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3.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4.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5.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autoCompressPictures="0">
  <p:sldMasterIdLst>
    <p:sldMasterId id="2147483697" r:id="rId4"/>
    <p:sldMasterId id="2147483673" r:id="rId5"/>
    <p:sldMasterId id="2147483709" r:id="rId6"/>
    <p:sldMasterId id="2147483733" r:id="rId7"/>
    <p:sldMasterId id="2147483721" r:id="rId8"/>
    <p:sldMasterId id="2147483745" r:id="rId9"/>
  </p:sldMasterIdLst>
  <p:notesMasterIdLst>
    <p:notesMasterId r:id="rId34"/>
  </p:notesMasterIdLst>
  <p:handoutMasterIdLst>
    <p:handoutMasterId r:id="rId35"/>
  </p:handoutMasterIdLst>
  <p:sldIdLst>
    <p:sldId id="272" r:id="rId10"/>
    <p:sldId id="260" r:id="rId11"/>
    <p:sldId id="10817" r:id="rId12"/>
    <p:sldId id="4681" r:id="rId13"/>
    <p:sldId id="10827" r:id="rId14"/>
    <p:sldId id="2147470181" r:id="rId15"/>
    <p:sldId id="2147470182" r:id="rId16"/>
    <p:sldId id="2147470183" r:id="rId17"/>
    <p:sldId id="2147470184" r:id="rId18"/>
    <p:sldId id="2147470185" r:id="rId19"/>
    <p:sldId id="2147470186" r:id="rId20"/>
    <p:sldId id="2147470197" r:id="rId21"/>
    <p:sldId id="2147470189" r:id="rId22"/>
    <p:sldId id="2147470190" r:id="rId23"/>
    <p:sldId id="2147470191" r:id="rId24"/>
    <p:sldId id="2147470192" r:id="rId25"/>
    <p:sldId id="2147470193" r:id="rId26"/>
    <p:sldId id="2103812741" r:id="rId27"/>
    <p:sldId id="2147470195" r:id="rId28"/>
    <p:sldId id="2147470179" r:id="rId29"/>
    <p:sldId id="2147470178" r:id="rId30"/>
    <p:sldId id="10822" r:id="rId31"/>
    <p:sldId id="2147470180" r:id="rId32"/>
    <p:sldId id="10819" r:id="rId3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 id="{316B56BE-B7FD-4AC4-8A19-B449EFF4CD56}">
          <p14:sldIdLst>
            <p14:sldId id="272"/>
            <p14:sldId id="260"/>
            <p14:sldId id="10817"/>
            <p14:sldId id="4681"/>
            <p14:sldId id="10827"/>
            <p14:sldId id="2147470181"/>
            <p14:sldId id="2147470182"/>
            <p14:sldId id="2147470183"/>
            <p14:sldId id="2147470184"/>
            <p14:sldId id="2147470185"/>
            <p14:sldId id="2147470186"/>
            <p14:sldId id="2147470197"/>
            <p14:sldId id="2147470189"/>
            <p14:sldId id="2147470190"/>
            <p14:sldId id="2147470191"/>
            <p14:sldId id="2147470192"/>
            <p14:sldId id="2147470193"/>
            <p14:sldId id="2103812741"/>
            <p14:sldId id="2147470195"/>
            <p14:sldId id="2147470179"/>
            <p14:sldId id="2147470178"/>
            <p14:sldId id="10822"/>
          </p14:sldIdLst>
        </p14:section>
        <p14:section name="Advanced reporting" id="{5F357F32-2F99-42CA-B948-8D13BC2225FF}">
          <p14:sldIdLst>
            <p14:sldId id="2147470180"/>
            <p14:sldId id="10819"/>
          </p14:sldIdLst>
        </p14:section>
      </p14:sectionLst>
    </p:ex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D35BCB6-C35E-F84B-32D3-452A0C3D1412}" name="Silvan Maeder" initials="SM" userId="S::silvan.maeder@cubesys.com.au::84fc5526-c741-4cbb-a1a0-8e04c5d10417"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Chris Hailes" initials="CH" lastIdx="8" clrIdx="0">
    <p:extLst>
      <p:ext uri="{19B8F6BF-5375-455C-9EA6-DF929625EA0E}">
        <p15:presenceInfo xmlns:p15="http://schemas.microsoft.com/office/powerpoint/2012/main" userId="S::chris.hailes@cubesys.com.au::b86a0463-088f-47c2-93f9-772cc8bb35d0" providerId="AD"/>
      </p:ext>
    </p:extLst>
  </p:cmAuthor>
  <p:cmAuthor id="2" name="Silvan Maeder" initials="SM" lastIdx="3" clrIdx="1">
    <p:extLst>
      <p:ext uri="{19B8F6BF-5375-455C-9EA6-DF929625EA0E}">
        <p15:presenceInfo xmlns:p15="http://schemas.microsoft.com/office/powerpoint/2012/main" userId="S::silvan.maeder@cubesys.com.au::84fc5526-c741-4cbb-a1a0-8e04c5d1041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566BF"/>
    <a:srgbClr val="1B365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1587A1A-B062-42F3-AE1B-103BEB7F48A0}" v="147" dt="2022-10-04T00:34:08.262"/>
    <p1510:client id="{8481C91E-5A2F-4AEC-A7BB-ACEED3548342}" v="2226" dt="2022-10-03T23:48:28.150"/>
  </p1510:revLst>
</p1510:revInfo>
</file>

<file path=ppt/tableStyles.xml><?xml version="1.0" encoding="utf-8"?>
<a:tblStyleLst xmlns:a="http://schemas.openxmlformats.org/drawingml/2006/main" def="{073A0DAA-6AF3-43AB-8588-CEC1D06C72B9}">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92" d="100"/>
          <a:sy n="92" d="100"/>
        </p:scale>
        <p:origin x="64" y="316"/>
      </p:cViewPr>
      <p:guideLst>
        <p:guide orient="horz" pos="2160"/>
        <p:guide pos="384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theme" Target="theme/theme1.xml"/><Relationship Id="rId21" Type="http://schemas.openxmlformats.org/officeDocument/2006/relationships/slide" Target="slides/slide12.xml"/><Relationship Id="rId34" Type="http://schemas.openxmlformats.org/officeDocument/2006/relationships/notesMaster" Target="notesMasters/notesMaster1.xml"/><Relationship Id="rId42" Type="http://schemas.microsoft.com/office/2018/10/relationships/authors" Target="author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slide" Target="slides/slide20.xml"/><Relationship Id="rId41"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commentAuthors" Target="commentAuthors.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handoutMaster" Target="handoutMasters/handoutMaster1.xml"/><Relationship Id="rId8" Type="http://schemas.openxmlformats.org/officeDocument/2006/relationships/slideMaster" Target="slideMasters/slideMaster5.xml"/><Relationship Id="rId3" Type="http://schemas.openxmlformats.org/officeDocument/2006/relationships/customXml" Target="../customXml/item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71F0859-DC4F-4E22-AB24-9893E727A13A}" type="datetimeFigureOut">
              <a:rPr lang="en-AU" smtClean="0"/>
              <a:t>6/10/2022</a:t>
            </a:fld>
            <a:endParaRPr lang="en-AU"/>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77C56D4-2437-4ACD-83F6-6EEA0BADF106}" type="slidenum">
              <a:rPr lang="en-AU" smtClean="0"/>
              <a:t>‹#›</a:t>
            </a:fld>
            <a:endParaRPr lang="en-AU"/>
          </a:p>
        </p:txBody>
      </p:sp>
    </p:spTree>
    <p:extLst>
      <p:ext uri="{BB962C8B-B14F-4D97-AF65-F5344CB8AC3E}">
        <p14:creationId xmlns:p14="http://schemas.microsoft.com/office/powerpoint/2010/main" val="412813052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BF29063-C645-4D1C-AFD1-D73DBC88E4D7}" type="datetimeFigureOut">
              <a:rPr lang="en-AU" smtClean="0"/>
              <a:t>6/10/2022</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D599035-C54C-4201-9E54-90AC5A375B98}" type="slidenum">
              <a:rPr lang="en-AU" smtClean="0"/>
              <a:t>‹#›</a:t>
            </a:fld>
            <a:endParaRPr lang="en-AU"/>
          </a:p>
        </p:txBody>
      </p:sp>
    </p:spTree>
    <p:extLst>
      <p:ext uri="{BB962C8B-B14F-4D97-AF65-F5344CB8AC3E}">
        <p14:creationId xmlns:p14="http://schemas.microsoft.com/office/powerpoint/2010/main" val="34320890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AU"/>
          </a:p>
        </p:txBody>
      </p:sp>
      <p:sp>
        <p:nvSpPr>
          <p:cNvPr id="4" name="Slide Number Placeholder 3"/>
          <p:cNvSpPr>
            <a:spLocks noGrp="1"/>
          </p:cNvSpPr>
          <p:nvPr>
            <p:ph type="sldNum" sz="quarter" idx="5"/>
          </p:nvPr>
        </p:nvSpPr>
        <p:spPr/>
        <p:txBody>
          <a:bodyPr/>
          <a:lstStyle/>
          <a:p>
            <a:fld id="{ED599035-C54C-4201-9E54-90AC5A375B98}" type="slidenum">
              <a:rPr lang="en-AU" smtClean="0"/>
              <a:t>1</a:t>
            </a:fld>
            <a:endParaRPr lang="en-AU"/>
          </a:p>
        </p:txBody>
      </p:sp>
    </p:spTree>
    <p:extLst>
      <p:ext uri="{BB962C8B-B14F-4D97-AF65-F5344CB8AC3E}">
        <p14:creationId xmlns:p14="http://schemas.microsoft.com/office/powerpoint/2010/main" val="19550441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a:t>MECM = Microsoft Endpoint Configuration Manager (aka SCCM)</a:t>
            </a:r>
          </a:p>
          <a:p>
            <a:pPr algn="l"/>
            <a:endParaRPr lang="en-US" b="0" i="0">
              <a:solidFill>
                <a:srgbClr val="171717"/>
              </a:solidFill>
              <a:effectLst/>
              <a:latin typeface="Segoe UI" panose="020B0502040204020203" pitchFamily="34" charset="0"/>
            </a:endParaRPr>
          </a:p>
        </p:txBody>
      </p:sp>
      <p:sp>
        <p:nvSpPr>
          <p:cNvPr id="4" name="Slide Number Placeholder 3"/>
          <p:cNvSpPr>
            <a:spLocks noGrp="1"/>
          </p:cNvSpPr>
          <p:nvPr>
            <p:ph type="sldNum" sz="quarter" idx="5"/>
          </p:nvPr>
        </p:nvSpPr>
        <p:spPr/>
        <p:txBody>
          <a:bodyPr/>
          <a:lstStyle/>
          <a:p>
            <a:fld id="{ED599035-C54C-4201-9E54-90AC5A375B98}" type="slidenum">
              <a:rPr lang="en-AU" smtClean="0"/>
              <a:t>11</a:t>
            </a:fld>
            <a:endParaRPr lang="en-AU"/>
          </a:p>
        </p:txBody>
      </p:sp>
    </p:spTree>
    <p:extLst>
      <p:ext uri="{BB962C8B-B14F-4D97-AF65-F5344CB8AC3E}">
        <p14:creationId xmlns:p14="http://schemas.microsoft.com/office/powerpoint/2010/main" val="17349438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00"/>
              </a:spcAft>
              <a:buClrTx/>
              <a:buSzTx/>
              <a:buFont typeface="Arial" panose="020B0604020202020204" pitchFamily="34" charset="0"/>
              <a:buNone/>
              <a:tabLst/>
              <a:defRPr/>
            </a:pPr>
            <a:r>
              <a:rPr kumimoji="0" lang="en-US" sz="1200" b="0" i="0" u="none" strike="noStrike" kern="1200" cap="none" spc="0" normalizeH="0" baseline="0" noProof="0">
                <a:ln>
                  <a:noFill/>
                </a:ln>
                <a:solidFill>
                  <a:srgbClr val="333333"/>
                </a:solidFill>
                <a:effectLst/>
                <a:uLnTx/>
                <a:uFillTx/>
                <a:latin typeface="Segoe UI"/>
                <a:ea typeface="Segoe UI" pitchFamily="34" charset="0"/>
                <a:cs typeface="Segoe UI" panose="020B0502040204020203" pitchFamily="34" charset="0"/>
              </a:rPr>
              <a:t>Configure </a:t>
            </a:r>
            <a:r>
              <a:rPr kumimoji="0" lang="en-US" sz="1200" b="0" i="0" u="none" strike="noStrike" kern="1200" cap="none" spc="0" normalizeH="0" baseline="0" noProof="0">
                <a:ln>
                  <a:noFill/>
                </a:ln>
                <a:solidFill>
                  <a:srgbClr val="0078D4"/>
                </a:solidFill>
                <a:effectLst/>
                <a:uLnTx/>
                <a:uFillTx/>
                <a:latin typeface="Segoe UI Semibold"/>
                <a:ea typeface="+mn-ea"/>
                <a:cs typeface="Segoe UI" panose="020B0502040204020203" pitchFamily="34" charset="0"/>
              </a:rPr>
              <a:t>Hybrid Azure AD </a:t>
            </a:r>
            <a:r>
              <a:rPr kumimoji="0" lang="en-US" sz="1200" b="0" i="0" u="none" strike="noStrike" kern="1200" cap="none" spc="0" normalizeH="0" baseline="0" noProof="0">
                <a:ln>
                  <a:noFill/>
                </a:ln>
                <a:solidFill>
                  <a:srgbClr val="333333"/>
                </a:solidFill>
                <a:effectLst/>
                <a:uLnTx/>
                <a:uFillTx/>
                <a:latin typeface="Segoe UI"/>
                <a:ea typeface="+mn-ea"/>
                <a:cs typeface="Segoe UI" panose="020B0502040204020203" pitchFamily="34" charset="0"/>
              </a:rPr>
              <a:t>in AD Connect to </a:t>
            </a:r>
            <a:r>
              <a:rPr kumimoji="0" lang="en-US" sz="1200" b="0" i="0" u="none" strike="noStrike" kern="1200" cap="none" spc="0" normalizeH="0" baseline="0" noProof="0">
                <a:ln>
                  <a:noFill/>
                </a:ln>
                <a:solidFill>
                  <a:srgbClr val="333333"/>
                </a:solidFill>
                <a:effectLst/>
                <a:uLnTx/>
                <a:uFillTx/>
                <a:latin typeface="Segoe UI"/>
                <a:ea typeface="Segoe UI" pitchFamily="34" charset="0"/>
                <a:cs typeface="Segoe UI" panose="020B0502040204020203" pitchFamily="34" charset="0"/>
              </a:rPr>
              <a:t>join as </a:t>
            </a:r>
            <a:r>
              <a:rPr kumimoji="0" lang="en-US" sz="1200" b="0" i="0" u="none" strike="noStrike" kern="1200" cap="none" spc="0" normalizeH="0" baseline="0" noProof="0">
                <a:ln>
                  <a:noFill/>
                </a:ln>
                <a:solidFill>
                  <a:srgbClr val="1B1B1B">
                    <a:lumMod val="90000"/>
                    <a:lumOff val="10000"/>
                  </a:srgbClr>
                </a:solidFill>
                <a:effectLst/>
                <a:uLnTx/>
                <a:uFillTx/>
                <a:latin typeface="Segoe UI"/>
                <a:ea typeface="+mn-ea"/>
                <a:cs typeface="Segoe UI" panose="020B0502040204020203" pitchFamily="34" charset="0"/>
              </a:rPr>
              <a:t>part of your Azure AD Connect configuration.</a:t>
            </a:r>
          </a:p>
        </p:txBody>
      </p:sp>
      <p:sp>
        <p:nvSpPr>
          <p:cNvPr id="4" name="Slide Number Placeholder 3"/>
          <p:cNvSpPr>
            <a:spLocks noGrp="1"/>
          </p:cNvSpPr>
          <p:nvPr>
            <p:ph type="sldNum" sz="quarter" idx="5"/>
          </p:nvPr>
        </p:nvSpPr>
        <p:spPr/>
        <p:txBody>
          <a:bodyPr/>
          <a:lstStyle/>
          <a:p>
            <a:fld id="{ED599035-C54C-4201-9E54-90AC5A375B98}" type="slidenum">
              <a:rPr lang="en-AU" smtClean="0"/>
              <a:t>12</a:t>
            </a:fld>
            <a:endParaRPr lang="en-AU"/>
          </a:p>
        </p:txBody>
      </p:sp>
    </p:spTree>
    <p:extLst>
      <p:ext uri="{BB962C8B-B14F-4D97-AF65-F5344CB8AC3E}">
        <p14:creationId xmlns:p14="http://schemas.microsoft.com/office/powerpoint/2010/main" val="17026068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1A1A1A"/>
                </a:solidFill>
                <a:effectLst/>
                <a:uLnTx/>
                <a:uFillTx/>
                <a:latin typeface="Segoe UI"/>
                <a:ea typeface="Segoe UI" pitchFamily="34" charset="0"/>
                <a:cs typeface="Segoe UI" pitchFamily="34" charset="0"/>
              </a:rPr>
              <a:t>You </a:t>
            </a:r>
            <a:r>
              <a:rPr kumimoji="0" lang="en-US" sz="1200" b="0" i="0" u="none" strike="noStrike" kern="1200" cap="none" spc="0" normalizeH="0" baseline="0" noProof="0" err="1">
                <a:ln>
                  <a:noFill/>
                </a:ln>
                <a:solidFill>
                  <a:srgbClr val="1A1A1A"/>
                </a:solidFill>
                <a:effectLst/>
                <a:uLnTx/>
                <a:uFillTx/>
                <a:latin typeface="Segoe UI"/>
                <a:ea typeface="Segoe UI" pitchFamily="34" charset="0"/>
                <a:cs typeface="Segoe UI" pitchFamily="34" charset="0"/>
              </a:rPr>
              <a:t>obvikously</a:t>
            </a:r>
            <a:r>
              <a:rPr kumimoji="0" lang="en-US" sz="1200" b="0" i="0" u="none" strike="noStrike" kern="1200" cap="none" spc="0" normalizeH="0" baseline="0" noProof="0">
                <a:ln>
                  <a:noFill/>
                </a:ln>
                <a:solidFill>
                  <a:srgbClr val="1A1A1A"/>
                </a:solidFill>
                <a:effectLst/>
                <a:uLnTx/>
                <a:uFillTx/>
                <a:latin typeface="Segoe UI"/>
                <a:ea typeface="Segoe UI" pitchFamily="34" charset="0"/>
                <a:cs typeface="Segoe UI" pitchFamily="34" charset="0"/>
              </a:rPr>
              <a:t> need </a:t>
            </a:r>
            <a:r>
              <a:rPr kumimoji="0" lang="en-US" sz="1200" b="0" i="0" u="none" strike="noStrike" kern="1200" cap="none" spc="0" normalizeH="0" baseline="0" noProof="0" err="1">
                <a:ln>
                  <a:noFill/>
                </a:ln>
                <a:solidFill>
                  <a:srgbClr val="1A1A1A"/>
                </a:solidFill>
                <a:effectLst/>
                <a:uLnTx/>
                <a:uFillTx/>
                <a:latin typeface="Segoe UI"/>
                <a:ea typeface="Segoe UI" pitchFamily="34" charset="0"/>
                <a:cs typeface="Segoe UI" pitchFamily="34" charset="0"/>
              </a:rPr>
              <a:t>connectibity</a:t>
            </a:r>
            <a:r>
              <a:rPr kumimoji="0" lang="en-US" sz="1200" b="0" i="0" u="none" strike="noStrike" kern="1200" cap="none" spc="0" normalizeH="0" baseline="0" noProof="0">
                <a:ln>
                  <a:noFill/>
                </a:ln>
                <a:solidFill>
                  <a:srgbClr val="1A1A1A"/>
                </a:solidFill>
                <a:effectLst/>
                <a:uLnTx/>
                <a:uFillTx/>
                <a:latin typeface="Segoe UI"/>
                <a:ea typeface="Segoe UI" pitchFamily="34" charset="0"/>
                <a:cs typeface="Segoe UI" pitchFamily="34" charset="0"/>
              </a:rPr>
              <a:t> to azure either via Express Route or VPN…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1A1A1A"/>
              </a:solidFill>
              <a:effectLst/>
              <a:uLnTx/>
              <a:uFillTx/>
              <a:latin typeface="Segoe UI"/>
              <a:ea typeface="Segoe UI" pitchFamily="34" charset="0"/>
              <a:cs typeface="Segoe UI" pitchFamily="34" charset="0"/>
            </a:endParaRPr>
          </a:p>
        </p:txBody>
      </p:sp>
      <p:sp>
        <p:nvSpPr>
          <p:cNvPr id="4" name="Slide Number Placeholder 3"/>
          <p:cNvSpPr>
            <a:spLocks noGrp="1"/>
          </p:cNvSpPr>
          <p:nvPr>
            <p:ph type="sldNum" sz="quarter" idx="5"/>
          </p:nvPr>
        </p:nvSpPr>
        <p:spPr/>
        <p:txBody>
          <a:bodyPr/>
          <a:lstStyle/>
          <a:p>
            <a:fld id="{ED599035-C54C-4201-9E54-90AC5A375B98}" type="slidenum">
              <a:rPr lang="en-AU" smtClean="0"/>
              <a:t>13</a:t>
            </a:fld>
            <a:endParaRPr lang="en-AU"/>
          </a:p>
        </p:txBody>
      </p:sp>
    </p:spTree>
    <p:extLst>
      <p:ext uri="{BB962C8B-B14F-4D97-AF65-F5344CB8AC3E}">
        <p14:creationId xmlns:p14="http://schemas.microsoft.com/office/powerpoint/2010/main" val="21745438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1A1A1A"/>
                </a:solidFill>
                <a:effectLst/>
                <a:uLnTx/>
                <a:uFillTx/>
                <a:latin typeface="Segoe UI"/>
                <a:ea typeface="Segoe UI" pitchFamily="34" charset="0"/>
                <a:cs typeface="Segoe UI" pitchFamily="34" charset="0"/>
              </a:rPr>
              <a:t>You are only charged for outbound data</a:t>
            </a:r>
          </a:p>
        </p:txBody>
      </p:sp>
      <p:sp>
        <p:nvSpPr>
          <p:cNvPr id="4" name="Slide Number Placeholder 3"/>
          <p:cNvSpPr>
            <a:spLocks noGrp="1"/>
          </p:cNvSpPr>
          <p:nvPr>
            <p:ph type="sldNum" sz="quarter" idx="5"/>
          </p:nvPr>
        </p:nvSpPr>
        <p:spPr/>
        <p:txBody>
          <a:bodyPr/>
          <a:lstStyle/>
          <a:p>
            <a:fld id="{ED599035-C54C-4201-9E54-90AC5A375B98}" type="slidenum">
              <a:rPr lang="en-AU" smtClean="0"/>
              <a:t>14</a:t>
            </a:fld>
            <a:endParaRPr lang="en-AU"/>
          </a:p>
        </p:txBody>
      </p:sp>
    </p:spTree>
    <p:extLst>
      <p:ext uri="{BB962C8B-B14F-4D97-AF65-F5344CB8AC3E}">
        <p14:creationId xmlns:p14="http://schemas.microsoft.com/office/powerpoint/2010/main" val="41792851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1A1A1A"/>
                </a:solidFill>
                <a:effectLst/>
                <a:uLnTx/>
                <a:uFillTx/>
                <a:latin typeface="Segoe UI"/>
                <a:ea typeface="Segoe UI" pitchFamily="34" charset="0"/>
                <a:cs typeface="Segoe UI" pitchFamily="34" charset="0"/>
              </a:rPr>
              <a:t>Business edition - To use AADJ and Microsoft hosted network, then there are no network requirements.</a:t>
            </a:r>
          </a:p>
        </p:txBody>
      </p:sp>
      <p:sp>
        <p:nvSpPr>
          <p:cNvPr id="4" name="Slide Number Placeholder 3"/>
          <p:cNvSpPr>
            <a:spLocks noGrp="1"/>
          </p:cNvSpPr>
          <p:nvPr>
            <p:ph type="sldNum" sz="quarter" idx="5"/>
          </p:nvPr>
        </p:nvSpPr>
        <p:spPr/>
        <p:txBody>
          <a:bodyPr/>
          <a:lstStyle/>
          <a:p>
            <a:fld id="{ED599035-C54C-4201-9E54-90AC5A375B98}" type="slidenum">
              <a:rPr lang="en-AU" smtClean="0"/>
              <a:t>15</a:t>
            </a:fld>
            <a:endParaRPr lang="en-AU"/>
          </a:p>
        </p:txBody>
      </p:sp>
    </p:spTree>
    <p:extLst>
      <p:ext uri="{BB962C8B-B14F-4D97-AF65-F5344CB8AC3E}">
        <p14:creationId xmlns:p14="http://schemas.microsoft.com/office/powerpoint/2010/main" val="11861702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1A1A1A"/>
                </a:solidFill>
                <a:effectLst/>
                <a:uLnTx/>
                <a:uFillTx/>
                <a:latin typeface="Segoe UI"/>
                <a:ea typeface="Segoe UI" pitchFamily="34" charset="0"/>
                <a:cs typeface="Segoe UI" pitchFamily="34" charset="0"/>
              </a:rPr>
              <a:t>Business edition - To use AADJ and Microsoft hosted network, then there are no network requirements.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1A1A1A"/>
              </a:solidFill>
              <a:effectLst/>
              <a:uLnTx/>
              <a:uFillTx/>
              <a:latin typeface="Segoe UI"/>
              <a:ea typeface="Segoe UI" pitchFamily="34" charset="0"/>
              <a:cs typeface="Segoe UI" pitchFamily="34" charset="0"/>
            </a:endParaRPr>
          </a:p>
          <a:p>
            <a:r>
              <a:rPr lang="en-US"/>
              <a:t>There are additional URLs / Endpoints that need to be allowed</a:t>
            </a:r>
          </a:p>
          <a:p>
            <a:pPr marL="171450" indent="-171450">
              <a:buFontTx/>
              <a:buChar char="-"/>
            </a:pPr>
            <a:r>
              <a:rPr lang="en-US"/>
              <a:t>Microsoft Intune URLs</a:t>
            </a:r>
          </a:p>
          <a:p>
            <a:pPr marL="171450" indent="-171450">
              <a:buFontTx/>
              <a:buChar char="-"/>
            </a:pPr>
            <a:r>
              <a:rPr lang="en-US"/>
              <a:t>Azure Virtual Desktop URLs</a:t>
            </a:r>
          </a:p>
          <a:p>
            <a:pPr marL="171450" indent="-171450">
              <a:buFontTx/>
              <a:buChar char="-"/>
            </a:pPr>
            <a:r>
              <a:rPr lang="en-US"/>
              <a:t>Windows 365 URLs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1A1A1A"/>
              </a:solidFill>
              <a:effectLst/>
              <a:uLnTx/>
              <a:uFillTx/>
              <a:latin typeface="Segoe UI"/>
              <a:ea typeface="Segoe UI" pitchFamily="34" charset="0"/>
              <a:cs typeface="Segoe UI" pitchFamily="34" charset="0"/>
            </a:endParaRPr>
          </a:p>
        </p:txBody>
      </p:sp>
      <p:sp>
        <p:nvSpPr>
          <p:cNvPr id="4" name="Slide Number Placeholder 3"/>
          <p:cNvSpPr>
            <a:spLocks noGrp="1"/>
          </p:cNvSpPr>
          <p:nvPr>
            <p:ph type="sldNum" sz="quarter" idx="5"/>
          </p:nvPr>
        </p:nvSpPr>
        <p:spPr/>
        <p:txBody>
          <a:bodyPr/>
          <a:lstStyle/>
          <a:p>
            <a:fld id="{ED599035-C54C-4201-9E54-90AC5A375B98}" type="slidenum">
              <a:rPr lang="en-AU" smtClean="0"/>
              <a:t>16</a:t>
            </a:fld>
            <a:endParaRPr lang="en-AU"/>
          </a:p>
        </p:txBody>
      </p:sp>
    </p:spTree>
    <p:extLst>
      <p:ext uri="{BB962C8B-B14F-4D97-AF65-F5344CB8AC3E}">
        <p14:creationId xmlns:p14="http://schemas.microsoft.com/office/powerpoint/2010/main" val="35529943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1 CPU = $34 - $40</a:t>
            </a:r>
          </a:p>
          <a:p>
            <a:endParaRPr lang="en-US"/>
          </a:p>
          <a:p>
            <a:r>
              <a:rPr lang="en-US"/>
              <a:t>2 CPU = $48 - $90</a:t>
            </a:r>
          </a:p>
          <a:p>
            <a:endParaRPr lang="en-US"/>
          </a:p>
          <a:p>
            <a:r>
              <a:rPr lang="en-US"/>
              <a:t>4 CPU = $113 – $175</a:t>
            </a:r>
          </a:p>
          <a:p>
            <a:endParaRPr lang="en-AU"/>
          </a:p>
          <a:p>
            <a:r>
              <a:rPr lang="en-AU"/>
              <a:t>8 CPU = $211 - $275</a:t>
            </a:r>
          </a:p>
          <a:p>
            <a:endParaRPr lang="en-AU"/>
          </a:p>
          <a:p>
            <a:r>
              <a:rPr lang="en-AU"/>
              <a:t>GPU support should be coming soon!</a:t>
            </a:r>
          </a:p>
        </p:txBody>
      </p:sp>
      <p:sp>
        <p:nvSpPr>
          <p:cNvPr id="4" name="Slide Number Placeholder 3"/>
          <p:cNvSpPr>
            <a:spLocks noGrp="1"/>
          </p:cNvSpPr>
          <p:nvPr>
            <p:ph type="sldNum" sz="quarter" idx="5"/>
          </p:nvPr>
        </p:nvSpPr>
        <p:spPr/>
        <p:txBody>
          <a:bodyPr/>
          <a:lstStyle/>
          <a:p>
            <a:fld id="{ED599035-C54C-4201-9E54-90AC5A375B98}" type="slidenum">
              <a:rPr lang="en-AU" smtClean="0"/>
              <a:t>17</a:t>
            </a:fld>
            <a:endParaRPr lang="en-AU"/>
          </a:p>
        </p:txBody>
      </p:sp>
    </p:spTree>
    <p:extLst>
      <p:ext uri="{BB962C8B-B14F-4D97-AF65-F5344CB8AC3E}">
        <p14:creationId xmlns:p14="http://schemas.microsoft.com/office/powerpoint/2010/main" val="16847183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t>10/6/2022 12:08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18</a:t>
            </a:fld>
            <a:endParaRPr lang="en-US"/>
          </a:p>
        </p:txBody>
      </p:sp>
    </p:spTree>
    <p:extLst>
      <p:ext uri="{BB962C8B-B14F-4D97-AF65-F5344CB8AC3E}">
        <p14:creationId xmlns:p14="http://schemas.microsoft.com/office/powerpoint/2010/main" val="92613053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You can use Azure Image Builder to build Images but SIG is not supported directly.</a:t>
            </a:r>
          </a:p>
          <a:p>
            <a:endParaRPr lang="en-US"/>
          </a:p>
          <a:p>
            <a:r>
              <a:rPr lang="en-US"/>
              <a:t>No shared Imaged Galleries at this point – but you can technically export the Image and use it for Cloud PC</a:t>
            </a:r>
          </a:p>
          <a:p>
            <a:endParaRPr lang="en-US"/>
          </a:p>
          <a:p>
            <a:endParaRPr lang="en-US"/>
          </a:p>
          <a:p>
            <a:endParaRPr lang="en-AU"/>
          </a:p>
        </p:txBody>
      </p:sp>
      <p:sp>
        <p:nvSpPr>
          <p:cNvPr id="4" name="Slide Number Placeholder 3"/>
          <p:cNvSpPr>
            <a:spLocks noGrp="1"/>
          </p:cNvSpPr>
          <p:nvPr>
            <p:ph type="sldNum" sz="quarter" idx="5"/>
          </p:nvPr>
        </p:nvSpPr>
        <p:spPr/>
        <p:txBody>
          <a:bodyPr/>
          <a:lstStyle/>
          <a:p>
            <a:fld id="{ED599035-C54C-4201-9E54-90AC5A375B98}" type="slidenum">
              <a:rPr lang="en-AU" smtClean="0"/>
              <a:t>19</a:t>
            </a:fld>
            <a:endParaRPr lang="en-AU"/>
          </a:p>
        </p:txBody>
      </p:sp>
    </p:spTree>
    <p:extLst>
      <p:ext uri="{BB962C8B-B14F-4D97-AF65-F5344CB8AC3E}">
        <p14:creationId xmlns:p14="http://schemas.microsoft.com/office/powerpoint/2010/main" val="382555329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0" y="0"/>
            <a:ext cx="6831013" cy="3843338"/>
          </a:xfrm>
        </p:spPr>
      </p:sp>
      <p:sp>
        <p:nvSpPr>
          <p:cNvPr id="5" name="TextBox 4">
            <a:extLst>
              <a:ext uri="{FF2B5EF4-FFF2-40B4-BE49-F238E27FC236}">
                <a16:creationId xmlns:a16="http://schemas.microsoft.com/office/drawing/2014/main" id="{9EC49DAE-7F22-4114-9AD5-0501D87A607D}"/>
              </a:ext>
            </a:extLst>
          </p:cNvPr>
          <p:cNvSpPr txBox="1"/>
          <p:nvPr/>
        </p:nvSpPr>
        <p:spPr>
          <a:xfrm>
            <a:off x="4572000" y="773399"/>
            <a:ext cx="4114800" cy="276999"/>
          </a:xfrm>
          <a:prstGeom prst="rect">
            <a:avLst/>
          </a:prstGeom>
          <a:noFill/>
        </p:spPr>
        <p:txBody>
          <a:bodyPr wrap="square" lIns="0" tIns="0" rIns="0" bIns="0" rtlCol="0" anchor="t">
            <a:spAutoFit/>
          </a:bodyPr>
          <a:lstStyle/>
          <a:p>
            <a:pPr marL="0" marR="0" lvl="0" indent="0" algn="l" defTabSz="932688" rtl="0" eaLnBrk="1" fontAlgn="auto" latinLnBrk="0" hangingPunct="1">
              <a:lnSpc>
                <a:spcPct val="90000"/>
              </a:lnSpc>
              <a:spcBef>
                <a:spcPts val="0"/>
              </a:spcBef>
              <a:spcAft>
                <a:spcPts val="0"/>
              </a:spcAft>
              <a:buClrTx/>
              <a:buSzTx/>
              <a:buFontTx/>
              <a:buNone/>
              <a:tabLst/>
              <a:defRPr/>
            </a:pPr>
            <a:r>
              <a:rPr kumimoji="0" lang="en-US" sz="2000" b="0" i="0" u="none" strike="noStrike" kern="1200" cap="none" spc="-100" normalizeH="0" baseline="0" noProof="0">
                <a:ln>
                  <a:noFill/>
                </a:ln>
                <a:solidFill>
                  <a:srgbClr val="FFFFFF"/>
                </a:solidFill>
                <a:effectLst/>
                <a:uLnTx/>
                <a:uFillTx/>
                <a:latin typeface="Segoe UI"/>
                <a:ea typeface="+mn-ea"/>
                <a:cs typeface="+mn-cs"/>
              </a:rPr>
              <a:t>“Insert text here”</a:t>
            </a:r>
          </a:p>
        </p:txBody>
      </p:sp>
      <p:sp>
        <p:nvSpPr>
          <p:cNvPr id="6" name="TextBox 5">
            <a:extLst>
              <a:ext uri="{FF2B5EF4-FFF2-40B4-BE49-F238E27FC236}">
                <a16:creationId xmlns:a16="http://schemas.microsoft.com/office/drawing/2014/main" id="{928D6715-6552-4254-BE36-ADFA1BDD61F7}"/>
              </a:ext>
            </a:extLst>
          </p:cNvPr>
          <p:cNvSpPr txBox="1"/>
          <p:nvPr/>
        </p:nvSpPr>
        <p:spPr>
          <a:xfrm>
            <a:off x="0" y="3843337"/>
            <a:ext cx="6856412" cy="3043238"/>
          </a:xfrm>
          <a:prstGeom prst="rect">
            <a:avLst/>
          </a:prstGeom>
          <a:solidFill>
            <a:schemeClr val="bg1">
              <a:lumMod val="95000"/>
            </a:schemeClr>
          </a:solidFill>
        </p:spPr>
        <p:txBody>
          <a:bodyPr wrap="square" rtlCol="0">
            <a:noAutofit/>
          </a:bodyPr>
          <a:lstStyle/>
          <a:p>
            <a:pPr marL="0" marR="0" lvl="0" indent="0" algn="l" defTabSz="932688" rtl="0" eaLnBrk="1" fontAlgn="auto" latinLnBrk="0" hangingPunct="1">
              <a:lnSpc>
                <a:spcPct val="100000"/>
              </a:lnSpc>
              <a:spcBef>
                <a:spcPts val="0"/>
              </a:spcBef>
              <a:spcAft>
                <a:spcPts val="120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Notes Placeholder 2">
            <a:extLst>
              <a:ext uri="{FF2B5EF4-FFF2-40B4-BE49-F238E27FC236}">
                <a16:creationId xmlns:a16="http://schemas.microsoft.com/office/drawing/2014/main" id="{7D98C744-25CD-469D-9012-B33ABA3F6840}"/>
              </a:ext>
            </a:extLst>
          </p:cNvPr>
          <p:cNvSpPr>
            <a:spLocks noGrp="1"/>
          </p:cNvSpPr>
          <p:nvPr>
            <p:ph type="body" idx="1"/>
          </p:nvPr>
        </p:nvSpPr>
        <p:spPr>
          <a:xfrm>
            <a:off x="187325" y="4036219"/>
            <a:ext cx="6534944" cy="2371725"/>
          </a:xfrm>
        </p:spPr>
        <p:txBody>
          <a:bodyPr/>
          <a:lstStyle/>
          <a:p>
            <a:r>
              <a:rPr lang="en-GB" b="0"/>
              <a:t>Windows 365 is a managed service</a:t>
            </a:r>
          </a:p>
          <a:p>
            <a:r>
              <a:rPr lang="en-GB" b="0"/>
              <a:t>If you want more control, or pooled VMs go AVD</a:t>
            </a:r>
          </a:p>
          <a:p>
            <a:endParaRPr lang="en-GB" b="0"/>
          </a:p>
          <a:p>
            <a:r>
              <a:rPr lang="en-GB" b="0"/>
              <a:t>You still need a Windows 10 license to access both environments.</a:t>
            </a:r>
          </a:p>
          <a:p>
            <a:endParaRPr lang="en-GB" b="0"/>
          </a:p>
          <a:p>
            <a:endParaRPr lang="en-GB" b="0"/>
          </a:p>
        </p:txBody>
      </p:sp>
    </p:spTree>
    <p:extLst>
      <p:ext uri="{BB962C8B-B14F-4D97-AF65-F5344CB8AC3E}">
        <p14:creationId xmlns:p14="http://schemas.microsoft.com/office/powerpoint/2010/main" val="35495887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George – Senior Cloud Consultant with over 10 years experience in EUC and VDI technologies. </a:t>
            </a:r>
          </a:p>
        </p:txBody>
      </p:sp>
      <p:sp>
        <p:nvSpPr>
          <p:cNvPr id="4" name="Slide Number Placeholder 3"/>
          <p:cNvSpPr>
            <a:spLocks noGrp="1"/>
          </p:cNvSpPr>
          <p:nvPr>
            <p:ph type="sldNum" sz="quarter" idx="5"/>
          </p:nvPr>
        </p:nvSpPr>
        <p:spPr/>
        <p:txBody>
          <a:bodyPr/>
          <a:lstStyle/>
          <a:p>
            <a:fld id="{FEDB0F5B-9568-4578-97FA-3A87A48D59A6}" type="slidenum">
              <a:rPr lang="en-AU" smtClean="0"/>
              <a:t>2</a:t>
            </a:fld>
            <a:endParaRPr lang="en-AU"/>
          </a:p>
        </p:txBody>
      </p:sp>
    </p:spTree>
    <p:extLst>
      <p:ext uri="{BB962C8B-B14F-4D97-AF65-F5344CB8AC3E}">
        <p14:creationId xmlns:p14="http://schemas.microsoft.com/office/powerpoint/2010/main" val="300749061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0" y="0"/>
            <a:ext cx="6831013" cy="3843338"/>
          </a:xfrm>
        </p:spPr>
      </p:sp>
      <p:sp>
        <p:nvSpPr>
          <p:cNvPr id="5" name="TextBox 4">
            <a:extLst>
              <a:ext uri="{FF2B5EF4-FFF2-40B4-BE49-F238E27FC236}">
                <a16:creationId xmlns:a16="http://schemas.microsoft.com/office/drawing/2014/main" id="{9EC49DAE-7F22-4114-9AD5-0501D87A607D}"/>
              </a:ext>
            </a:extLst>
          </p:cNvPr>
          <p:cNvSpPr txBox="1"/>
          <p:nvPr/>
        </p:nvSpPr>
        <p:spPr>
          <a:xfrm>
            <a:off x="4572000" y="773399"/>
            <a:ext cx="4114800" cy="276999"/>
          </a:xfrm>
          <a:prstGeom prst="rect">
            <a:avLst/>
          </a:prstGeom>
          <a:noFill/>
        </p:spPr>
        <p:txBody>
          <a:bodyPr wrap="square" lIns="0" tIns="0" rIns="0" bIns="0" rtlCol="0" anchor="t">
            <a:spAutoFit/>
          </a:bodyPr>
          <a:lstStyle/>
          <a:p>
            <a:pPr marL="0" marR="0" lvl="0" indent="0" algn="l" defTabSz="932688" rtl="0" eaLnBrk="1" fontAlgn="auto" latinLnBrk="0" hangingPunct="1">
              <a:lnSpc>
                <a:spcPct val="90000"/>
              </a:lnSpc>
              <a:spcBef>
                <a:spcPts val="0"/>
              </a:spcBef>
              <a:spcAft>
                <a:spcPts val="0"/>
              </a:spcAft>
              <a:buClrTx/>
              <a:buSzTx/>
              <a:buFontTx/>
              <a:buNone/>
              <a:tabLst/>
              <a:defRPr/>
            </a:pPr>
            <a:r>
              <a:rPr kumimoji="0" lang="en-US" sz="2000" b="0" i="0" u="none" strike="noStrike" kern="1200" cap="none" spc="-100" normalizeH="0" baseline="0" noProof="0">
                <a:ln>
                  <a:noFill/>
                </a:ln>
                <a:solidFill>
                  <a:srgbClr val="FFFFFF"/>
                </a:solidFill>
                <a:effectLst/>
                <a:uLnTx/>
                <a:uFillTx/>
                <a:latin typeface="Segoe UI"/>
                <a:ea typeface="+mn-ea"/>
                <a:cs typeface="+mn-cs"/>
              </a:rPr>
              <a:t>“Insert text here”</a:t>
            </a:r>
          </a:p>
        </p:txBody>
      </p:sp>
      <p:sp>
        <p:nvSpPr>
          <p:cNvPr id="6" name="TextBox 5">
            <a:extLst>
              <a:ext uri="{FF2B5EF4-FFF2-40B4-BE49-F238E27FC236}">
                <a16:creationId xmlns:a16="http://schemas.microsoft.com/office/drawing/2014/main" id="{928D6715-6552-4254-BE36-ADFA1BDD61F7}"/>
              </a:ext>
            </a:extLst>
          </p:cNvPr>
          <p:cNvSpPr txBox="1"/>
          <p:nvPr/>
        </p:nvSpPr>
        <p:spPr>
          <a:xfrm>
            <a:off x="0" y="3843337"/>
            <a:ext cx="6856412" cy="3043238"/>
          </a:xfrm>
          <a:prstGeom prst="rect">
            <a:avLst/>
          </a:prstGeom>
          <a:solidFill>
            <a:schemeClr val="bg1">
              <a:lumMod val="95000"/>
            </a:schemeClr>
          </a:solidFill>
        </p:spPr>
        <p:txBody>
          <a:bodyPr wrap="square" rtlCol="0">
            <a:noAutofit/>
          </a:bodyPr>
          <a:lstStyle/>
          <a:p>
            <a:pPr marL="0" marR="0" lvl="0" indent="0" algn="l" defTabSz="932688" rtl="0" eaLnBrk="1" fontAlgn="auto" latinLnBrk="0" hangingPunct="1">
              <a:lnSpc>
                <a:spcPct val="100000"/>
              </a:lnSpc>
              <a:spcBef>
                <a:spcPts val="0"/>
              </a:spcBef>
              <a:spcAft>
                <a:spcPts val="120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Notes Placeholder 2">
            <a:extLst>
              <a:ext uri="{FF2B5EF4-FFF2-40B4-BE49-F238E27FC236}">
                <a16:creationId xmlns:a16="http://schemas.microsoft.com/office/drawing/2014/main" id="{7D98C744-25CD-469D-9012-B33ABA3F6840}"/>
              </a:ext>
            </a:extLst>
          </p:cNvPr>
          <p:cNvSpPr>
            <a:spLocks noGrp="1"/>
          </p:cNvSpPr>
          <p:nvPr>
            <p:ph type="body" idx="1"/>
          </p:nvPr>
        </p:nvSpPr>
        <p:spPr>
          <a:xfrm>
            <a:off x="187325" y="4036219"/>
            <a:ext cx="6534944" cy="2371725"/>
          </a:xfrm>
        </p:spPr>
        <p:txBody>
          <a:bodyPr/>
          <a:lstStyle/>
          <a:p>
            <a:endParaRPr lang="en-GB" b="0"/>
          </a:p>
        </p:txBody>
      </p:sp>
    </p:spTree>
    <p:extLst>
      <p:ext uri="{BB962C8B-B14F-4D97-AF65-F5344CB8AC3E}">
        <p14:creationId xmlns:p14="http://schemas.microsoft.com/office/powerpoint/2010/main" val="126267213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FEDB0F5B-9568-4578-97FA-3A87A48D59A6}" type="slidenum">
              <a:rPr lang="en-AU" smtClean="0"/>
              <a:t>23</a:t>
            </a:fld>
            <a:endParaRPr lang="en-AU"/>
          </a:p>
        </p:txBody>
      </p:sp>
    </p:spTree>
    <p:extLst>
      <p:ext uri="{BB962C8B-B14F-4D97-AF65-F5344CB8AC3E}">
        <p14:creationId xmlns:p14="http://schemas.microsoft.com/office/powerpoint/2010/main" val="33759923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ED599035-C54C-4201-9E54-90AC5A375B98}" type="slidenum">
              <a:rPr lang="en-AU" smtClean="0"/>
              <a:t>4</a:t>
            </a:fld>
            <a:endParaRPr lang="en-AU"/>
          </a:p>
        </p:txBody>
      </p:sp>
    </p:spTree>
    <p:extLst>
      <p:ext uri="{BB962C8B-B14F-4D97-AF65-F5344CB8AC3E}">
        <p14:creationId xmlns:p14="http://schemas.microsoft.com/office/powerpoint/2010/main" val="4562202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a:p>
            <a:r>
              <a:rPr lang="en-AU"/>
              <a:t>AVD VS W365 an very high level overview </a:t>
            </a:r>
          </a:p>
        </p:txBody>
      </p:sp>
      <p:sp>
        <p:nvSpPr>
          <p:cNvPr id="4" name="Slide Number Placeholder 3"/>
          <p:cNvSpPr>
            <a:spLocks noGrp="1"/>
          </p:cNvSpPr>
          <p:nvPr>
            <p:ph type="sldNum" sz="quarter" idx="5"/>
          </p:nvPr>
        </p:nvSpPr>
        <p:spPr/>
        <p:txBody>
          <a:bodyPr/>
          <a:lstStyle/>
          <a:p>
            <a:fld id="{ED599035-C54C-4201-9E54-90AC5A375B98}" type="slidenum">
              <a:rPr lang="en-AU" smtClean="0"/>
              <a:t>5</a:t>
            </a:fld>
            <a:endParaRPr lang="en-AU"/>
          </a:p>
        </p:txBody>
      </p:sp>
    </p:spTree>
    <p:extLst>
      <p:ext uri="{BB962C8B-B14F-4D97-AF65-F5344CB8AC3E}">
        <p14:creationId xmlns:p14="http://schemas.microsoft.com/office/powerpoint/2010/main" val="18873973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Cloud PC</a:t>
            </a:r>
          </a:p>
        </p:txBody>
      </p:sp>
      <p:sp>
        <p:nvSpPr>
          <p:cNvPr id="4" name="Slide Number Placeholder 3"/>
          <p:cNvSpPr>
            <a:spLocks noGrp="1"/>
          </p:cNvSpPr>
          <p:nvPr>
            <p:ph type="sldNum" sz="quarter" idx="5"/>
          </p:nvPr>
        </p:nvSpPr>
        <p:spPr/>
        <p:txBody>
          <a:bodyPr/>
          <a:lstStyle/>
          <a:p>
            <a:fld id="{ED599035-C54C-4201-9E54-90AC5A375B98}" type="slidenum">
              <a:rPr lang="en-AU" smtClean="0"/>
              <a:t>6</a:t>
            </a:fld>
            <a:endParaRPr lang="en-AU"/>
          </a:p>
        </p:txBody>
      </p:sp>
    </p:spTree>
    <p:extLst>
      <p:ext uri="{BB962C8B-B14F-4D97-AF65-F5344CB8AC3E}">
        <p14:creationId xmlns:p14="http://schemas.microsoft.com/office/powerpoint/2010/main" val="34611625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VDI without the ‘I’</a:t>
            </a:r>
          </a:p>
          <a:p>
            <a:endParaRPr lang="en-AU"/>
          </a:p>
        </p:txBody>
      </p:sp>
      <p:sp>
        <p:nvSpPr>
          <p:cNvPr id="4" name="Slide Number Placeholder 3"/>
          <p:cNvSpPr>
            <a:spLocks noGrp="1"/>
          </p:cNvSpPr>
          <p:nvPr>
            <p:ph type="sldNum" sz="quarter" idx="5"/>
          </p:nvPr>
        </p:nvSpPr>
        <p:spPr/>
        <p:txBody>
          <a:bodyPr/>
          <a:lstStyle/>
          <a:p>
            <a:fld id="{ED599035-C54C-4201-9E54-90AC5A375B98}" type="slidenum">
              <a:rPr lang="en-AU" smtClean="0"/>
              <a:t>7</a:t>
            </a:fld>
            <a:endParaRPr lang="en-AU"/>
          </a:p>
        </p:txBody>
      </p:sp>
    </p:spTree>
    <p:extLst>
      <p:ext uri="{BB962C8B-B14F-4D97-AF65-F5344CB8AC3E}">
        <p14:creationId xmlns:p14="http://schemas.microsoft.com/office/powerpoint/2010/main" val="15806497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What is Windows 365? </a:t>
            </a:r>
          </a:p>
          <a:p>
            <a:endParaRPr lang="en-US"/>
          </a:p>
          <a:p>
            <a:r>
              <a:rPr lang="en-US"/>
              <a:t>Windows 365 is your personal Laptop in the cloud or a Cloud PC. </a:t>
            </a:r>
          </a:p>
          <a:p>
            <a:endParaRPr lang="en-US"/>
          </a:p>
          <a:p>
            <a:r>
              <a:rPr lang="en-US"/>
              <a:t>Desktop as a Service / Streaming PC.</a:t>
            </a:r>
          </a:p>
          <a:p>
            <a:endParaRPr lang="en-US"/>
          </a:p>
          <a:p>
            <a:r>
              <a:rPr lang="en-US"/>
              <a:t>It’s a fixed rate cost </a:t>
            </a:r>
          </a:p>
          <a:p>
            <a:endParaRPr lang="en-US"/>
          </a:p>
          <a:p>
            <a:endParaRPr lang="en-US"/>
          </a:p>
          <a:p>
            <a:r>
              <a:rPr lang="en-US"/>
              <a:t>Users can have multiple Cloud PCs:</a:t>
            </a:r>
          </a:p>
          <a:p>
            <a:r>
              <a:rPr lang="en-US"/>
              <a:t>Shutdown</a:t>
            </a:r>
          </a:p>
          <a:p>
            <a:r>
              <a:rPr lang="en-US"/>
              <a:t>Restart</a:t>
            </a:r>
          </a:p>
          <a:p>
            <a:r>
              <a:rPr lang="en-US"/>
              <a:t>Rename</a:t>
            </a:r>
          </a:p>
          <a:p>
            <a:r>
              <a:rPr lang="en-US"/>
              <a:t>Troubleshoot</a:t>
            </a:r>
          </a:p>
          <a:p>
            <a:r>
              <a:rPr lang="en-US"/>
              <a:t>Restore and even reset their own devices</a:t>
            </a:r>
          </a:p>
          <a:p>
            <a:endParaRPr lang="en-US"/>
          </a:p>
          <a:p>
            <a:r>
              <a:rPr lang="en-US"/>
              <a:t>It offloads a lot of the administrative tasks IT usually performs for the users.</a:t>
            </a:r>
          </a:p>
          <a:p>
            <a:endParaRPr lang="en-US"/>
          </a:p>
          <a:p>
            <a:pPr algn="l"/>
            <a:r>
              <a:rPr lang="en-US" b="0" i="0">
                <a:solidFill>
                  <a:srgbClr val="171717"/>
                </a:solidFill>
                <a:effectLst/>
                <a:latin typeface="Segoe UI" panose="020B0502040204020203" pitchFamily="34" charset="0"/>
              </a:rPr>
              <a:t>As soon as you assign a license to a user, Windows 365 will create a Cloud PC for that user. This process can take up to 30 minutes.</a:t>
            </a:r>
          </a:p>
          <a:p>
            <a:pPr algn="l"/>
            <a:endParaRPr lang="en-US" b="0" i="0">
              <a:solidFill>
                <a:srgbClr val="171717"/>
              </a:solidFill>
              <a:effectLst/>
              <a:latin typeface="Segoe UI" panose="020B0502040204020203" pitchFamily="34" charset="0"/>
            </a:endParaRPr>
          </a:p>
          <a:p>
            <a:pPr algn="l"/>
            <a:r>
              <a:rPr lang="en-US" b="0" i="0">
                <a:solidFill>
                  <a:srgbClr val="171717"/>
                </a:solidFill>
                <a:effectLst/>
                <a:latin typeface="Segoe UI" panose="020B0502040204020203" pitchFamily="34" charset="0"/>
              </a:rPr>
              <a:t>You can assign different Windows 365 Business license types to a user, based on the users business need.</a:t>
            </a:r>
          </a:p>
          <a:p>
            <a:endParaRPr lang="en-US"/>
          </a:p>
        </p:txBody>
      </p:sp>
      <p:sp>
        <p:nvSpPr>
          <p:cNvPr id="4" name="Slide Number Placeholder 3"/>
          <p:cNvSpPr>
            <a:spLocks noGrp="1"/>
          </p:cNvSpPr>
          <p:nvPr>
            <p:ph type="sldNum" sz="quarter" idx="5"/>
          </p:nvPr>
        </p:nvSpPr>
        <p:spPr/>
        <p:txBody>
          <a:bodyPr/>
          <a:lstStyle/>
          <a:p>
            <a:fld id="{ED599035-C54C-4201-9E54-90AC5A375B98}" type="slidenum">
              <a:rPr lang="en-AU" smtClean="0"/>
              <a:t>8</a:t>
            </a:fld>
            <a:endParaRPr lang="en-AU"/>
          </a:p>
        </p:txBody>
      </p:sp>
    </p:spTree>
    <p:extLst>
      <p:ext uri="{BB962C8B-B14F-4D97-AF65-F5344CB8AC3E}">
        <p14:creationId xmlns:p14="http://schemas.microsoft.com/office/powerpoint/2010/main" val="33256063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Windows 365 comes in 2 flavors</a:t>
            </a:r>
          </a:p>
          <a:p>
            <a:endParaRPr lang="en-US"/>
          </a:p>
          <a:p>
            <a:r>
              <a:rPr lang="en-US"/>
              <a:t>Business for Small to medium businesses and Enterprise for large organizations who wish to manage their users cloud PCs. </a:t>
            </a:r>
          </a:p>
          <a:p>
            <a:endParaRPr lang="en-US"/>
          </a:p>
          <a:p>
            <a:r>
              <a:rPr lang="en-US"/>
              <a:t>Business (Max 300 seats) vs Enterprise (unlimited)</a:t>
            </a:r>
          </a:p>
          <a:p>
            <a:r>
              <a:rPr lang="en-US"/>
              <a:t>Custom images in Enterprise only.</a:t>
            </a:r>
          </a:p>
          <a:p>
            <a:r>
              <a:rPr lang="en-US"/>
              <a:t>Enterprise supports GPO and MDM policies</a:t>
            </a:r>
          </a:p>
          <a:p>
            <a:r>
              <a:rPr lang="en-US"/>
              <a:t>Business grants users local admin by default.</a:t>
            </a:r>
          </a:p>
          <a:p>
            <a:r>
              <a:rPr lang="en-US"/>
              <a:t>Enterprise grants users stand user account by default</a:t>
            </a:r>
          </a:p>
          <a:p>
            <a:endParaRPr lang="en-US"/>
          </a:p>
          <a:p>
            <a:r>
              <a:rPr lang="en-US"/>
              <a:t>What do you need to get started for Enterprise.</a:t>
            </a:r>
          </a:p>
          <a:p>
            <a:r>
              <a:rPr lang="en-US"/>
              <a:t>Azure Sub</a:t>
            </a:r>
          </a:p>
          <a:p>
            <a:r>
              <a:rPr lang="en-US"/>
              <a:t>Azure AD</a:t>
            </a:r>
          </a:p>
          <a:p>
            <a:r>
              <a:rPr lang="en-US"/>
              <a:t>Endpoint Manager environment</a:t>
            </a:r>
          </a:p>
          <a:p>
            <a:r>
              <a:rPr lang="en-US"/>
              <a:t>Licensing</a:t>
            </a:r>
          </a:p>
          <a:p>
            <a:pPr marL="0" indent="0">
              <a:buFontTx/>
              <a:buNone/>
            </a:pPr>
            <a:endParaRPr lang="en-US"/>
          </a:p>
          <a:p>
            <a:pPr marL="0" indent="0">
              <a:buFontTx/>
              <a:buNone/>
            </a:pPr>
            <a:r>
              <a:rPr lang="en-US"/>
              <a:t>AVD Insights will show insights for Cloud PCs </a:t>
            </a:r>
            <a:r>
              <a:rPr lang="en-US" err="1"/>
              <a:t>aswell</a:t>
            </a:r>
            <a:endParaRPr lang="en-US"/>
          </a:p>
        </p:txBody>
      </p:sp>
      <p:sp>
        <p:nvSpPr>
          <p:cNvPr id="4" name="Slide Number Placeholder 3"/>
          <p:cNvSpPr>
            <a:spLocks noGrp="1"/>
          </p:cNvSpPr>
          <p:nvPr>
            <p:ph type="sldNum" sz="quarter" idx="5"/>
          </p:nvPr>
        </p:nvSpPr>
        <p:spPr/>
        <p:txBody>
          <a:bodyPr/>
          <a:lstStyle/>
          <a:p>
            <a:fld id="{ED599035-C54C-4201-9E54-90AC5A375B98}" type="slidenum">
              <a:rPr lang="en-AU" smtClean="0"/>
              <a:t>9</a:t>
            </a:fld>
            <a:endParaRPr lang="en-AU"/>
          </a:p>
        </p:txBody>
      </p:sp>
    </p:spTree>
    <p:extLst>
      <p:ext uri="{BB962C8B-B14F-4D97-AF65-F5344CB8AC3E}">
        <p14:creationId xmlns:p14="http://schemas.microsoft.com/office/powerpoint/2010/main" val="7449779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Here is a list of some of the features each edition has to offer.</a:t>
            </a:r>
          </a:p>
          <a:p>
            <a:endParaRPr lang="en-AU"/>
          </a:p>
          <a:p>
            <a:r>
              <a:rPr lang="en-AU"/>
              <a:t>Enterprise has a lot more features such as </a:t>
            </a:r>
          </a:p>
          <a:p>
            <a:endParaRPr lang="en-AU"/>
          </a:p>
          <a:p>
            <a:r>
              <a:rPr lang="en-AU"/>
              <a:t>Custom Images </a:t>
            </a:r>
          </a:p>
          <a:p>
            <a:r>
              <a:rPr lang="en-AU"/>
              <a:t>Image Management – Azure Computer Gallery for multi-region</a:t>
            </a:r>
          </a:p>
          <a:p>
            <a:r>
              <a:rPr lang="en-AU"/>
              <a:t>Connection to on-prem resources - </a:t>
            </a:r>
          </a:p>
        </p:txBody>
      </p:sp>
      <p:sp>
        <p:nvSpPr>
          <p:cNvPr id="4" name="Slide Number Placeholder 3"/>
          <p:cNvSpPr>
            <a:spLocks noGrp="1"/>
          </p:cNvSpPr>
          <p:nvPr>
            <p:ph type="sldNum" sz="quarter" idx="5"/>
          </p:nvPr>
        </p:nvSpPr>
        <p:spPr/>
        <p:txBody>
          <a:bodyPr/>
          <a:lstStyle/>
          <a:p>
            <a:fld id="{ED599035-C54C-4201-9E54-90AC5A375B98}" type="slidenum">
              <a:rPr lang="en-AU" smtClean="0"/>
              <a:t>10</a:t>
            </a:fld>
            <a:endParaRPr lang="en-AU"/>
          </a:p>
        </p:txBody>
      </p:sp>
    </p:spTree>
    <p:extLst>
      <p:ext uri="{BB962C8B-B14F-4D97-AF65-F5344CB8AC3E}">
        <p14:creationId xmlns:p14="http://schemas.microsoft.com/office/powerpoint/2010/main" val="13137369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4.xml"/><Relationship Id="rId1" Type="http://schemas.openxmlformats.org/officeDocument/2006/relationships/tags" Target="../tags/tag3.xml"/><Relationship Id="rId5" Type="http://schemas.openxmlformats.org/officeDocument/2006/relationships/image" Target="../media/image2.emf"/><Relationship Id="rId4" Type="http://schemas.openxmlformats.org/officeDocument/2006/relationships/oleObject" Target="../embeddings/oleObject2.bin"/></Relationships>
</file>

<file path=ppt/slideLayouts/_rels/slideLayout19.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6.xml"/><Relationship Id="rId1" Type="http://schemas.openxmlformats.org/officeDocument/2006/relationships/tags" Target="../tags/tag5.xml"/><Relationship Id="rId5" Type="http://schemas.openxmlformats.org/officeDocument/2006/relationships/image" Target="../media/image2.emf"/><Relationship Id="rId4" Type="http://schemas.openxmlformats.org/officeDocument/2006/relationships/oleObject" Target="../embeddings/oleObject3.bin"/></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8.xml"/><Relationship Id="rId1" Type="http://schemas.openxmlformats.org/officeDocument/2006/relationships/tags" Target="../tags/tag7.xml"/><Relationship Id="rId5" Type="http://schemas.openxmlformats.org/officeDocument/2006/relationships/image" Target="../media/image2.emf"/><Relationship Id="rId4" Type="http://schemas.openxmlformats.org/officeDocument/2006/relationships/oleObject" Target="../embeddings/oleObject4.bin"/></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77C967-7F07-D0F2-D62D-6FE5AD064EE8}"/>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AU"/>
          </a:p>
        </p:txBody>
      </p:sp>
      <p:sp>
        <p:nvSpPr>
          <p:cNvPr id="3" name="Subtitle 2">
            <a:extLst>
              <a:ext uri="{FF2B5EF4-FFF2-40B4-BE49-F238E27FC236}">
                <a16:creationId xmlns:a16="http://schemas.microsoft.com/office/drawing/2014/main" id="{EF5F0786-B03D-EB6F-31FE-C1AEE3F07B81}"/>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sp>
        <p:nvSpPr>
          <p:cNvPr id="4" name="Date Placeholder 3">
            <a:extLst>
              <a:ext uri="{FF2B5EF4-FFF2-40B4-BE49-F238E27FC236}">
                <a16:creationId xmlns:a16="http://schemas.microsoft.com/office/drawing/2014/main" id="{CBA50150-381E-33FB-23BC-5A16C58880CF}"/>
              </a:ext>
            </a:extLst>
          </p:cNvPr>
          <p:cNvSpPr>
            <a:spLocks noGrp="1"/>
          </p:cNvSpPr>
          <p:nvPr>
            <p:ph type="dt" sz="half" idx="10"/>
          </p:nvPr>
        </p:nvSpPr>
        <p:spPr>
          <a:xfrm>
            <a:off x="838200" y="6356350"/>
            <a:ext cx="2743200" cy="365125"/>
          </a:xfrm>
          <a:prstGeom prst="rect">
            <a:avLst/>
          </a:prstGeom>
        </p:spPr>
        <p:txBody>
          <a:bodyPr/>
          <a:lstStyle/>
          <a:p>
            <a:fld id="{1D36FF14-C725-479A-BB8D-0367512E942F}" type="datetimeFigureOut">
              <a:rPr lang="en-AU" smtClean="0"/>
              <a:t>6/10/2022</a:t>
            </a:fld>
            <a:endParaRPr lang="en-AU"/>
          </a:p>
        </p:txBody>
      </p:sp>
      <p:sp>
        <p:nvSpPr>
          <p:cNvPr id="5" name="Footer Placeholder 4">
            <a:extLst>
              <a:ext uri="{FF2B5EF4-FFF2-40B4-BE49-F238E27FC236}">
                <a16:creationId xmlns:a16="http://schemas.microsoft.com/office/drawing/2014/main" id="{D45DD56B-B549-A3F5-239B-A4B264C728C9}"/>
              </a:ext>
            </a:extLst>
          </p:cNvPr>
          <p:cNvSpPr>
            <a:spLocks noGrp="1"/>
          </p:cNvSpPr>
          <p:nvPr>
            <p:ph type="ftr" sz="quarter" idx="11"/>
          </p:nvPr>
        </p:nvSpPr>
        <p:spPr>
          <a:xfrm>
            <a:off x="4038600" y="6356350"/>
            <a:ext cx="4114800" cy="365125"/>
          </a:xfrm>
          <a:prstGeom prst="rect">
            <a:avLst/>
          </a:prstGeom>
        </p:spPr>
        <p:txBody>
          <a:bodyPr/>
          <a:lstStyle/>
          <a:p>
            <a:endParaRPr lang="en-AU"/>
          </a:p>
        </p:txBody>
      </p:sp>
      <p:sp>
        <p:nvSpPr>
          <p:cNvPr id="6" name="Slide Number Placeholder 5">
            <a:extLst>
              <a:ext uri="{FF2B5EF4-FFF2-40B4-BE49-F238E27FC236}">
                <a16:creationId xmlns:a16="http://schemas.microsoft.com/office/drawing/2014/main" id="{2F6C8F64-2F2D-5241-4D40-6C81084C05A8}"/>
              </a:ext>
            </a:extLst>
          </p:cNvPr>
          <p:cNvSpPr>
            <a:spLocks noGrp="1"/>
          </p:cNvSpPr>
          <p:nvPr>
            <p:ph type="sldNum" sz="quarter" idx="12"/>
          </p:nvPr>
        </p:nvSpPr>
        <p:spPr>
          <a:xfrm>
            <a:off x="8610600" y="6356350"/>
            <a:ext cx="2743200" cy="365125"/>
          </a:xfrm>
          <a:prstGeom prst="rect">
            <a:avLst/>
          </a:prstGeom>
        </p:spPr>
        <p:txBody>
          <a:bodyPr/>
          <a:lstStyle/>
          <a:p>
            <a:fld id="{523BD619-9891-42AA-B686-A05A456D5489}" type="slidenum">
              <a:rPr lang="en-AU" smtClean="0"/>
              <a:t>‹#›</a:t>
            </a:fld>
            <a:endParaRPr lang="en-AU"/>
          </a:p>
        </p:txBody>
      </p:sp>
    </p:spTree>
    <p:extLst>
      <p:ext uri="{BB962C8B-B14F-4D97-AF65-F5344CB8AC3E}">
        <p14:creationId xmlns:p14="http://schemas.microsoft.com/office/powerpoint/2010/main" val="942067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182BAC-BF58-7CD0-7775-D12DE01AA23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F89875B8-356B-DDAA-5274-632C3A519D15}"/>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568485D8-40FD-FB8F-C8F6-6249EC9360B5}"/>
              </a:ext>
            </a:extLst>
          </p:cNvPr>
          <p:cNvSpPr>
            <a:spLocks noGrp="1"/>
          </p:cNvSpPr>
          <p:nvPr>
            <p:ph type="dt" sz="half" idx="10"/>
          </p:nvPr>
        </p:nvSpPr>
        <p:spPr>
          <a:xfrm>
            <a:off x="838200" y="6356350"/>
            <a:ext cx="2743200" cy="365125"/>
          </a:xfrm>
          <a:prstGeom prst="rect">
            <a:avLst/>
          </a:prstGeom>
        </p:spPr>
        <p:txBody>
          <a:bodyPr/>
          <a:lstStyle/>
          <a:p>
            <a:fld id="{1D36FF14-C725-479A-BB8D-0367512E942F}" type="datetimeFigureOut">
              <a:rPr lang="en-AU" smtClean="0"/>
              <a:t>6/10/2022</a:t>
            </a:fld>
            <a:endParaRPr lang="en-AU"/>
          </a:p>
        </p:txBody>
      </p:sp>
      <p:sp>
        <p:nvSpPr>
          <p:cNvPr id="5" name="Footer Placeholder 4">
            <a:extLst>
              <a:ext uri="{FF2B5EF4-FFF2-40B4-BE49-F238E27FC236}">
                <a16:creationId xmlns:a16="http://schemas.microsoft.com/office/drawing/2014/main" id="{C32FB2FF-D3B6-4CA4-270E-A628083E31FB}"/>
              </a:ext>
            </a:extLst>
          </p:cNvPr>
          <p:cNvSpPr>
            <a:spLocks noGrp="1"/>
          </p:cNvSpPr>
          <p:nvPr>
            <p:ph type="ftr" sz="quarter" idx="11"/>
          </p:nvPr>
        </p:nvSpPr>
        <p:spPr>
          <a:xfrm>
            <a:off x="4038600" y="6356350"/>
            <a:ext cx="4114800" cy="365125"/>
          </a:xfrm>
          <a:prstGeom prst="rect">
            <a:avLst/>
          </a:prstGeom>
        </p:spPr>
        <p:txBody>
          <a:bodyPr/>
          <a:lstStyle/>
          <a:p>
            <a:endParaRPr lang="en-AU"/>
          </a:p>
        </p:txBody>
      </p:sp>
      <p:sp>
        <p:nvSpPr>
          <p:cNvPr id="6" name="Slide Number Placeholder 5">
            <a:extLst>
              <a:ext uri="{FF2B5EF4-FFF2-40B4-BE49-F238E27FC236}">
                <a16:creationId xmlns:a16="http://schemas.microsoft.com/office/drawing/2014/main" id="{9E3B6985-6985-AB2B-B660-3FAAE1F441F9}"/>
              </a:ext>
            </a:extLst>
          </p:cNvPr>
          <p:cNvSpPr>
            <a:spLocks noGrp="1"/>
          </p:cNvSpPr>
          <p:nvPr>
            <p:ph type="sldNum" sz="quarter" idx="12"/>
          </p:nvPr>
        </p:nvSpPr>
        <p:spPr>
          <a:xfrm>
            <a:off x="8610600" y="6356350"/>
            <a:ext cx="2743200" cy="365125"/>
          </a:xfrm>
          <a:prstGeom prst="rect">
            <a:avLst/>
          </a:prstGeom>
        </p:spPr>
        <p:txBody>
          <a:bodyPr/>
          <a:lstStyle/>
          <a:p>
            <a:fld id="{523BD619-9891-42AA-B686-A05A456D5489}" type="slidenum">
              <a:rPr lang="en-AU" smtClean="0"/>
              <a:t>‹#›</a:t>
            </a:fld>
            <a:endParaRPr lang="en-AU"/>
          </a:p>
        </p:txBody>
      </p:sp>
    </p:spTree>
    <p:extLst>
      <p:ext uri="{BB962C8B-B14F-4D97-AF65-F5344CB8AC3E}">
        <p14:creationId xmlns:p14="http://schemas.microsoft.com/office/powerpoint/2010/main" val="5565632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275AB93-86A9-2DD7-DCC4-6C7995570009}"/>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9BE4850D-B08C-57C8-3266-0D9AB53CA893}"/>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0FF56A5E-82E3-1722-45E3-160EAA7D3657}"/>
              </a:ext>
            </a:extLst>
          </p:cNvPr>
          <p:cNvSpPr>
            <a:spLocks noGrp="1"/>
          </p:cNvSpPr>
          <p:nvPr>
            <p:ph type="dt" sz="half" idx="10"/>
          </p:nvPr>
        </p:nvSpPr>
        <p:spPr>
          <a:xfrm>
            <a:off x="838200" y="6356350"/>
            <a:ext cx="2743200" cy="365125"/>
          </a:xfrm>
          <a:prstGeom prst="rect">
            <a:avLst/>
          </a:prstGeom>
        </p:spPr>
        <p:txBody>
          <a:bodyPr/>
          <a:lstStyle/>
          <a:p>
            <a:fld id="{1D36FF14-C725-479A-BB8D-0367512E942F}" type="datetimeFigureOut">
              <a:rPr lang="en-AU" smtClean="0"/>
              <a:t>6/10/2022</a:t>
            </a:fld>
            <a:endParaRPr lang="en-AU"/>
          </a:p>
        </p:txBody>
      </p:sp>
      <p:sp>
        <p:nvSpPr>
          <p:cNvPr id="5" name="Footer Placeholder 4">
            <a:extLst>
              <a:ext uri="{FF2B5EF4-FFF2-40B4-BE49-F238E27FC236}">
                <a16:creationId xmlns:a16="http://schemas.microsoft.com/office/drawing/2014/main" id="{7FF83F91-8968-FA89-245F-182237B0B09D}"/>
              </a:ext>
            </a:extLst>
          </p:cNvPr>
          <p:cNvSpPr>
            <a:spLocks noGrp="1"/>
          </p:cNvSpPr>
          <p:nvPr>
            <p:ph type="ftr" sz="quarter" idx="11"/>
          </p:nvPr>
        </p:nvSpPr>
        <p:spPr>
          <a:xfrm>
            <a:off x="4038600" y="6356350"/>
            <a:ext cx="4114800" cy="365125"/>
          </a:xfrm>
          <a:prstGeom prst="rect">
            <a:avLst/>
          </a:prstGeom>
        </p:spPr>
        <p:txBody>
          <a:bodyPr/>
          <a:lstStyle/>
          <a:p>
            <a:endParaRPr lang="en-AU"/>
          </a:p>
        </p:txBody>
      </p:sp>
      <p:sp>
        <p:nvSpPr>
          <p:cNvPr id="6" name="Slide Number Placeholder 5">
            <a:extLst>
              <a:ext uri="{FF2B5EF4-FFF2-40B4-BE49-F238E27FC236}">
                <a16:creationId xmlns:a16="http://schemas.microsoft.com/office/drawing/2014/main" id="{B924601B-121E-1560-2903-73561ED191E3}"/>
              </a:ext>
            </a:extLst>
          </p:cNvPr>
          <p:cNvSpPr>
            <a:spLocks noGrp="1"/>
          </p:cNvSpPr>
          <p:nvPr>
            <p:ph type="sldNum" sz="quarter" idx="12"/>
          </p:nvPr>
        </p:nvSpPr>
        <p:spPr>
          <a:xfrm>
            <a:off x="8610600" y="6356350"/>
            <a:ext cx="2743200" cy="365125"/>
          </a:xfrm>
          <a:prstGeom prst="rect">
            <a:avLst/>
          </a:prstGeom>
        </p:spPr>
        <p:txBody>
          <a:bodyPr/>
          <a:lstStyle/>
          <a:p>
            <a:fld id="{523BD619-9891-42AA-B686-A05A456D5489}" type="slidenum">
              <a:rPr lang="en-AU" smtClean="0"/>
              <a:t>‹#›</a:t>
            </a:fld>
            <a:endParaRPr lang="en-AU"/>
          </a:p>
        </p:txBody>
      </p:sp>
    </p:spTree>
    <p:extLst>
      <p:ext uri="{BB962C8B-B14F-4D97-AF65-F5344CB8AC3E}">
        <p14:creationId xmlns:p14="http://schemas.microsoft.com/office/powerpoint/2010/main" val="9110026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bg>
      <p:bgRef idx="1001">
        <a:schemeClr val="bg2"/>
      </p:bgRef>
    </p:bg>
    <p:spTree>
      <p:nvGrpSpPr>
        <p:cNvPr id="1" name=""/>
        <p:cNvGrpSpPr/>
        <p:nvPr/>
      </p:nvGrpSpPr>
      <p:grpSpPr>
        <a:xfrm>
          <a:off x="0" y="0"/>
          <a:ext cx="0" cy="0"/>
          <a:chOff x="0" y="0"/>
          <a:chExt cx="0" cy="0"/>
        </a:xfrm>
      </p:grpSpPr>
      <p:pic>
        <p:nvPicPr>
          <p:cNvPr id="7" name="MS logo white - EMF" descr="Microsoft logo white text version">
            <a:extLst>
              <a:ext uri="{FF2B5EF4-FFF2-40B4-BE49-F238E27FC236}">
                <a16:creationId xmlns:a16="http://schemas.microsoft.com/office/drawing/2014/main" id="{0FD32619-3819-428A-8565-629596C91418}"/>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sp>
        <p:nvSpPr>
          <p:cNvPr id="9" name="Title 1"/>
          <p:cNvSpPr>
            <a:spLocks noGrp="1"/>
          </p:cNvSpPr>
          <p:nvPr>
            <p:ph type="title" hasCustomPrompt="1"/>
          </p:nvPr>
        </p:nvSpPr>
        <p:spPr>
          <a:xfrm>
            <a:off x="584200" y="2979778"/>
            <a:ext cx="9144000" cy="553998"/>
          </a:xfrm>
          <a:prstGeom prst="rect">
            <a:avLst/>
          </a:prstGeom>
          <a:noFill/>
        </p:spPr>
        <p:txBody>
          <a:bodyPr lIns="0" tIns="0" rIns="0" bIns="0" anchor="b" anchorCtr="0">
            <a:spAutoFit/>
          </a:bodyPr>
          <a:lstStyle>
            <a:lvl1pPr>
              <a:defRPr sz="3600" spc="-50" baseline="0">
                <a:solidFill>
                  <a:srgbClr val="50E6FF"/>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prstGeom prst="rect">
            <a:avLst/>
          </a:prstGeom>
          <a:noFill/>
        </p:spPr>
        <p:txBody>
          <a:bodyPr wrap="square" lIns="0" tIns="0" rIns="0" bIns="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 text</a:t>
            </a:r>
          </a:p>
        </p:txBody>
      </p:sp>
    </p:spTree>
    <p:extLst>
      <p:ext uri="{BB962C8B-B14F-4D97-AF65-F5344CB8AC3E}">
        <p14:creationId xmlns:p14="http://schemas.microsoft.com/office/powerpoint/2010/main" val="937591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2">
    <p:bg>
      <p:bgRef idx="1001">
        <a:schemeClr val="bg1"/>
      </p:bgRef>
    </p:bg>
    <p:spTree>
      <p:nvGrpSpPr>
        <p:cNvPr id="1" name=""/>
        <p:cNvGrpSpPr/>
        <p:nvPr/>
      </p:nvGrpSpPr>
      <p:grpSpPr>
        <a:xfrm>
          <a:off x="0" y="0"/>
          <a:ext cx="0" cy="0"/>
          <a:chOff x="0" y="0"/>
          <a:chExt cx="0" cy="0"/>
        </a:xfrm>
      </p:grpSpPr>
      <p:pic>
        <p:nvPicPr>
          <p:cNvPr id="6" name="MS logo gray - EMF" descr="Microsoft logo, gray text version">
            <a:extLst>
              <a:ext uri="{FF2B5EF4-FFF2-40B4-BE49-F238E27FC236}">
                <a16:creationId xmlns:a16="http://schemas.microsoft.com/office/drawing/2014/main" id="{D3453B0B-33DE-4ED0-A610-D76D0E610F6F}"/>
              </a:ext>
            </a:extLst>
          </p:cNvPr>
          <p:cNvPicPr>
            <a:picLocks noChangeAspect="1"/>
          </p:cNvPicPr>
          <p:nvPr userDrawn="1"/>
        </p:nvPicPr>
        <p:blipFill>
          <a:blip r:embed="rId2"/>
          <a:stretch>
            <a:fillRect/>
          </a:stretch>
        </p:blipFill>
        <p:spPr bwMode="black">
          <a:xfrm>
            <a:off x="584200" y="585788"/>
            <a:ext cx="1366440" cy="292608"/>
          </a:xfrm>
          <a:prstGeom prst="rect">
            <a:avLst/>
          </a:prstGeom>
        </p:spPr>
      </p:pic>
      <p:sp>
        <p:nvSpPr>
          <p:cNvPr id="9" name="Title 1"/>
          <p:cNvSpPr>
            <a:spLocks noGrp="1"/>
          </p:cNvSpPr>
          <p:nvPr>
            <p:ph type="title" hasCustomPrompt="1"/>
          </p:nvPr>
        </p:nvSpPr>
        <p:spPr>
          <a:xfrm>
            <a:off x="584200" y="2979778"/>
            <a:ext cx="9144000" cy="553998"/>
          </a:xfrm>
          <a:prstGeom prst="rect">
            <a:avLst/>
          </a:prstGeom>
          <a:noFill/>
        </p:spPr>
        <p:txBody>
          <a:bodyPr lIns="0" tIns="0" rIns="0" bIns="0" anchor="b" anchorCtr="0">
            <a:spAutoFit/>
          </a:bodyPr>
          <a:lstStyle>
            <a:lvl1pPr>
              <a:defRPr sz="3600" spc="-50" baseline="0">
                <a:gradFill>
                  <a:gsLst>
                    <a:gs pos="62564">
                      <a:schemeClr val="tx1"/>
                    </a:gs>
                    <a:gs pos="55000">
                      <a:schemeClr val="tx1"/>
                    </a:gs>
                  </a:gsLst>
                  <a:lin ang="5400000" scaled="0"/>
                </a:gra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prstGeom prst="rect">
            <a:avLst/>
          </a:prstGeom>
          <a:noFill/>
        </p:spPr>
        <p:txBody>
          <a:bodyPr wrap="square" lIns="0" tIns="0" rIns="0" bIns="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 text</a:t>
            </a:r>
          </a:p>
        </p:txBody>
      </p:sp>
    </p:spTree>
    <p:extLst>
      <p:ext uri="{BB962C8B-B14F-4D97-AF65-F5344CB8AC3E}">
        <p14:creationId xmlns:p14="http://schemas.microsoft.com/office/powerpoint/2010/main" val="232672065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88263" y="457200"/>
            <a:ext cx="11018520" cy="430887"/>
          </a:xfrm>
          <a:prstGeom prst="rect">
            <a:avLst/>
          </a:prstGeom>
        </p:spPr>
        <p:txBody>
          <a:body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1612749"/>
          </a:xfrm>
          <a:prstGeom prst="rect">
            <a:avLst/>
          </a:prstGeom>
        </p:spPr>
        <p:txBody>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lang="en-US" sz="2800" kern="1200" spc="0" baseline="0" dirty="0">
                <a:gradFill>
                  <a:gsLst>
                    <a:gs pos="1250">
                      <a:schemeClr val="tx1"/>
                    </a:gs>
                    <a:gs pos="100000">
                      <a:schemeClr val="tx1"/>
                    </a:gs>
                  </a:gsLst>
                  <a:lin ang="5400000" scaled="0"/>
                </a:gra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a:lvl5pPr>
          </a:lstStyle>
          <a:p>
            <a:pPr marL="228600" marR="0" lvl="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a:pPr>
            <a:r>
              <a:rPr kumimoji="0" lang="en-US" sz="2800" b="0" i="0" u="none" strike="noStrike" kern="1200" cap="none" spc="0" normalizeH="0" baseline="0" noProof="0">
                <a:ln>
                  <a:noFill/>
                </a:ln>
                <a:gradFill>
                  <a:gsLst>
                    <a:gs pos="1250">
                      <a:srgbClr val="000000"/>
                    </a:gs>
                    <a:gs pos="100000">
                      <a:srgbClr val="000000"/>
                    </a:gs>
                  </a:gsLst>
                  <a:lin ang="5400000" scaled="0"/>
                </a:gradFill>
                <a:effectLst/>
                <a:uLnTx/>
                <a:uFillTx/>
                <a:latin typeface="+mn-lt"/>
                <a:ea typeface="+mn-ea"/>
                <a:cs typeface="Segoe UI" panose="020B0502040204020203" pitchFamily="34" charset="0"/>
              </a:rPr>
              <a:t>Click to edit Master text styles</a:t>
            </a:r>
          </a:p>
          <a:p>
            <a:pPr marL="457200" marR="0" lvl="1"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a:pPr>
            <a:r>
              <a:rPr kumimoji="0" lang="en-US" sz="2000" b="0" i="0" u="none" strike="noStrike" kern="1200" cap="none" spc="0" normalizeH="0" baseline="0" noProof="0">
                <a:ln>
                  <a:noFill/>
                </a:ln>
                <a:gradFill>
                  <a:gsLst>
                    <a:gs pos="1250">
                      <a:srgbClr val="000000"/>
                    </a:gs>
                    <a:gs pos="100000">
                      <a:srgbClr val="000000"/>
                    </a:gs>
                  </a:gsLst>
                  <a:lin ang="5400000" scaled="0"/>
                </a:gradFill>
                <a:effectLst/>
                <a:uLnTx/>
                <a:uFillTx/>
                <a:latin typeface="+mn-lt"/>
                <a:ea typeface="+mn-ea"/>
                <a:cs typeface="+mn-cs"/>
              </a:rPr>
              <a:t>Second level</a:t>
            </a:r>
          </a:p>
          <a:p>
            <a:pPr marL="657225" marR="0" lvl="2"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a:pPr>
            <a:r>
              <a:rPr kumimoji="0" lang="en-US" sz="1600" b="0" i="0" u="none" strike="noStrike" kern="1200" cap="none" spc="0" normalizeH="0" baseline="0" noProof="0">
                <a:ln>
                  <a:noFill/>
                </a:ln>
                <a:gradFill>
                  <a:gsLst>
                    <a:gs pos="1250">
                      <a:srgbClr val="000000"/>
                    </a:gs>
                    <a:gs pos="100000">
                      <a:srgbClr val="000000"/>
                    </a:gs>
                  </a:gsLst>
                  <a:lin ang="5400000" scaled="0"/>
                </a:gradFill>
                <a:effectLst/>
                <a:uLnTx/>
                <a:uFillTx/>
                <a:latin typeface="+mn-lt"/>
                <a:ea typeface="+mn-ea"/>
                <a:cs typeface="+mn-cs"/>
              </a:rPr>
              <a:t>Third level</a:t>
            </a:r>
          </a:p>
          <a:p>
            <a:pPr marL="842963" marR="0" lvl="3"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a:pPr>
            <a:r>
              <a:rPr kumimoji="0" lang="en-US" sz="1400" b="0" i="0" u="none" strike="noStrike" kern="1200" cap="none" spc="0" normalizeH="0" baseline="0" noProof="0">
                <a:ln>
                  <a:noFill/>
                </a:ln>
                <a:gradFill>
                  <a:gsLst>
                    <a:gs pos="1250">
                      <a:srgbClr val="000000"/>
                    </a:gs>
                    <a:gs pos="100000">
                      <a:srgbClr val="000000"/>
                    </a:gs>
                  </a:gsLst>
                  <a:lin ang="5400000" scaled="0"/>
                </a:gradFill>
                <a:effectLst/>
                <a:uLnTx/>
                <a:uFillTx/>
                <a:latin typeface="+mn-lt"/>
                <a:ea typeface="+mn-ea"/>
                <a:cs typeface="+mn-cs"/>
              </a:rPr>
              <a:t>Fourth level</a:t>
            </a:r>
          </a:p>
          <a:p>
            <a:pPr marL="1023938" marR="0" lvl="4"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a:pPr>
            <a:r>
              <a:rPr kumimoji="0" lang="en-US" sz="1400" b="0" i="0" u="none" strike="noStrike" kern="1200" cap="none" spc="0" normalizeH="0" baseline="0" noProof="0">
                <a:ln>
                  <a:noFill/>
                </a:ln>
                <a:gradFill>
                  <a:gsLst>
                    <a:gs pos="1250">
                      <a:srgbClr val="000000"/>
                    </a:gs>
                    <a:gs pos="100000">
                      <a:srgbClr val="000000"/>
                    </a:gs>
                  </a:gsLst>
                  <a:lin ang="5400000" scaled="0"/>
                </a:gradFill>
                <a:effectLst/>
                <a:uLnTx/>
                <a:uFillTx/>
                <a:latin typeface="+mn-lt"/>
                <a:ea typeface="+mn-ea"/>
                <a:cs typeface="+mn-cs"/>
              </a:rPr>
              <a:t>Fifth level</a:t>
            </a:r>
          </a:p>
        </p:txBody>
      </p:sp>
    </p:spTree>
    <p:extLst>
      <p:ext uri="{BB962C8B-B14F-4D97-AF65-F5344CB8AC3E}">
        <p14:creationId xmlns:p14="http://schemas.microsoft.com/office/powerpoint/2010/main" val="2159353077"/>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a:xfrm>
            <a:off x="588263" y="457200"/>
            <a:ext cx="11018520" cy="430887"/>
          </a:xfrm>
          <a:prstGeom prst="rect">
            <a:avLst/>
          </a:prstGeom>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a:prstGeom prst="rect">
            <a:avLst/>
          </a:prstGeo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34702110"/>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a:xfrm>
            <a:off x="588263" y="457200"/>
            <a:ext cx="11018520" cy="430887"/>
          </a:xfrm>
          <a:prstGeom prst="rect">
            <a:avLst/>
          </a:prstGeom>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96127924"/>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a:prstGeom prst="rect">
            <a:avLst/>
          </a:prstGeo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a:prstGeom prst="rect">
            <a:avLst/>
          </a:prstGeo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a:prstGeom prst="rect">
            <a:avLst/>
          </a:prstGeo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49857062"/>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graphicFrame>
        <p:nvGraphicFramePr>
          <p:cNvPr id="10" name="Object 9" hidden="1">
            <a:extLst>
              <a:ext uri="{FF2B5EF4-FFF2-40B4-BE49-F238E27FC236}">
                <a16:creationId xmlns:a16="http://schemas.microsoft.com/office/drawing/2014/main" id="{196BCA94-C60A-45FD-BF85-B4DB0493526D}"/>
              </a:ext>
            </a:extLst>
          </p:cNvPr>
          <p:cNvGraphicFramePr>
            <a:graphicFrameLocks noChangeAspect="1"/>
          </p:cNvGraphicFramePr>
          <p:nvPr userDrawn="1">
            <p:custDataLst>
              <p:tags r:id="rId1"/>
            </p:custDataLst>
            <p:extLst>
              <p:ext uri="{D42A27DB-BD31-4B8C-83A1-F6EECF244321}">
                <p14:modId xmlns:p14="http://schemas.microsoft.com/office/powerpoint/2010/main" val="105614641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4" progId="TCLayout.ActiveDocument.1">
                  <p:embed/>
                </p:oleObj>
              </mc:Choice>
              <mc:Fallback>
                <p:oleObj name="think-cell Slide" r:id="rId4" imgW="425" imgH="424" progId="TCLayout.ActiveDocument.1">
                  <p:embed/>
                  <p:pic>
                    <p:nvPicPr>
                      <p:cNvPr id="10" name="Object 9" hidden="1">
                        <a:extLst>
                          <a:ext uri="{FF2B5EF4-FFF2-40B4-BE49-F238E27FC236}">
                            <a16:creationId xmlns:a16="http://schemas.microsoft.com/office/drawing/2014/main" id="{196BCA94-C60A-45FD-BF85-B4DB0493526D}"/>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9" name="Rectangle 8" hidden="1">
            <a:extLst>
              <a:ext uri="{FF2B5EF4-FFF2-40B4-BE49-F238E27FC236}">
                <a16:creationId xmlns:a16="http://schemas.microsoft.com/office/drawing/2014/main" id="{03260783-5807-4BA0-9E6C-06AC9E86994A}"/>
              </a:ext>
            </a:extLst>
          </p:cNvPr>
          <p:cNvSpPr/>
          <p:nvPr userDrawn="1">
            <p:custDataLst>
              <p:tags r:id="rId2"/>
            </p:custDataLst>
          </p:nvPr>
        </p:nvSpPr>
        <p:spPr bwMode="auto">
          <a:xfrm>
            <a:off x="0" y="0"/>
            <a:ext cx="158750" cy="15875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0" tIns="0" rIns="0" bIns="0" numCol="1" spcCol="0" rtlCol="0" fromWordArt="0" anchor="t" anchorCtr="0" forceAA="0" compatLnSpc="1">
            <a:prstTxWarp prst="textNoShape">
              <a:avLst/>
            </a:prstTxWarp>
            <a:noAutofit/>
          </a:bodyPr>
          <a:lstStyle/>
          <a:p>
            <a:pPr marL="0" lvl="0" indent="0" algn="l" defTabSz="932472" fontAlgn="base">
              <a:spcBef>
                <a:spcPct val="0"/>
              </a:spcBef>
              <a:spcAft>
                <a:spcPct val="0"/>
              </a:spcAft>
            </a:pPr>
            <a:endParaRPr lang="en-US" sz="2800" b="0" i="0" baseline="0">
              <a:gradFill>
                <a:gsLst>
                  <a:gs pos="0">
                    <a:srgbClr val="FFFFFF"/>
                  </a:gs>
                  <a:gs pos="100000">
                    <a:srgbClr val="FFFFFF"/>
                  </a:gs>
                </a:gsLst>
                <a:lin ang="5400000" scaled="0"/>
              </a:gradFill>
              <a:latin typeface="Segoe UI Semibold" panose="020B0702040204020203" pitchFamily="34" charset="0"/>
              <a:ea typeface="+mn-ea"/>
              <a:cs typeface="Segoe UI" pitchFamily="34" charset="0"/>
              <a:sym typeface="Segoe UI Semibold" panose="020B0702040204020203" pitchFamily="34" charset="0"/>
            </a:endParaRPr>
          </a:p>
        </p:txBody>
      </p:sp>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4" y="457200"/>
            <a:ext cx="11018520" cy="430887"/>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212194666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graphicFrame>
        <p:nvGraphicFramePr>
          <p:cNvPr id="10" name="Object 9" hidden="1">
            <a:extLst>
              <a:ext uri="{FF2B5EF4-FFF2-40B4-BE49-F238E27FC236}">
                <a16:creationId xmlns:a16="http://schemas.microsoft.com/office/drawing/2014/main" id="{196BCA94-C60A-45FD-BF85-B4DB0493526D}"/>
              </a:ext>
            </a:extLst>
          </p:cNvPr>
          <p:cNvGraphicFramePr>
            <a:graphicFrameLocks noChangeAspect="1"/>
          </p:cNvGraphicFramePr>
          <p:nvPr userDrawn="1">
            <p:custDataLst>
              <p:tags r:id="rId1"/>
            </p:custDataLst>
            <p:extLst>
              <p:ext uri="{D42A27DB-BD31-4B8C-83A1-F6EECF244321}">
                <p14:modId xmlns:p14="http://schemas.microsoft.com/office/powerpoint/2010/main" val="404453473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4" progId="TCLayout.ActiveDocument.1">
                  <p:embed/>
                </p:oleObj>
              </mc:Choice>
              <mc:Fallback>
                <p:oleObj name="think-cell Slide" r:id="rId4" imgW="425" imgH="424" progId="TCLayout.ActiveDocument.1">
                  <p:embed/>
                  <p:pic>
                    <p:nvPicPr>
                      <p:cNvPr id="10" name="Object 9" hidden="1">
                        <a:extLst>
                          <a:ext uri="{FF2B5EF4-FFF2-40B4-BE49-F238E27FC236}">
                            <a16:creationId xmlns:a16="http://schemas.microsoft.com/office/drawing/2014/main" id="{196BCA94-C60A-45FD-BF85-B4DB0493526D}"/>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9" name="Rectangle 8" hidden="1">
            <a:extLst>
              <a:ext uri="{FF2B5EF4-FFF2-40B4-BE49-F238E27FC236}">
                <a16:creationId xmlns:a16="http://schemas.microsoft.com/office/drawing/2014/main" id="{03260783-5807-4BA0-9E6C-06AC9E86994A}"/>
              </a:ext>
            </a:extLst>
          </p:cNvPr>
          <p:cNvSpPr/>
          <p:nvPr userDrawn="1">
            <p:custDataLst>
              <p:tags r:id="rId2"/>
            </p:custDataLst>
          </p:nvPr>
        </p:nvSpPr>
        <p:spPr bwMode="auto">
          <a:xfrm>
            <a:off x="0" y="0"/>
            <a:ext cx="158750" cy="15875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0" tIns="0" rIns="0" bIns="0" numCol="1" spcCol="0" rtlCol="0" fromWordArt="0" anchor="t" anchorCtr="0" forceAA="0" compatLnSpc="1">
            <a:prstTxWarp prst="textNoShape">
              <a:avLst/>
            </a:prstTxWarp>
            <a:noAutofit/>
          </a:bodyPr>
          <a:lstStyle/>
          <a:p>
            <a:pPr marL="0" lvl="0" indent="0" algn="l" defTabSz="932472" fontAlgn="base">
              <a:spcBef>
                <a:spcPct val="0"/>
              </a:spcBef>
              <a:spcAft>
                <a:spcPct val="0"/>
              </a:spcAft>
            </a:pPr>
            <a:endParaRPr lang="en-US" sz="2800" b="0" i="0" baseline="0">
              <a:gradFill>
                <a:gsLst>
                  <a:gs pos="0">
                    <a:srgbClr val="FFFFFF"/>
                  </a:gs>
                  <a:gs pos="100000">
                    <a:srgbClr val="FFFFFF"/>
                  </a:gs>
                </a:gsLst>
                <a:lin ang="5400000" scaled="0"/>
              </a:gradFill>
              <a:latin typeface="Segoe UI Semibold" panose="020B0702040204020203" pitchFamily="34" charset="0"/>
              <a:ea typeface="+mn-ea"/>
              <a:cs typeface="Segoe UI" pitchFamily="34" charset="0"/>
              <a:sym typeface="Segoe UI Semibold" panose="020B0702040204020203" pitchFamily="34" charset="0"/>
            </a:endParaRPr>
          </a:p>
        </p:txBody>
      </p:sp>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4" y="457200"/>
            <a:ext cx="9342317" cy="430887"/>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331475980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3C16D4-912C-B8F9-D71D-918F5172B3A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436EB164-7F4B-E9B3-8E16-14F3A17874CA}"/>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169649F3-78F6-BB89-11E8-C2F99C92176E}"/>
              </a:ext>
            </a:extLst>
          </p:cNvPr>
          <p:cNvSpPr>
            <a:spLocks noGrp="1"/>
          </p:cNvSpPr>
          <p:nvPr>
            <p:ph type="dt" sz="half" idx="10"/>
          </p:nvPr>
        </p:nvSpPr>
        <p:spPr>
          <a:xfrm>
            <a:off x="838200" y="6356350"/>
            <a:ext cx="2743200" cy="365125"/>
          </a:xfrm>
          <a:prstGeom prst="rect">
            <a:avLst/>
          </a:prstGeom>
        </p:spPr>
        <p:txBody>
          <a:bodyPr/>
          <a:lstStyle/>
          <a:p>
            <a:fld id="{1D36FF14-C725-479A-BB8D-0367512E942F}" type="datetimeFigureOut">
              <a:rPr lang="en-AU" smtClean="0"/>
              <a:t>6/10/2022</a:t>
            </a:fld>
            <a:endParaRPr lang="en-AU"/>
          </a:p>
        </p:txBody>
      </p:sp>
      <p:sp>
        <p:nvSpPr>
          <p:cNvPr id="5" name="Footer Placeholder 4">
            <a:extLst>
              <a:ext uri="{FF2B5EF4-FFF2-40B4-BE49-F238E27FC236}">
                <a16:creationId xmlns:a16="http://schemas.microsoft.com/office/drawing/2014/main" id="{B9AC609B-85D7-74B3-E249-2A9F4C1A4371}"/>
              </a:ext>
            </a:extLst>
          </p:cNvPr>
          <p:cNvSpPr>
            <a:spLocks noGrp="1"/>
          </p:cNvSpPr>
          <p:nvPr>
            <p:ph type="ftr" sz="quarter" idx="11"/>
          </p:nvPr>
        </p:nvSpPr>
        <p:spPr>
          <a:xfrm>
            <a:off x="4038600" y="6356350"/>
            <a:ext cx="4114800" cy="365125"/>
          </a:xfrm>
          <a:prstGeom prst="rect">
            <a:avLst/>
          </a:prstGeom>
        </p:spPr>
        <p:txBody>
          <a:bodyPr/>
          <a:lstStyle/>
          <a:p>
            <a:endParaRPr lang="en-AU"/>
          </a:p>
        </p:txBody>
      </p:sp>
      <p:sp>
        <p:nvSpPr>
          <p:cNvPr id="6" name="Slide Number Placeholder 5">
            <a:extLst>
              <a:ext uri="{FF2B5EF4-FFF2-40B4-BE49-F238E27FC236}">
                <a16:creationId xmlns:a16="http://schemas.microsoft.com/office/drawing/2014/main" id="{E95A1707-2DE7-ED6D-A96A-0708944C639F}"/>
              </a:ext>
            </a:extLst>
          </p:cNvPr>
          <p:cNvSpPr>
            <a:spLocks noGrp="1"/>
          </p:cNvSpPr>
          <p:nvPr>
            <p:ph type="sldNum" sz="quarter" idx="12"/>
          </p:nvPr>
        </p:nvSpPr>
        <p:spPr>
          <a:xfrm>
            <a:off x="8610600" y="6356350"/>
            <a:ext cx="2743200" cy="365125"/>
          </a:xfrm>
          <a:prstGeom prst="rect">
            <a:avLst/>
          </a:prstGeom>
        </p:spPr>
        <p:txBody>
          <a:bodyPr/>
          <a:lstStyle/>
          <a:p>
            <a:fld id="{523BD619-9891-42AA-B686-A05A456D5489}" type="slidenum">
              <a:rPr lang="en-AU" smtClean="0"/>
              <a:t>‹#›</a:t>
            </a:fld>
            <a:endParaRPr lang="en-AU"/>
          </a:p>
        </p:txBody>
      </p:sp>
    </p:spTree>
    <p:extLst>
      <p:ext uri="{BB962C8B-B14F-4D97-AF65-F5344CB8AC3E}">
        <p14:creationId xmlns:p14="http://schemas.microsoft.com/office/powerpoint/2010/main" val="151391369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84CBA498-236D-4254-85AC-EDF137F0CA16}"/>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4" progId="TCLayout.ActiveDocument.1">
                  <p:embed/>
                </p:oleObj>
              </mc:Choice>
              <mc:Fallback>
                <p:oleObj name="think-cell Slide" r:id="rId4" imgW="425" imgH="424" progId="TCLayout.ActiveDocument.1">
                  <p:embed/>
                  <p:pic>
                    <p:nvPicPr>
                      <p:cNvPr id="5" name="Object 4" hidden="1">
                        <a:extLst>
                          <a:ext uri="{FF2B5EF4-FFF2-40B4-BE49-F238E27FC236}">
                            <a16:creationId xmlns:a16="http://schemas.microsoft.com/office/drawing/2014/main" id="{84CBA498-236D-4254-85AC-EDF137F0CA16}"/>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72B8FF2A-D8BA-4092-9C60-660618673A9A}"/>
              </a:ext>
            </a:extLst>
          </p:cNvPr>
          <p:cNvSpPr/>
          <p:nvPr userDrawn="1">
            <p:custDataLst>
              <p:tags r:id="rId2"/>
            </p:custDataLst>
          </p:nvPr>
        </p:nvSpPr>
        <p:spPr bwMode="auto">
          <a:xfrm>
            <a:off x="0" y="0"/>
            <a:ext cx="158750" cy="15875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0" tIns="0" rIns="0" bIns="0" numCol="1" spcCol="0" rtlCol="0" fromWordArt="0" anchor="t" anchorCtr="0" forceAA="0" compatLnSpc="1">
            <a:prstTxWarp prst="textNoShape">
              <a:avLst/>
            </a:prstTxWarp>
            <a:noAutofit/>
          </a:bodyPr>
          <a:lstStyle/>
          <a:p>
            <a:pPr marL="0" lvl="0" indent="0" algn="l" defTabSz="932472" eaLnBrk="1" fontAlgn="base">
              <a:lnSpc>
                <a:spcPct val="100000"/>
              </a:lnSpc>
              <a:spcBef>
                <a:spcPct val="0"/>
              </a:spcBef>
              <a:spcAft>
                <a:spcPct val="0"/>
              </a:spcAft>
            </a:pPr>
            <a:endParaRPr lang="en-US" sz="2800" b="0" i="0" baseline="0">
              <a:gradFill>
                <a:gsLst>
                  <a:gs pos="0">
                    <a:srgbClr val="FFFFFF"/>
                  </a:gs>
                  <a:gs pos="100000">
                    <a:srgbClr val="FFFFFF"/>
                  </a:gs>
                </a:gsLst>
                <a:lin ang="5400000" scaled="0"/>
              </a:gradFill>
              <a:latin typeface="Segoe UI Semibold" panose="020B0702040204020203" pitchFamily="34" charset="0"/>
              <a:ea typeface="+mn-ea"/>
              <a:cs typeface="Segoe UI" pitchFamily="34" charset="0"/>
              <a:sym typeface="Segoe UI Semibold" panose="020B0702040204020203" pitchFamily="34" charset="0"/>
            </a:endParaRPr>
          </a:p>
        </p:txBody>
      </p:sp>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3" y="457200"/>
            <a:ext cx="11018520" cy="430887"/>
          </a:xfrm>
          <a:prstGeom prst="rect">
            <a:avLst/>
          </a:prstGeom>
        </p:spPr>
        <p:txBody>
          <a:bodyPr/>
          <a:lstStyle/>
          <a:p>
            <a:r>
              <a:rPr lang="en-US"/>
              <a:t>Click to edit Master title style</a:t>
            </a:r>
          </a:p>
        </p:txBody>
      </p:sp>
      <p:sp>
        <p:nvSpPr>
          <p:cNvPr id="4" name="Text Placeholder 3">
            <a:extLst>
              <a:ext uri="{FF2B5EF4-FFF2-40B4-BE49-F238E27FC236}">
                <a16:creationId xmlns:a16="http://schemas.microsoft.com/office/drawing/2014/main" id="{4744CAE9-564F-441B-AEC9-79ABD49CD982}"/>
              </a:ext>
            </a:extLst>
          </p:cNvPr>
          <p:cNvSpPr>
            <a:spLocks noGrp="1"/>
          </p:cNvSpPr>
          <p:nvPr>
            <p:ph type="body" sz="quarter" idx="10"/>
          </p:nvPr>
        </p:nvSpPr>
        <p:spPr>
          <a:xfrm>
            <a:off x="584200" y="897323"/>
            <a:ext cx="11018838" cy="338554"/>
          </a:xfrm>
          <a:prstGeom prst="rect">
            <a:avLst/>
          </a:prstGeom>
        </p:spPr>
        <p:txBody>
          <a:bodyPr/>
          <a:lstStyle>
            <a:lvl1pPr marL="0" indent="0">
              <a:buNone/>
              <a:defRPr sz="2200">
                <a:solidFill>
                  <a:schemeClr val="tx1"/>
                </a:solidFill>
              </a:defRPr>
            </a:lvl1pPr>
            <a:lvl2pPr marL="228600" indent="0">
              <a:buNone/>
              <a:defRPr/>
            </a:lvl2pPr>
          </a:lstStyle>
          <a:p>
            <a:pPr lvl="0"/>
            <a:r>
              <a:rPr lang="en-US"/>
              <a:t>Click to edit Master text styles</a:t>
            </a:r>
          </a:p>
        </p:txBody>
      </p:sp>
    </p:spTree>
    <p:extLst>
      <p:ext uri="{BB962C8B-B14F-4D97-AF65-F5344CB8AC3E}">
        <p14:creationId xmlns:p14="http://schemas.microsoft.com/office/powerpoint/2010/main" val="146919394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a:prstGeom prst="rect">
            <a:avLst/>
          </a:prstGeom>
        </p:spPr>
        <p:txBody>
          <a:bodyPr tIns="64008"/>
          <a:lstStyle>
            <a:lvl1pPr>
              <a:defRPr sz="20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71620843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D31026A-4A74-439D-A8F5-DB82A03E713C}"/>
              </a:ext>
            </a:extLst>
          </p:cNvPr>
          <p:cNvSpPr>
            <a:spLocks noGrp="1"/>
          </p:cNvSpPr>
          <p:nvPr>
            <p:ph type="title"/>
          </p:nvPr>
        </p:nvSpPr>
        <p:spPr>
          <a:xfrm>
            <a:off x="584200" y="2305840"/>
            <a:ext cx="3468956" cy="3963193"/>
          </a:xfrm>
          <a:prstGeom prst="rect">
            <a:avLst/>
          </a:prstGeom>
        </p:spPr>
        <p:txBody>
          <a:bodyPr/>
          <a:lstStyle>
            <a:lvl1pPr>
              <a:defRPr sz="3600">
                <a:solidFill>
                  <a:schemeClr val="tx1"/>
                </a:solidFill>
              </a:defRPr>
            </a:lvl1pPr>
          </a:lstStyle>
          <a:p>
            <a:r>
              <a:rPr lang="en-US"/>
              <a:t>Click to edit Master title style</a:t>
            </a:r>
          </a:p>
        </p:txBody>
      </p:sp>
      <p:sp>
        <p:nvSpPr>
          <p:cNvPr id="7" name="Text Placeholder 6">
            <a:extLst>
              <a:ext uri="{FF2B5EF4-FFF2-40B4-BE49-F238E27FC236}">
                <a16:creationId xmlns:a16="http://schemas.microsoft.com/office/drawing/2014/main" id="{A08DBB0A-21C9-483B-83DA-E59B5C357879}"/>
              </a:ext>
            </a:extLst>
          </p:cNvPr>
          <p:cNvSpPr>
            <a:spLocks noGrp="1"/>
          </p:cNvSpPr>
          <p:nvPr>
            <p:ph type="body" sz="quarter" idx="10"/>
          </p:nvPr>
        </p:nvSpPr>
        <p:spPr>
          <a:xfrm>
            <a:off x="4646104" y="2447038"/>
            <a:ext cx="6961188" cy="3821999"/>
          </a:xfrm>
          <a:prstGeom prst="rect">
            <a:avLst/>
          </a:prstGeom>
        </p:spPr>
        <p:txBody>
          <a:bodyPr/>
          <a:lstStyle>
            <a:lvl1pPr marL="0" indent="0">
              <a:spcAft>
                <a:spcPts val="1200"/>
              </a:spcAft>
              <a:buNone/>
              <a:defRPr sz="2400"/>
            </a:lvl1pPr>
            <a:lvl2pPr marL="228600" indent="0">
              <a:buNone/>
              <a:defRPr/>
            </a:lvl2pPr>
          </a:lstStyle>
          <a:p>
            <a:pPr lvl="0"/>
            <a:r>
              <a:rPr lang="en-US"/>
              <a:t>Click to edit Master text styles</a:t>
            </a:r>
          </a:p>
        </p:txBody>
      </p:sp>
      <p:cxnSp>
        <p:nvCxnSpPr>
          <p:cNvPr id="4" name="Straight Connector 3">
            <a:extLst>
              <a:ext uri="{FF2B5EF4-FFF2-40B4-BE49-F238E27FC236}">
                <a16:creationId xmlns:a16="http://schemas.microsoft.com/office/drawing/2014/main" id="{B9FD800B-7DF4-487A-ADA4-F44FB0D5A337}"/>
              </a:ext>
              <a:ext uri="{C183D7F6-B498-43B3-948B-1728B52AA6E4}">
                <adec:decorative xmlns:adec="http://schemas.microsoft.com/office/drawing/2017/decorative" val="1"/>
              </a:ext>
            </a:extLst>
          </p:cNvPr>
          <p:cNvCxnSpPr/>
          <p:nvPr userDrawn="1"/>
        </p:nvCxnSpPr>
        <p:spPr>
          <a:xfrm>
            <a:off x="588263" y="2017713"/>
            <a:ext cx="3477325" cy="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317D0DD9-81B9-4F58-9346-51EE2B8F81A3}"/>
              </a:ext>
              <a:ext uri="{C183D7F6-B498-43B3-948B-1728B52AA6E4}">
                <adec:decorative xmlns:adec="http://schemas.microsoft.com/office/drawing/2017/decorative" val="1"/>
              </a:ext>
            </a:extLst>
          </p:cNvPr>
          <p:cNvCxnSpPr>
            <a:cxnSpLocks/>
          </p:cNvCxnSpPr>
          <p:nvPr userDrawn="1"/>
        </p:nvCxnSpPr>
        <p:spPr>
          <a:xfrm>
            <a:off x="4648200" y="2017713"/>
            <a:ext cx="6961188" cy="0"/>
          </a:xfrm>
          <a:prstGeom prst="line">
            <a:avLst/>
          </a:prstGeom>
          <a:ln w="12700">
            <a:solidFill>
              <a:schemeClr val="tx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85058994"/>
      </p:ext>
    </p:extLst>
  </p:cSld>
  <p:clrMapOvr>
    <a:masterClrMapping/>
  </p:clrMapOvr>
  <p:transition>
    <p:fade/>
  </p:transition>
  <p:extLst>
    <p:ext uri="{DCECCB84-F9BA-43D5-87BE-67443E8EF086}">
      <p15:sldGuideLst xmlns:p15="http://schemas.microsoft.com/office/powerpoint/2012/main">
        <p15:guide id="12" pos="2561">
          <p15:clr>
            <a:srgbClr val="5ACBF0"/>
          </p15:clr>
        </p15:guide>
        <p15:guide id="13" pos="2744">
          <p15:clr>
            <a:srgbClr val="5ACBF0"/>
          </p15:clr>
        </p15:guide>
        <p15:guide id="28" orient="horz" pos="905">
          <p15:clr>
            <a:srgbClr val="5ACBF0"/>
          </p15:clr>
        </p15:guide>
        <p15:guide id="29" orient="horz" pos="1271">
          <p15:clr>
            <a:srgbClr val="5ACBF0"/>
          </p15:clr>
        </p15:guide>
        <p15:guide id="32" orient="horz" pos="1728">
          <p15:clr>
            <a:srgbClr val="FBAE40"/>
          </p15:clr>
        </p15:guide>
        <p15:guide id="33" pos="2928">
          <p15:clr>
            <a:srgbClr val="5ACBF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and text side by s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EDEC010-DDB9-42D4-B78F-4D54E3BEA4FF}"/>
              </a:ext>
              <a:ext uri="{C183D7F6-B498-43B3-948B-1728B52AA6E4}">
                <adec:decorative xmlns:adec="http://schemas.microsoft.com/office/drawing/2017/decorative" val="1"/>
              </a:ext>
            </a:extLst>
          </p:cNvPr>
          <p:cNvSpPr/>
          <p:nvPr userDrawn="1"/>
        </p:nvSpPr>
        <p:spPr bwMode="blackWhite">
          <a:xfrm>
            <a:off x="0" y="0"/>
            <a:ext cx="4356100" cy="68580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gradFill>
                <a:gsLst>
                  <a:gs pos="0">
                    <a:srgbClr val="FFFFFF"/>
                  </a:gs>
                  <a:gs pos="100000">
                    <a:srgbClr val="FFFFFF"/>
                  </a:gs>
                </a:gsLst>
                <a:lin ang="5400000" scaled="0"/>
              </a:gradFill>
              <a:ea typeface="Segoe UI" pitchFamily="34" charset="0"/>
              <a:cs typeface="Segoe UI" pitchFamily="34" charset="0"/>
            </a:endParaRPr>
          </a:p>
        </p:txBody>
      </p:sp>
      <p:sp>
        <p:nvSpPr>
          <p:cNvPr id="4" name="Text Placeholder 6">
            <a:extLst>
              <a:ext uri="{FF2B5EF4-FFF2-40B4-BE49-F238E27FC236}">
                <a16:creationId xmlns:a16="http://schemas.microsoft.com/office/drawing/2014/main" id="{55F69672-DC8B-4F90-8167-6367A65F8F78}"/>
              </a:ext>
            </a:extLst>
          </p:cNvPr>
          <p:cNvSpPr>
            <a:spLocks noGrp="1"/>
          </p:cNvSpPr>
          <p:nvPr>
            <p:ph type="body" sz="quarter" idx="10"/>
          </p:nvPr>
        </p:nvSpPr>
        <p:spPr>
          <a:xfrm>
            <a:off x="4938315" y="585788"/>
            <a:ext cx="6669658" cy="5683250"/>
          </a:xfrm>
          <a:prstGeom prst="rect">
            <a:avLst/>
          </a:prstGeom>
        </p:spPr>
        <p:txBody>
          <a:bodyPr anchor="ctr" anchorCtr="0"/>
          <a:lstStyle>
            <a:lvl1pPr marL="0" indent="0">
              <a:spcAft>
                <a:spcPts val="1200"/>
              </a:spcAft>
              <a:buNone/>
              <a:defRPr sz="2800"/>
            </a:lvl1pPr>
            <a:lvl2pPr marL="228600" indent="0">
              <a:buNone/>
              <a:defRPr/>
            </a:lvl2pPr>
          </a:lstStyle>
          <a:p>
            <a:pPr lvl="0"/>
            <a:r>
              <a:rPr lang="en-US"/>
              <a:t>Click to edit Master text styles</a:t>
            </a:r>
          </a:p>
        </p:txBody>
      </p:sp>
      <p:sp>
        <p:nvSpPr>
          <p:cNvPr id="5" name="Title 4">
            <a:extLst>
              <a:ext uri="{FF2B5EF4-FFF2-40B4-BE49-F238E27FC236}">
                <a16:creationId xmlns:a16="http://schemas.microsoft.com/office/drawing/2014/main" id="{CCF6E003-50E5-45D8-A623-8E629A545CBD}"/>
              </a:ext>
            </a:extLst>
          </p:cNvPr>
          <p:cNvSpPr>
            <a:spLocks noGrp="1"/>
          </p:cNvSpPr>
          <p:nvPr>
            <p:ph type="title" hasCustomPrompt="1"/>
          </p:nvPr>
        </p:nvSpPr>
        <p:spPr>
          <a:xfrm>
            <a:off x="588263" y="585788"/>
            <a:ext cx="3183637" cy="5683250"/>
          </a:xfrm>
          <a:prstGeom prst="rect">
            <a:avLst/>
          </a:prstGeom>
        </p:spPr>
        <p:txBody>
          <a:bodyPr anchor="ctr"/>
          <a:lstStyle>
            <a:lvl1pPr>
              <a:defRPr>
                <a:solidFill>
                  <a:schemeClr val="bg1"/>
                </a:solidFill>
              </a:defRPr>
            </a:lvl1pPr>
          </a:lstStyle>
          <a:p>
            <a:r>
              <a:rPr lang="en-US"/>
              <a:t>Title</a:t>
            </a:r>
          </a:p>
        </p:txBody>
      </p:sp>
    </p:spTree>
    <p:extLst>
      <p:ext uri="{BB962C8B-B14F-4D97-AF65-F5344CB8AC3E}">
        <p14:creationId xmlns:p14="http://schemas.microsoft.com/office/powerpoint/2010/main" val="991206819"/>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14" pos="3110">
          <p15:clr>
            <a:srgbClr val="5ACBF0"/>
          </p15:clr>
        </p15:guide>
        <p15:guide id="29" orient="horz" pos="2160">
          <p15:clr>
            <a:srgbClr val="FDE53C"/>
          </p15:clr>
        </p15:guide>
        <p15:guide id="30" pos="2376">
          <p15:clr>
            <a:srgbClr val="5ACBF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and text side by side 3">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EDEC010-DDB9-42D4-B78F-4D54E3BEA4FF}"/>
              </a:ext>
              <a:ext uri="{C183D7F6-B498-43B3-948B-1728B52AA6E4}">
                <adec:decorative xmlns:adec="http://schemas.microsoft.com/office/drawing/2017/decorative" val="1"/>
              </a:ext>
            </a:extLst>
          </p:cNvPr>
          <p:cNvSpPr/>
          <p:nvPr userDrawn="1"/>
        </p:nvSpPr>
        <p:spPr bwMode="blackWhite">
          <a:xfrm>
            <a:off x="0" y="0"/>
            <a:ext cx="4356100" cy="6858000"/>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gradFill>
                <a:gsLst>
                  <a:gs pos="0">
                    <a:srgbClr val="FFFFFF"/>
                  </a:gs>
                  <a:gs pos="100000">
                    <a:srgbClr val="FFFFFF"/>
                  </a:gs>
                </a:gsLst>
                <a:lin ang="5400000" scaled="0"/>
              </a:gradFill>
              <a:ea typeface="Segoe UI" pitchFamily="34" charset="0"/>
              <a:cs typeface="Segoe UI" pitchFamily="34" charset="0"/>
            </a:endParaRPr>
          </a:p>
        </p:txBody>
      </p:sp>
      <p:sp>
        <p:nvSpPr>
          <p:cNvPr id="4" name="Text Placeholder 6">
            <a:extLst>
              <a:ext uri="{FF2B5EF4-FFF2-40B4-BE49-F238E27FC236}">
                <a16:creationId xmlns:a16="http://schemas.microsoft.com/office/drawing/2014/main" id="{55F69672-DC8B-4F90-8167-6367A65F8F78}"/>
              </a:ext>
            </a:extLst>
          </p:cNvPr>
          <p:cNvSpPr>
            <a:spLocks noGrp="1"/>
          </p:cNvSpPr>
          <p:nvPr>
            <p:ph type="body" sz="quarter" idx="10"/>
          </p:nvPr>
        </p:nvSpPr>
        <p:spPr>
          <a:xfrm>
            <a:off x="4938315" y="585788"/>
            <a:ext cx="6669658" cy="5683250"/>
          </a:xfrm>
          <a:prstGeom prst="rect">
            <a:avLst/>
          </a:prstGeom>
        </p:spPr>
        <p:txBody>
          <a:bodyPr anchor="ctr" anchorCtr="0"/>
          <a:lstStyle>
            <a:lvl1pPr marL="0" indent="0">
              <a:spcAft>
                <a:spcPts val="1200"/>
              </a:spcAft>
              <a:buNone/>
              <a:defRPr sz="2800"/>
            </a:lvl1pPr>
            <a:lvl2pPr marL="228600" indent="0">
              <a:buNone/>
              <a:defRPr/>
            </a:lvl2pPr>
          </a:lstStyle>
          <a:p>
            <a:pPr lvl="0"/>
            <a:r>
              <a:rPr lang="en-US"/>
              <a:t>Click to edit Master text styles</a:t>
            </a:r>
          </a:p>
        </p:txBody>
      </p:sp>
      <p:sp>
        <p:nvSpPr>
          <p:cNvPr id="5" name="Title 4">
            <a:extLst>
              <a:ext uri="{FF2B5EF4-FFF2-40B4-BE49-F238E27FC236}">
                <a16:creationId xmlns:a16="http://schemas.microsoft.com/office/drawing/2014/main" id="{CCF6E003-50E5-45D8-A623-8E629A545CBD}"/>
              </a:ext>
            </a:extLst>
          </p:cNvPr>
          <p:cNvSpPr>
            <a:spLocks noGrp="1"/>
          </p:cNvSpPr>
          <p:nvPr>
            <p:ph type="title" hasCustomPrompt="1"/>
          </p:nvPr>
        </p:nvSpPr>
        <p:spPr>
          <a:xfrm>
            <a:off x="588263" y="585788"/>
            <a:ext cx="3183637" cy="5683250"/>
          </a:xfrm>
          <a:prstGeom prst="rect">
            <a:avLst/>
          </a:prstGeom>
        </p:spPr>
        <p:txBody>
          <a:bodyPr anchor="ctr"/>
          <a:lstStyle>
            <a:lvl1pPr>
              <a:defRPr>
                <a:solidFill>
                  <a:schemeClr val="tx1"/>
                </a:solidFill>
              </a:defRPr>
            </a:lvl1pPr>
          </a:lstStyle>
          <a:p>
            <a:r>
              <a:rPr lang="en-US"/>
              <a:t>Title</a:t>
            </a:r>
          </a:p>
        </p:txBody>
      </p:sp>
    </p:spTree>
    <p:extLst>
      <p:ext uri="{BB962C8B-B14F-4D97-AF65-F5344CB8AC3E}">
        <p14:creationId xmlns:p14="http://schemas.microsoft.com/office/powerpoint/2010/main" val="2855568814"/>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14" pos="3110">
          <p15:clr>
            <a:srgbClr val="5ACBF0"/>
          </p15:clr>
        </p15:guide>
        <p15:guide id="29" orient="horz" pos="2160">
          <p15:clr>
            <a:srgbClr val="FDE53C"/>
          </p15:clr>
        </p15:guide>
        <p15:guide id="30" pos="2376">
          <p15:clr>
            <a:srgbClr val="5ACBF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and text side by side 2">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userDrawn="1"/>
        </p:nvCxnSpPr>
        <p:spPr>
          <a:xfrm>
            <a:off x="4356100" y="2578100"/>
            <a:ext cx="0" cy="170180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a:prstGeom prst="rect">
            <a:avLst/>
          </a:prstGeom>
        </p:spPr>
        <p:txBody>
          <a:bodyPr anchor="ctr"/>
          <a:lstStyle>
            <a:lvl1pPr marL="0" indent="0">
              <a:buNone/>
              <a:defRPr/>
            </a:lvl1pPr>
          </a:lstStyle>
          <a:p>
            <a:pPr lvl="0"/>
            <a:r>
              <a:rPr lang="en-US"/>
              <a:t>Click to edit Master text styles</a:t>
            </a:r>
          </a:p>
        </p:txBody>
      </p:sp>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a:prstGeom prst="rect">
            <a:avLst/>
          </a:prstGeom>
        </p:spPr>
        <p:txBody>
          <a:bodyPr anchor="ctr"/>
          <a:lstStyle>
            <a:lvl1pPr>
              <a:defRPr/>
            </a:lvl1pPr>
          </a:lstStyle>
          <a:p>
            <a:r>
              <a:rPr lang="en-US"/>
              <a:t>Title</a:t>
            </a:r>
          </a:p>
        </p:txBody>
      </p:sp>
    </p:spTree>
    <p:extLst>
      <p:ext uri="{BB962C8B-B14F-4D97-AF65-F5344CB8AC3E}">
        <p14:creationId xmlns:p14="http://schemas.microsoft.com/office/powerpoint/2010/main" val="885132061"/>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FDE53C"/>
          </p15:clr>
        </p15:guide>
        <p15:guide id="30" pos="2376">
          <p15:clr>
            <a:srgbClr val="5ACBF0"/>
          </p15:clr>
        </p15:guide>
        <p15:guide id="31" pos="3113">
          <p15:clr>
            <a:srgbClr val="5ACBF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prstGeom prst="rect">
            <a:avLst/>
          </a:prstGeo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rgbClr val="50E6FF"/>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prstGeom prst="rect">
            <a:avLst/>
          </a:prstGeom>
          <a:noFill/>
        </p:spPr>
        <p:txBody>
          <a:bodyPr lIns="0" tIns="0" rIns="0" bIns="0">
            <a:spAutoFit/>
          </a:bodyPr>
          <a:lstStyle>
            <a:lvl1pPr marL="0" indent="0">
              <a:spcBef>
                <a:spcPts val="0"/>
              </a:spcBef>
              <a:spcAft>
                <a:spcPts val="0"/>
              </a:spcAft>
              <a:buFont typeface="Arial" panose="020B0604020202020204" pitchFamily="34" charset="0"/>
              <a:buNone/>
              <a:defRPr sz="2200" spc="0" baseline="0">
                <a:gradFill>
                  <a:gsLst>
                    <a:gs pos="0">
                      <a:schemeClr val="tx1"/>
                    </a:gs>
                    <a:gs pos="100000">
                      <a:schemeClr val="tx1"/>
                    </a:gs>
                  </a:gsLst>
                  <a:lin ang="5400000" scaled="0"/>
                </a:gradFill>
                <a:latin typeface="+mn-lt"/>
              </a:defRPr>
            </a:lvl1pPr>
          </a:lstStyle>
          <a:p>
            <a:pPr lvl="0"/>
            <a:r>
              <a:rPr lang="en-US"/>
              <a:t>Speaker name</a:t>
            </a:r>
          </a:p>
        </p:txBody>
      </p:sp>
    </p:spTree>
    <p:extLst>
      <p:ext uri="{BB962C8B-B14F-4D97-AF65-F5344CB8AC3E}">
        <p14:creationId xmlns:p14="http://schemas.microsoft.com/office/powerpoint/2010/main" val="380666064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Demo slide 2">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prstGeom prst="rect">
            <a:avLst/>
          </a:prstGeo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prstGeom prst="rect">
            <a:avLst/>
          </a:prstGeom>
          <a:noFill/>
        </p:spPr>
        <p:txBody>
          <a:bodyPr lIns="0" tIns="0" rIns="0" bIns="0">
            <a:spAutoFit/>
          </a:bodyPr>
          <a:lstStyle>
            <a:lvl1pPr marL="0" indent="0">
              <a:spcBef>
                <a:spcPts val="0"/>
              </a:spcBef>
              <a:spcAft>
                <a:spcPts val="0"/>
              </a:spcAft>
              <a:buFont typeface="Arial" panose="020B0604020202020204" pitchFamily="34" charset="0"/>
              <a:buNone/>
              <a:defRPr sz="2200" spc="0" baseline="0">
                <a:gradFill>
                  <a:gsLst>
                    <a:gs pos="0">
                      <a:schemeClr val="tx1"/>
                    </a:gs>
                    <a:gs pos="100000">
                      <a:schemeClr val="tx1"/>
                    </a:gs>
                  </a:gsLst>
                  <a:lin ang="5400000" scaled="0"/>
                </a:gradFill>
                <a:latin typeface="+mn-lt"/>
              </a:defRPr>
            </a:lvl1pPr>
          </a:lstStyle>
          <a:p>
            <a:pPr lvl="0"/>
            <a:r>
              <a:rPr lang="en-US"/>
              <a:t>Speaker name</a:t>
            </a:r>
          </a:p>
        </p:txBody>
      </p:sp>
    </p:spTree>
    <p:extLst>
      <p:ext uri="{BB962C8B-B14F-4D97-AF65-F5344CB8AC3E}">
        <p14:creationId xmlns:p14="http://schemas.microsoft.com/office/powerpoint/2010/main" val="54393315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Section Titl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prstGeom prst="rect">
            <a:avLst/>
          </a:prstGeo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rgbClr val="50E6FF"/>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199113685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guide id="4" orient="horz" pos="2505">
          <p15:clr>
            <a:srgbClr val="5ACBF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Section Title 2">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prstGeom prst="rect">
            <a:avLst/>
          </a:prstGeo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191580683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610E90-4B71-B173-B440-B44EB6827FE6}"/>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en-AU"/>
          </a:p>
        </p:txBody>
      </p:sp>
      <p:sp>
        <p:nvSpPr>
          <p:cNvPr id="3" name="Text Placeholder 2">
            <a:extLst>
              <a:ext uri="{FF2B5EF4-FFF2-40B4-BE49-F238E27FC236}">
                <a16:creationId xmlns:a16="http://schemas.microsoft.com/office/drawing/2014/main" id="{A69B2839-A7BF-FC48-3CEA-470339214516}"/>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E8D3971-FE21-B46C-D8D7-B6EB202922FE}"/>
              </a:ext>
            </a:extLst>
          </p:cNvPr>
          <p:cNvSpPr>
            <a:spLocks noGrp="1"/>
          </p:cNvSpPr>
          <p:nvPr>
            <p:ph type="dt" sz="half" idx="10"/>
          </p:nvPr>
        </p:nvSpPr>
        <p:spPr>
          <a:xfrm>
            <a:off x="838200" y="6356350"/>
            <a:ext cx="2743200" cy="365125"/>
          </a:xfrm>
          <a:prstGeom prst="rect">
            <a:avLst/>
          </a:prstGeom>
        </p:spPr>
        <p:txBody>
          <a:bodyPr/>
          <a:lstStyle/>
          <a:p>
            <a:fld id="{1D36FF14-C725-479A-BB8D-0367512E942F}" type="datetimeFigureOut">
              <a:rPr lang="en-AU" smtClean="0"/>
              <a:t>6/10/2022</a:t>
            </a:fld>
            <a:endParaRPr lang="en-AU"/>
          </a:p>
        </p:txBody>
      </p:sp>
      <p:sp>
        <p:nvSpPr>
          <p:cNvPr id="5" name="Footer Placeholder 4">
            <a:extLst>
              <a:ext uri="{FF2B5EF4-FFF2-40B4-BE49-F238E27FC236}">
                <a16:creationId xmlns:a16="http://schemas.microsoft.com/office/drawing/2014/main" id="{EE936D20-592B-5845-9EB5-94252BEFF5B2}"/>
              </a:ext>
            </a:extLst>
          </p:cNvPr>
          <p:cNvSpPr>
            <a:spLocks noGrp="1"/>
          </p:cNvSpPr>
          <p:nvPr>
            <p:ph type="ftr" sz="quarter" idx="11"/>
          </p:nvPr>
        </p:nvSpPr>
        <p:spPr>
          <a:xfrm>
            <a:off x="4038600" y="6356350"/>
            <a:ext cx="4114800" cy="365125"/>
          </a:xfrm>
          <a:prstGeom prst="rect">
            <a:avLst/>
          </a:prstGeom>
        </p:spPr>
        <p:txBody>
          <a:bodyPr/>
          <a:lstStyle/>
          <a:p>
            <a:endParaRPr lang="en-AU"/>
          </a:p>
        </p:txBody>
      </p:sp>
      <p:sp>
        <p:nvSpPr>
          <p:cNvPr id="6" name="Slide Number Placeholder 5">
            <a:extLst>
              <a:ext uri="{FF2B5EF4-FFF2-40B4-BE49-F238E27FC236}">
                <a16:creationId xmlns:a16="http://schemas.microsoft.com/office/drawing/2014/main" id="{11806F1D-8908-EB3B-0A81-9FBE33E361C7}"/>
              </a:ext>
            </a:extLst>
          </p:cNvPr>
          <p:cNvSpPr>
            <a:spLocks noGrp="1"/>
          </p:cNvSpPr>
          <p:nvPr>
            <p:ph type="sldNum" sz="quarter" idx="12"/>
          </p:nvPr>
        </p:nvSpPr>
        <p:spPr>
          <a:xfrm>
            <a:off x="8610600" y="6356350"/>
            <a:ext cx="2743200" cy="365125"/>
          </a:xfrm>
          <a:prstGeom prst="rect">
            <a:avLst/>
          </a:prstGeom>
        </p:spPr>
        <p:txBody>
          <a:bodyPr/>
          <a:lstStyle/>
          <a:p>
            <a:fld id="{523BD619-9891-42AA-B686-A05A456D5489}" type="slidenum">
              <a:rPr lang="en-AU" smtClean="0"/>
              <a:t>‹#›</a:t>
            </a:fld>
            <a:endParaRPr lang="en-AU"/>
          </a:p>
        </p:txBody>
      </p:sp>
    </p:spTree>
    <p:extLst>
      <p:ext uri="{BB962C8B-B14F-4D97-AF65-F5344CB8AC3E}">
        <p14:creationId xmlns:p14="http://schemas.microsoft.com/office/powerpoint/2010/main" val="84282756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0347144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Blank 2">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1134464"/>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D0DF2A6-26A8-4810-95DF-F65F123C6660}"/>
              </a:ext>
            </a:extLst>
          </p:cNvPr>
          <p:cNvSpPr>
            <a:spLocks noGrp="1"/>
          </p:cNvSpPr>
          <p:nvPr>
            <p:ph type="title" hasCustomPrompt="1"/>
          </p:nvPr>
        </p:nvSpPr>
        <p:spPr>
          <a:xfrm>
            <a:off x="588263" y="457200"/>
            <a:ext cx="11018520" cy="430887"/>
          </a:xfrm>
          <a:prstGeom prst="rect">
            <a:avLst/>
          </a:prstGeom>
        </p:spPr>
        <p:txBody>
          <a:bodyPr/>
          <a:lstStyle>
            <a:lvl1pPr>
              <a:defRPr/>
            </a:lvl1pPr>
          </a:lstStyle>
          <a:p>
            <a:r>
              <a:rPr lang="en-US"/>
              <a:t>Software code slide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1436688"/>
            <a:ext cx="11018520" cy="1908215"/>
          </a:xfrm>
          <a:prstGeom prst="rect">
            <a:avLst/>
          </a:prstGeom>
        </p:spPr>
        <p:txBody>
          <a:bodyPr/>
          <a:lstStyle>
            <a:lvl1pPr marL="0" indent="0">
              <a:buNone/>
              <a:defRPr sz="2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1pPr>
            <a:lvl2pPr marL="346553" indent="0">
              <a:buNone/>
              <a:defRPr sz="24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607" indent="0">
              <a:buNone/>
              <a:defRPr sz="20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563"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997"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46648062"/>
      </p:ext>
    </p:extLst>
  </p:cSld>
  <p:clrMapOvr>
    <a:masterClrMapping/>
  </p:clrMapOvr>
  <p:transition>
    <p:fade/>
  </p:transition>
  <p:extLst>
    <p:ext uri="{DCECCB84-F9BA-43D5-87BE-67443E8EF086}">
      <p15:sldGuideLst xmlns:p15="http://schemas.microsoft.com/office/powerpoint/2012/main">
        <p15:guide id="1" orient="horz" pos="1272">
          <p15:clr>
            <a:srgbClr val="5ACBF0"/>
          </p15:clr>
        </p15:guide>
        <p15:guide id="2" orient="horz" pos="905">
          <p15:clr>
            <a:srgbClr val="5ACBF0"/>
          </p15:clr>
        </p15:guide>
        <p15:guide id="3" orient="horz" pos="288">
          <p15:clr>
            <a:srgbClr val="5ACBF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losing logo slide">
    <p:bg>
      <p:bgRef idx="1001">
        <a:schemeClr val="bg2"/>
      </p:bgRef>
    </p:bg>
    <p:spTree>
      <p:nvGrpSpPr>
        <p:cNvPr id="1" name=""/>
        <p:cNvGrpSpPr/>
        <p:nvPr/>
      </p:nvGrpSpPr>
      <p:grpSpPr>
        <a:xfrm>
          <a:off x="0" y="0"/>
          <a:ext cx="0" cy="0"/>
          <a:chOff x="0" y="0"/>
          <a:chExt cx="0" cy="0"/>
        </a:xfrm>
      </p:grpSpPr>
      <p:pic>
        <p:nvPicPr>
          <p:cNvPr id="5" name="MS logo white - EMF" descr="Microsoft logo white text version">
            <a:extLst>
              <a:ext uri="{FF2B5EF4-FFF2-40B4-BE49-F238E27FC236}">
                <a16:creationId xmlns:a16="http://schemas.microsoft.com/office/drawing/2014/main" id="{70D3778F-A717-44C8-9013-FF206B15DD6D}"/>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sp>
        <p:nvSpPr>
          <p:cNvPr id="2" name="Text Box 3" descr="This is a copyright notice that should be included on the final slide."/>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gradFill>
                  <a:gsLst>
                    <a:gs pos="0">
                      <a:schemeClr val="tx1"/>
                    </a:gs>
                    <a:gs pos="100000">
                      <a:schemeClr val="tx1"/>
                    </a:gs>
                  </a:gsLst>
                  <a:lin ang="5400000" scaled="0"/>
                </a:gradFill>
                <a:cs typeface="Segoe UI" pitchFamily="34" charset="0"/>
              </a:rPr>
              <a:t>© Copyright Microsoft Corporation. All rights reserved. </a:t>
            </a:r>
          </a:p>
        </p:txBody>
      </p:sp>
    </p:spTree>
    <p:extLst>
      <p:ext uri="{BB962C8B-B14F-4D97-AF65-F5344CB8AC3E}">
        <p14:creationId xmlns:p14="http://schemas.microsoft.com/office/powerpoint/2010/main" val="1157151766"/>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bwMode="white">
          <a:xfrm>
            <a:off x="588263" y="457200"/>
            <a:ext cx="11018520" cy="430887"/>
          </a:xfrm>
          <a:prstGeom prst="rect">
            <a:avLst/>
          </a:prstGeom>
        </p:spPr>
        <p:txBody>
          <a:bodyPr/>
          <a:lstStyle>
            <a:lvl1pPr>
              <a:defRPr b="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a:prstGeom prst="rect">
            <a:avLst/>
          </a:prstGeo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2147568942"/>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C93C6B-0DEA-C55B-4DC4-862A0DC87897}"/>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AU"/>
          </a:p>
        </p:txBody>
      </p:sp>
      <p:sp>
        <p:nvSpPr>
          <p:cNvPr id="3" name="Subtitle 2">
            <a:extLst>
              <a:ext uri="{FF2B5EF4-FFF2-40B4-BE49-F238E27FC236}">
                <a16:creationId xmlns:a16="http://schemas.microsoft.com/office/drawing/2014/main" id="{F1A3B708-3588-1BC4-D2CE-D2303F156965}"/>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sp>
        <p:nvSpPr>
          <p:cNvPr id="4" name="Date Placeholder 3">
            <a:extLst>
              <a:ext uri="{FF2B5EF4-FFF2-40B4-BE49-F238E27FC236}">
                <a16:creationId xmlns:a16="http://schemas.microsoft.com/office/drawing/2014/main" id="{18B56B6F-28D0-CE39-1AFC-C9DE22265173}"/>
              </a:ext>
            </a:extLst>
          </p:cNvPr>
          <p:cNvSpPr>
            <a:spLocks noGrp="1"/>
          </p:cNvSpPr>
          <p:nvPr>
            <p:ph type="dt" sz="half" idx="10"/>
          </p:nvPr>
        </p:nvSpPr>
        <p:spPr>
          <a:xfrm>
            <a:off x="838200" y="6356350"/>
            <a:ext cx="2743200" cy="365125"/>
          </a:xfrm>
          <a:prstGeom prst="rect">
            <a:avLst/>
          </a:prstGeom>
        </p:spPr>
        <p:txBody>
          <a:bodyPr/>
          <a:lstStyle/>
          <a:p>
            <a:fld id="{C181513C-5E0F-43E9-A0AC-466E8C567FE1}" type="datetimeFigureOut">
              <a:rPr lang="en-AU" smtClean="0"/>
              <a:t>6/10/2022</a:t>
            </a:fld>
            <a:endParaRPr lang="en-AU"/>
          </a:p>
        </p:txBody>
      </p:sp>
      <p:sp>
        <p:nvSpPr>
          <p:cNvPr id="5" name="Footer Placeholder 4">
            <a:extLst>
              <a:ext uri="{FF2B5EF4-FFF2-40B4-BE49-F238E27FC236}">
                <a16:creationId xmlns:a16="http://schemas.microsoft.com/office/drawing/2014/main" id="{E703F503-CEE7-C69A-2269-ECBBBC24D067}"/>
              </a:ext>
            </a:extLst>
          </p:cNvPr>
          <p:cNvSpPr>
            <a:spLocks noGrp="1"/>
          </p:cNvSpPr>
          <p:nvPr>
            <p:ph type="ftr" sz="quarter" idx="11"/>
          </p:nvPr>
        </p:nvSpPr>
        <p:spPr>
          <a:xfrm>
            <a:off x="4038600" y="6356350"/>
            <a:ext cx="4114800" cy="365125"/>
          </a:xfrm>
          <a:prstGeom prst="rect">
            <a:avLst/>
          </a:prstGeom>
        </p:spPr>
        <p:txBody>
          <a:bodyPr/>
          <a:lstStyle/>
          <a:p>
            <a:endParaRPr lang="en-AU"/>
          </a:p>
        </p:txBody>
      </p:sp>
      <p:sp>
        <p:nvSpPr>
          <p:cNvPr id="6" name="Slide Number Placeholder 5">
            <a:extLst>
              <a:ext uri="{FF2B5EF4-FFF2-40B4-BE49-F238E27FC236}">
                <a16:creationId xmlns:a16="http://schemas.microsoft.com/office/drawing/2014/main" id="{FA6CD7F0-EEB3-EB42-C09E-F16AE7156BA2}"/>
              </a:ext>
            </a:extLst>
          </p:cNvPr>
          <p:cNvSpPr>
            <a:spLocks noGrp="1"/>
          </p:cNvSpPr>
          <p:nvPr>
            <p:ph type="sldNum" sz="quarter" idx="12"/>
          </p:nvPr>
        </p:nvSpPr>
        <p:spPr>
          <a:xfrm>
            <a:off x="8610600" y="6356350"/>
            <a:ext cx="2743200" cy="365125"/>
          </a:xfrm>
          <a:prstGeom prst="rect">
            <a:avLst/>
          </a:prstGeom>
        </p:spPr>
        <p:txBody>
          <a:bodyPr/>
          <a:lstStyle/>
          <a:p>
            <a:fld id="{8AC0DC1C-EB8C-42EF-8376-7C613366F5DB}" type="slidenum">
              <a:rPr lang="en-AU" smtClean="0"/>
              <a:t>‹#›</a:t>
            </a:fld>
            <a:endParaRPr lang="en-AU"/>
          </a:p>
        </p:txBody>
      </p:sp>
    </p:spTree>
    <p:extLst>
      <p:ext uri="{BB962C8B-B14F-4D97-AF65-F5344CB8AC3E}">
        <p14:creationId xmlns:p14="http://schemas.microsoft.com/office/powerpoint/2010/main" val="127985822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7F8011-434A-0D04-D2F1-904472DD20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9F3392BE-8691-F3F2-9B67-E0E88B5C696E}"/>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5D28BDB7-4BD0-573D-3099-12AD09FC761B}"/>
              </a:ext>
            </a:extLst>
          </p:cNvPr>
          <p:cNvSpPr>
            <a:spLocks noGrp="1"/>
          </p:cNvSpPr>
          <p:nvPr>
            <p:ph type="dt" sz="half" idx="10"/>
          </p:nvPr>
        </p:nvSpPr>
        <p:spPr>
          <a:xfrm>
            <a:off x="838200" y="6356350"/>
            <a:ext cx="2743200" cy="365125"/>
          </a:xfrm>
          <a:prstGeom prst="rect">
            <a:avLst/>
          </a:prstGeom>
        </p:spPr>
        <p:txBody>
          <a:bodyPr/>
          <a:lstStyle/>
          <a:p>
            <a:fld id="{C181513C-5E0F-43E9-A0AC-466E8C567FE1}" type="datetimeFigureOut">
              <a:rPr lang="en-AU" smtClean="0"/>
              <a:t>6/10/2022</a:t>
            </a:fld>
            <a:endParaRPr lang="en-AU"/>
          </a:p>
        </p:txBody>
      </p:sp>
      <p:sp>
        <p:nvSpPr>
          <p:cNvPr id="5" name="Footer Placeholder 4">
            <a:extLst>
              <a:ext uri="{FF2B5EF4-FFF2-40B4-BE49-F238E27FC236}">
                <a16:creationId xmlns:a16="http://schemas.microsoft.com/office/drawing/2014/main" id="{D00401A6-66FB-EAD8-2466-8CF2828140DC}"/>
              </a:ext>
            </a:extLst>
          </p:cNvPr>
          <p:cNvSpPr>
            <a:spLocks noGrp="1"/>
          </p:cNvSpPr>
          <p:nvPr>
            <p:ph type="ftr" sz="quarter" idx="11"/>
          </p:nvPr>
        </p:nvSpPr>
        <p:spPr>
          <a:xfrm>
            <a:off x="4038600" y="6356350"/>
            <a:ext cx="4114800" cy="365125"/>
          </a:xfrm>
          <a:prstGeom prst="rect">
            <a:avLst/>
          </a:prstGeom>
        </p:spPr>
        <p:txBody>
          <a:bodyPr/>
          <a:lstStyle/>
          <a:p>
            <a:endParaRPr lang="en-AU"/>
          </a:p>
        </p:txBody>
      </p:sp>
      <p:sp>
        <p:nvSpPr>
          <p:cNvPr id="6" name="Slide Number Placeholder 5">
            <a:extLst>
              <a:ext uri="{FF2B5EF4-FFF2-40B4-BE49-F238E27FC236}">
                <a16:creationId xmlns:a16="http://schemas.microsoft.com/office/drawing/2014/main" id="{5CBDF439-3093-E640-D00C-61A747E0DBE2}"/>
              </a:ext>
            </a:extLst>
          </p:cNvPr>
          <p:cNvSpPr>
            <a:spLocks noGrp="1"/>
          </p:cNvSpPr>
          <p:nvPr>
            <p:ph type="sldNum" sz="quarter" idx="12"/>
          </p:nvPr>
        </p:nvSpPr>
        <p:spPr>
          <a:xfrm>
            <a:off x="8610600" y="6356350"/>
            <a:ext cx="2743200" cy="365125"/>
          </a:xfrm>
          <a:prstGeom prst="rect">
            <a:avLst/>
          </a:prstGeom>
        </p:spPr>
        <p:txBody>
          <a:bodyPr/>
          <a:lstStyle/>
          <a:p>
            <a:fld id="{8AC0DC1C-EB8C-42EF-8376-7C613366F5DB}" type="slidenum">
              <a:rPr lang="en-AU" smtClean="0"/>
              <a:t>‹#›</a:t>
            </a:fld>
            <a:endParaRPr lang="en-AU"/>
          </a:p>
        </p:txBody>
      </p:sp>
    </p:spTree>
    <p:extLst>
      <p:ext uri="{BB962C8B-B14F-4D97-AF65-F5344CB8AC3E}">
        <p14:creationId xmlns:p14="http://schemas.microsoft.com/office/powerpoint/2010/main" val="137002569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11CEB5-6905-FABF-FF15-1CF398D4A562}"/>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en-AU"/>
          </a:p>
        </p:txBody>
      </p:sp>
      <p:sp>
        <p:nvSpPr>
          <p:cNvPr id="3" name="Text Placeholder 2">
            <a:extLst>
              <a:ext uri="{FF2B5EF4-FFF2-40B4-BE49-F238E27FC236}">
                <a16:creationId xmlns:a16="http://schemas.microsoft.com/office/drawing/2014/main" id="{177F683E-F7EF-F5C9-AECC-25FDC5E9BD40}"/>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26FEEE0-4B88-435E-BBC3-792316716238}"/>
              </a:ext>
            </a:extLst>
          </p:cNvPr>
          <p:cNvSpPr>
            <a:spLocks noGrp="1"/>
          </p:cNvSpPr>
          <p:nvPr>
            <p:ph type="dt" sz="half" idx="10"/>
          </p:nvPr>
        </p:nvSpPr>
        <p:spPr>
          <a:xfrm>
            <a:off x="838200" y="6356350"/>
            <a:ext cx="2743200" cy="365125"/>
          </a:xfrm>
          <a:prstGeom prst="rect">
            <a:avLst/>
          </a:prstGeom>
        </p:spPr>
        <p:txBody>
          <a:bodyPr/>
          <a:lstStyle/>
          <a:p>
            <a:fld id="{C181513C-5E0F-43E9-A0AC-466E8C567FE1}" type="datetimeFigureOut">
              <a:rPr lang="en-AU" smtClean="0"/>
              <a:t>6/10/2022</a:t>
            </a:fld>
            <a:endParaRPr lang="en-AU"/>
          </a:p>
        </p:txBody>
      </p:sp>
      <p:sp>
        <p:nvSpPr>
          <p:cNvPr id="5" name="Footer Placeholder 4">
            <a:extLst>
              <a:ext uri="{FF2B5EF4-FFF2-40B4-BE49-F238E27FC236}">
                <a16:creationId xmlns:a16="http://schemas.microsoft.com/office/drawing/2014/main" id="{00A1E193-6FF0-AA9D-CD37-9965EFFC5CE2}"/>
              </a:ext>
            </a:extLst>
          </p:cNvPr>
          <p:cNvSpPr>
            <a:spLocks noGrp="1"/>
          </p:cNvSpPr>
          <p:nvPr>
            <p:ph type="ftr" sz="quarter" idx="11"/>
          </p:nvPr>
        </p:nvSpPr>
        <p:spPr>
          <a:xfrm>
            <a:off x="4038600" y="6356350"/>
            <a:ext cx="4114800" cy="365125"/>
          </a:xfrm>
          <a:prstGeom prst="rect">
            <a:avLst/>
          </a:prstGeom>
        </p:spPr>
        <p:txBody>
          <a:bodyPr/>
          <a:lstStyle/>
          <a:p>
            <a:endParaRPr lang="en-AU"/>
          </a:p>
        </p:txBody>
      </p:sp>
      <p:sp>
        <p:nvSpPr>
          <p:cNvPr id="6" name="Slide Number Placeholder 5">
            <a:extLst>
              <a:ext uri="{FF2B5EF4-FFF2-40B4-BE49-F238E27FC236}">
                <a16:creationId xmlns:a16="http://schemas.microsoft.com/office/drawing/2014/main" id="{D99380A9-3912-47FE-21FF-C20812674752}"/>
              </a:ext>
            </a:extLst>
          </p:cNvPr>
          <p:cNvSpPr>
            <a:spLocks noGrp="1"/>
          </p:cNvSpPr>
          <p:nvPr>
            <p:ph type="sldNum" sz="quarter" idx="12"/>
          </p:nvPr>
        </p:nvSpPr>
        <p:spPr>
          <a:xfrm>
            <a:off x="8610600" y="6356350"/>
            <a:ext cx="2743200" cy="365125"/>
          </a:xfrm>
          <a:prstGeom prst="rect">
            <a:avLst/>
          </a:prstGeom>
        </p:spPr>
        <p:txBody>
          <a:bodyPr/>
          <a:lstStyle/>
          <a:p>
            <a:fld id="{8AC0DC1C-EB8C-42EF-8376-7C613366F5DB}" type="slidenum">
              <a:rPr lang="en-AU" smtClean="0"/>
              <a:t>‹#›</a:t>
            </a:fld>
            <a:endParaRPr lang="en-AU"/>
          </a:p>
        </p:txBody>
      </p:sp>
    </p:spTree>
    <p:extLst>
      <p:ext uri="{BB962C8B-B14F-4D97-AF65-F5344CB8AC3E}">
        <p14:creationId xmlns:p14="http://schemas.microsoft.com/office/powerpoint/2010/main" val="267483346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1A5386-05B1-1D98-78D7-A2177E47E9B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525A76F2-9BC5-2FD3-EBB9-86309FF48AA8}"/>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a:extLst>
              <a:ext uri="{FF2B5EF4-FFF2-40B4-BE49-F238E27FC236}">
                <a16:creationId xmlns:a16="http://schemas.microsoft.com/office/drawing/2014/main" id="{301B5A0D-8F92-690C-5CE9-38F7DDD0FD7B}"/>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a:extLst>
              <a:ext uri="{FF2B5EF4-FFF2-40B4-BE49-F238E27FC236}">
                <a16:creationId xmlns:a16="http://schemas.microsoft.com/office/drawing/2014/main" id="{812AD6AD-3085-0E6F-B262-B7A924315A16}"/>
              </a:ext>
            </a:extLst>
          </p:cNvPr>
          <p:cNvSpPr>
            <a:spLocks noGrp="1"/>
          </p:cNvSpPr>
          <p:nvPr>
            <p:ph type="dt" sz="half" idx="10"/>
          </p:nvPr>
        </p:nvSpPr>
        <p:spPr>
          <a:xfrm>
            <a:off x="838200" y="6356350"/>
            <a:ext cx="2743200" cy="365125"/>
          </a:xfrm>
          <a:prstGeom prst="rect">
            <a:avLst/>
          </a:prstGeom>
        </p:spPr>
        <p:txBody>
          <a:bodyPr/>
          <a:lstStyle/>
          <a:p>
            <a:fld id="{C181513C-5E0F-43E9-A0AC-466E8C567FE1}" type="datetimeFigureOut">
              <a:rPr lang="en-AU" smtClean="0"/>
              <a:t>6/10/2022</a:t>
            </a:fld>
            <a:endParaRPr lang="en-AU"/>
          </a:p>
        </p:txBody>
      </p:sp>
      <p:sp>
        <p:nvSpPr>
          <p:cNvPr id="6" name="Footer Placeholder 5">
            <a:extLst>
              <a:ext uri="{FF2B5EF4-FFF2-40B4-BE49-F238E27FC236}">
                <a16:creationId xmlns:a16="http://schemas.microsoft.com/office/drawing/2014/main" id="{33C41BBB-AE3F-0F0A-D8E8-B9B2E9A51F5C}"/>
              </a:ext>
            </a:extLst>
          </p:cNvPr>
          <p:cNvSpPr>
            <a:spLocks noGrp="1"/>
          </p:cNvSpPr>
          <p:nvPr>
            <p:ph type="ftr" sz="quarter" idx="11"/>
          </p:nvPr>
        </p:nvSpPr>
        <p:spPr>
          <a:xfrm>
            <a:off x="4038600" y="6356350"/>
            <a:ext cx="4114800" cy="365125"/>
          </a:xfrm>
          <a:prstGeom prst="rect">
            <a:avLst/>
          </a:prstGeom>
        </p:spPr>
        <p:txBody>
          <a:bodyPr/>
          <a:lstStyle/>
          <a:p>
            <a:endParaRPr lang="en-AU"/>
          </a:p>
        </p:txBody>
      </p:sp>
      <p:sp>
        <p:nvSpPr>
          <p:cNvPr id="7" name="Slide Number Placeholder 6">
            <a:extLst>
              <a:ext uri="{FF2B5EF4-FFF2-40B4-BE49-F238E27FC236}">
                <a16:creationId xmlns:a16="http://schemas.microsoft.com/office/drawing/2014/main" id="{E2D9CABF-A2DC-3EDB-F85F-FCEFFB247D1F}"/>
              </a:ext>
            </a:extLst>
          </p:cNvPr>
          <p:cNvSpPr>
            <a:spLocks noGrp="1"/>
          </p:cNvSpPr>
          <p:nvPr>
            <p:ph type="sldNum" sz="quarter" idx="12"/>
          </p:nvPr>
        </p:nvSpPr>
        <p:spPr>
          <a:xfrm>
            <a:off x="8610600" y="6356350"/>
            <a:ext cx="2743200" cy="365125"/>
          </a:xfrm>
          <a:prstGeom prst="rect">
            <a:avLst/>
          </a:prstGeom>
        </p:spPr>
        <p:txBody>
          <a:bodyPr/>
          <a:lstStyle/>
          <a:p>
            <a:fld id="{8AC0DC1C-EB8C-42EF-8376-7C613366F5DB}" type="slidenum">
              <a:rPr lang="en-AU" smtClean="0"/>
              <a:t>‹#›</a:t>
            </a:fld>
            <a:endParaRPr lang="en-AU"/>
          </a:p>
        </p:txBody>
      </p:sp>
    </p:spTree>
    <p:extLst>
      <p:ext uri="{BB962C8B-B14F-4D97-AF65-F5344CB8AC3E}">
        <p14:creationId xmlns:p14="http://schemas.microsoft.com/office/powerpoint/2010/main" val="210709314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1AE55A-20DC-C015-5B27-CC5AD39E7BFC}"/>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AU"/>
          </a:p>
        </p:txBody>
      </p:sp>
      <p:sp>
        <p:nvSpPr>
          <p:cNvPr id="3" name="Text Placeholder 2">
            <a:extLst>
              <a:ext uri="{FF2B5EF4-FFF2-40B4-BE49-F238E27FC236}">
                <a16:creationId xmlns:a16="http://schemas.microsoft.com/office/drawing/2014/main" id="{8A716144-8158-83BD-3FD7-95B0FD3A54A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408F83F-F529-76EC-283D-73E2E8F5A0D5}"/>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a:extLst>
              <a:ext uri="{FF2B5EF4-FFF2-40B4-BE49-F238E27FC236}">
                <a16:creationId xmlns:a16="http://schemas.microsoft.com/office/drawing/2014/main" id="{8A697485-1ABC-797B-EB81-6E1B494385E3}"/>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E451B6D-38FB-B79C-80E1-E7305321BAA5}"/>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a:extLst>
              <a:ext uri="{FF2B5EF4-FFF2-40B4-BE49-F238E27FC236}">
                <a16:creationId xmlns:a16="http://schemas.microsoft.com/office/drawing/2014/main" id="{AC4C0712-AFEB-A754-87D1-CD544AA2191C}"/>
              </a:ext>
            </a:extLst>
          </p:cNvPr>
          <p:cNvSpPr>
            <a:spLocks noGrp="1"/>
          </p:cNvSpPr>
          <p:nvPr>
            <p:ph type="dt" sz="half" idx="10"/>
          </p:nvPr>
        </p:nvSpPr>
        <p:spPr>
          <a:xfrm>
            <a:off x="838200" y="6356350"/>
            <a:ext cx="2743200" cy="365125"/>
          </a:xfrm>
          <a:prstGeom prst="rect">
            <a:avLst/>
          </a:prstGeom>
        </p:spPr>
        <p:txBody>
          <a:bodyPr/>
          <a:lstStyle/>
          <a:p>
            <a:fld id="{C181513C-5E0F-43E9-A0AC-466E8C567FE1}" type="datetimeFigureOut">
              <a:rPr lang="en-AU" smtClean="0"/>
              <a:t>6/10/2022</a:t>
            </a:fld>
            <a:endParaRPr lang="en-AU"/>
          </a:p>
        </p:txBody>
      </p:sp>
      <p:sp>
        <p:nvSpPr>
          <p:cNvPr id="8" name="Footer Placeholder 7">
            <a:extLst>
              <a:ext uri="{FF2B5EF4-FFF2-40B4-BE49-F238E27FC236}">
                <a16:creationId xmlns:a16="http://schemas.microsoft.com/office/drawing/2014/main" id="{68B3449D-141B-5A98-7B35-1D582863F146}"/>
              </a:ext>
            </a:extLst>
          </p:cNvPr>
          <p:cNvSpPr>
            <a:spLocks noGrp="1"/>
          </p:cNvSpPr>
          <p:nvPr>
            <p:ph type="ftr" sz="quarter" idx="11"/>
          </p:nvPr>
        </p:nvSpPr>
        <p:spPr>
          <a:xfrm>
            <a:off x="4038600" y="6356350"/>
            <a:ext cx="4114800" cy="365125"/>
          </a:xfrm>
          <a:prstGeom prst="rect">
            <a:avLst/>
          </a:prstGeom>
        </p:spPr>
        <p:txBody>
          <a:bodyPr/>
          <a:lstStyle/>
          <a:p>
            <a:endParaRPr lang="en-AU"/>
          </a:p>
        </p:txBody>
      </p:sp>
      <p:sp>
        <p:nvSpPr>
          <p:cNvPr id="9" name="Slide Number Placeholder 8">
            <a:extLst>
              <a:ext uri="{FF2B5EF4-FFF2-40B4-BE49-F238E27FC236}">
                <a16:creationId xmlns:a16="http://schemas.microsoft.com/office/drawing/2014/main" id="{B3547ED2-FB1D-10A9-9813-143FD5FB772E}"/>
              </a:ext>
            </a:extLst>
          </p:cNvPr>
          <p:cNvSpPr>
            <a:spLocks noGrp="1"/>
          </p:cNvSpPr>
          <p:nvPr>
            <p:ph type="sldNum" sz="quarter" idx="12"/>
          </p:nvPr>
        </p:nvSpPr>
        <p:spPr>
          <a:xfrm>
            <a:off x="8610600" y="6356350"/>
            <a:ext cx="2743200" cy="365125"/>
          </a:xfrm>
          <a:prstGeom prst="rect">
            <a:avLst/>
          </a:prstGeom>
        </p:spPr>
        <p:txBody>
          <a:bodyPr/>
          <a:lstStyle/>
          <a:p>
            <a:fld id="{8AC0DC1C-EB8C-42EF-8376-7C613366F5DB}" type="slidenum">
              <a:rPr lang="en-AU" smtClean="0"/>
              <a:t>‹#›</a:t>
            </a:fld>
            <a:endParaRPr lang="en-AU"/>
          </a:p>
        </p:txBody>
      </p:sp>
    </p:spTree>
    <p:extLst>
      <p:ext uri="{BB962C8B-B14F-4D97-AF65-F5344CB8AC3E}">
        <p14:creationId xmlns:p14="http://schemas.microsoft.com/office/powerpoint/2010/main" val="38450221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AA40CE-7BF6-9A2D-A3DE-3AA7177259C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A8E9A48D-A8D3-C8A3-9551-EAF2771D45E4}"/>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a:extLst>
              <a:ext uri="{FF2B5EF4-FFF2-40B4-BE49-F238E27FC236}">
                <a16:creationId xmlns:a16="http://schemas.microsoft.com/office/drawing/2014/main" id="{616CADAC-60E6-0BA6-9310-851D6EC65BA0}"/>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a:extLst>
              <a:ext uri="{FF2B5EF4-FFF2-40B4-BE49-F238E27FC236}">
                <a16:creationId xmlns:a16="http://schemas.microsoft.com/office/drawing/2014/main" id="{40905A91-7E1A-05A2-1446-A9424B5790A6}"/>
              </a:ext>
            </a:extLst>
          </p:cNvPr>
          <p:cNvSpPr>
            <a:spLocks noGrp="1"/>
          </p:cNvSpPr>
          <p:nvPr>
            <p:ph type="dt" sz="half" idx="10"/>
          </p:nvPr>
        </p:nvSpPr>
        <p:spPr>
          <a:xfrm>
            <a:off x="838200" y="6356350"/>
            <a:ext cx="2743200" cy="365125"/>
          </a:xfrm>
          <a:prstGeom prst="rect">
            <a:avLst/>
          </a:prstGeom>
        </p:spPr>
        <p:txBody>
          <a:bodyPr/>
          <a:lstStyle/>
          <a:p>
            <a:fld id="{1D36FF14-C725-479A-BB8D-0367512E942F}" type="datetimeFigureOut">
              <a:rPr lang="en-AU" smtClean="0"/>
              <a:t>6/10/2022</a:t>
            </a:fld>
            <a:endParaRPr lang="en-AU"/>
          </a:p>
        </p:txBody>
      </p:sp>
      <p:sp>
        <p:nvSpPr>
          <p:cNvPr id="6" name="Footer Placeholder 5">
            <a:extLst>
              <a:ext uri="{FF2B5EF4-FFF2-40B4-BE49-F238E27FC236}">
                <a16:creationId xmlns:a16="http://schemas.microsoft.com/office/drawing/2014/main" id="{D36B15B6-A180-1415-9804-F4455B3B4784}"/>
              </a:ext>
            </a:extLst>
          </p:cNvPr>
          <p:cNvSpPr>
            <a:spLocks noGrp="1"/>
          </p:cNvSpPr>
          <p:nvPr>
            <p:ph type="ftr" sz="quarter" idx="11"/>
          </p:nvPr>
        </p:nvSpPr>
        <p:spPr>
          <a:xfrm>
            <a:off x="4038600" y="6356350"/>
            <a:ext cx="4114800" cy="365125"/>
          </a:xfrm>
          <a:prstGeom prst="rect">
            <a:avLst/>
          </a:prstGeom>
        </p:spPr>
        <p:txBody>
          <a:bodyPr/>
          <a:lstStyle/>
          <a:p>
            <a:endParaRPr lang="en-AU"/>
          </a:p>
        </p:txBody>
      </p:sp>
      <p:sp>
        <p:nvSpPr>
          <p:cNvPr id="7" name="Slide Number Placeholder 6">
            <a:extLst>
              <a:ext uri="{FF2B5EF4-FFF2-40B4-BE49-F238E27FC236}">
                <a16:creationId xmlns:a16="http://schemas.microsoft.com/office/drawing/2014/main" id="{BFD63B9E-297E-9496-D1F5-BE17D2F46169}"/>
              </a:ext>
            </a:extLst>
          </p:cNvPr>
          <p:cNvSpPr>
            <a:spLocks noGrp="1"/>
          </p:cNvSpPr>
          <p:nvPr>
            <p:ph type="sldNum" sz="quarter" idx="12"/>
          </p:nvPr>
        </p:nvSpPr>
        <p:spPr>
          <a:xfrm>
            <a:off x="8610600" y="6356350"/>
            <a:ext cx="2743200" cy="365125"/>
          </a:xfrm>
          <a:prstGeom prst="rect">
            <a:avLst/>
          </a:prstGeom>
        </p:spPr>
        <p:txBody>
          <a:bodyPr/>
          <a:lstStyle/>
          <a:p>
            <a:fld id="{523BD619-9891-42AA-B686-A05A456D5489}" type="slidenum">
              <a:rPr lang="en-AU" smtClean="0"/>
              <a:t>‹#›</a:t>
            </a:fld>
            <a:endParaRPr lang="en-AU"/>
          </a:p>
        </p:txBody>
      </p:sp>
    </p:spTree>
    <p:extLst>
      <p:ext uri="{BB962C8B-B14F-4D97-AF65-F5344CB8AC3E}">
        <p14:creationId xmlns:p14="http://schemas.microsoft.com/office/powerpoint/2010/main" val="16533869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9E4CBF-3CDE-740D-8DCF-18F7712521B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AU"/>
          </a:p>
        </p:txBody>
      </p:sp>
      <p:sp>
        <p:nvSpPr>
          <p:cNvPr id="3" name="Date Placeholder 2">
            <a:extLst>
              <a:ext uri="{FF2B5EF4-FFF2-40B4-BE49-F238E27FC236}">
                <a16:creationId xmlns:a16="http://schemas.microsoft.com/office/drawing/2014/main" id="{3998C23D-C09E-B6D3-C842-AB3B931C710F}"/>
              </a:ext>
            </a:extLst>
          </p:cNvPr>
          <p:cNvSpPr>
            <a:spLocks noGrp="1"/>
          </p:cNvSpPr>
          <p:nvPr>
            <p:ph type="dt" sz="half" idx="10"/>
          </p:nvPr>
        </p:nvSpPr>
        <p:spPr>
          <a:xfrm>
            <a:off x="838200" y="6356350"/>
            <a:ext cx="2743200" cy="365125"/>
          </a:xfrm>
          <a:prstGeom prst="rect">
            <a:avLst/>
          </a:prstGeom>
        </p:spPr>
        <p:txBody>
          <a:bodyPr/>
          <a:lstStyle/>
          <a:p>
            <a:fld id="{C181513C-5E0F-43E9-A0AC-466E8C567FE1}" type="datetimeFigureOut">
              <a:rPr lang="en-AU" smtClean="0"/>
              <a:t>6/10/2022</a:t>
            </a:fld>
            <a:endParaRPr lang="en-AU"/>
          </a:p>
        </p:txBody>
      </p:sp>
      <p:sp>
        <p:nvSpPr>
          <p:cNvPr id="4" name="Footer Placeholder 3">
            <a:extLst>
              <a:ext uri="{FF2B5EF4-FFF2-40B4-BE49-F238E27FC236}">
                <a16:creationId xmlns:a16="http://schemas.microsoft.com/office/drawing/2014/main" id="{60B835AE-FCD6-A591-463A-EB846D7E6C25}"/>
              </a:ext>
            </a:extLst>
          </p:cNvPr>
          <p:cNvSpPr>
            <a:spLocks noGrp="1"/>
          </p:cNvSpPr>
          <p:nvPr>
            <p:ph type="ftr" sz="quarter" idx="11"/>
          </p:nvPr>
        </p:nvSpPr>
        <p:spPr>
          <a:xfrm>
            <a:off x="4038600" y="6356350"/>
            <a:ext cx="4114800" cy="365125"/>
          </a:xfrm>
          <a:prstGeom prst="rect">
            <a:avLst/>
          </a:prstGeom>
        </p:spPr>
        <p:txBody>
          <a:bodyPr/>
          <a:lstStyle/>
          <a:p>
            <a:endParaRPr lang="en-AU"/>
          </a:p>
        </p:txBody>
      </p:sp>
      <p:sp>
        <p:nvSpPr>
          <p:cNvPr id="5" name="Slide Number Placeholder 4">
            <a:extLst>
              <a:ext uri="{FF2B5EF4-FFF2-40B4-BE49-F238E27FC236}">
                <a16:creationId xmlns:a16="http://schemas.microsoft.com/office/drawing/2014/main" id="{39ECDBB2-D4A7-6B8F-33DA-DCFE6C18632F}"/>
              </a:ext>
            </a:extLst>
          </p:cNvPr>
          <p:cNvSpPr>
            <a:spLocks noGrp="1"/>
          </p:cNvSpPr>
          <p:nvPr>
            <p:ph type="sldNum" sz="quarter" idx="12"/>
          </p:nvPr>
        </p:nvSpPr>
        <p:spPr>
          <a:xfrm>
            <a:off x="8610600" y="6356350"/>
            <a:ext cx="2743200" cy="365125"/>
          </a:xfrm>
          <a:prstGeom prst="rect">
            <a:avLst/>
          </a:prstGeom>
        </p:spPr>
        <p:txBody>
          <a:bodyPr/>
          <a:lstStyle/>
          <a:p>
            <a:fld id="{8AC0DC1C-EB8C-42EF-8376-7C613366F5DB}" type="slidenum">
              <a:rPr lang="en-AU" smtClean="0"/>
              <a:t>‹#›</a:t>
            </a:fld>
            <a:endParaRPr lang="en-AU"/>
          </a:p>
        </p:txBody>
      </p:sp>
    </p:spTree>
    <p:extLst>
      <p:ext uri="{BB962C8B-B14F-4D97-AF65-F5344CB8AC3E}">
        <p14:creationId xmlns:p14="http://schemas.microsoft.com/office/powerpoint/2010/main" val="31682694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89A8838-42D2-5690-7AE7-59433CE8830B}"/>
              </a:ext>
            </a:extLst>
          </p:cNvPr>
          <p:cNvSpPr>
            <a:spLocks noGrp="1"/>
          </p:cNvSpPr>
          <p:nvPr>
            <p:ph type="dt" sz="half" idx="10"/>
          </p:nvPr>
        </p:nvSpPr>
        <p:spPr>
          <a:xfrm>
            <a:off x="838200" y="6356350"/>
            <a:ext cx="2743200" cy="365125"/>
          </a:xfrm>
          <a:prstGeom prst="rect">
            <a:avLst/>
          </a:prstGeom>
        </p:spPr>
        <p:txBody>
          <a:bodyPr/>
          <a:lstStyle/>
          <a:p>
            <a:fld id="{C181513C-5E0F-43E9-A0AC-466E8C567FE1}" type="datetimeFigureOut">
              <a:rPr lang="en-AU" smtClean="0"/>
              <a:t>6/10/2022</a:t>
            </a:fld>
            <a:endParaRPr lang="en-AU"/>
          </a:p>
        </p:txBody>
      </p:sp>
      <p:sp>
        <p:nvSpPr>
          <p:cNvPr id="3" name="Footer Placeholder 2">
            <a:extLst>
              <a:ext uri="{FF2B5EF4-FFF2-40B4-BE49-F238E27FC236}">
                <a16:creationId xmlns:a16="http://schemas.microsoft.com/office/drawing/2014/main" id="{ED6B9F84-1E76-39A0-9D83-1ED5867A3E74}"/>
              </a:ext>
            </a:extLst>
          </p:cNvPr>
          <p:cNvSpPr>
            <a:spLocks noGrp="1"/>
          </p:cNvSpPr>
          <p:nvPr>
            <p:ph type="ftr" sz="quarter" idx="11"/>
          </p:nvPr>
        </p:nvSpPr>
        <p:spPr>
          <a:xfrm>
            <a:off x="4038600" y="6356350"/>
            <a:ext cx="4114800" cy="365125"/>
          </a:xfrm>
          <a:prstGeom prst="rect">
            <a:avLst/>
          </a:prstGeom>
        </p:spPr>
        <p:txBody>
          <a:bodyPr/>
          <a:lstStyle/>
          <a:p>
            <a:endParaRPr lang="en-AU"/>
          </a:p>
        </p:txBody>
      </p:sp>
      <p:sp>
        <p:nvSpPr>
          <p:cNvPr id="4" name="Slide Number Placeholder 3">
            <a:extLst>
              <a:ext uri="{FF2B5EF4-FFF2-40B4-BE49-F238E27FC236}">
                <a16:creationId xmlns:a16="http://schemas.microsoft.com/office/drawing/2014/main" id="{452371DB-5BF4-110F-BB8F-494309753005}"/>
              </a:ext>
            </a:extLst>
          </p:cNvPr>
          <p:cNvSpPr>
            <a:spLocks noGrp="1"/>
          </p:cNvSpPr>
          <p:nvPr>
            <p:ph type="sldNum" sz="quarter" idx="12"/>
          </p:nvPr>
        </p:nvSpPr>
        <p:spPr>
          <a:xfrm>
            <a:off x="8610600" y="6356350"/>
            <a:ext cx="2743200" cy="365125"/>
          </a:xfrm>
          <a:prstGeom prst="rect">
            <a:avLst/>
          </a:prstGeom>
        </p:spPr>
        <p:txBody>
          <a:bodyPr/>
          <a:lstStyle/>
          <a:p>
            <a:fld id="{8AC0DC1C-EB8C-42EF-8376-7C613366F5DB}" type="slidenum">
              <a:rPr lang="en-AU" smtClean="0"/>
              <a:t>‹#›</a:t>
            </a:fld>
            <a:endParaRPr lang="en-AU"/>
          </a:p>
        </p:txBody>
      </p:sp>
    </p:spTree>
    <p:extLst>
      <p:ext uri="{BB962C8B-B14F-4D97-AF65-F5344CB8AC3E}">
        <p14:creationId xmlns:p14="http://schemas.microsoft.com/office/powerpoint/2010/main" val="69688139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17ADF3-CE31-9982-A254-770FCCECF49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AU"/>
          </a:p>
        </p:txBody>
      </p:sp>
      <p:sp>
        <p:nvSpPr>
          <p:cNvPr id="3" name="Content Placeholder 2">
            <a:extLst>
              <a:ext uri="{FF2B5EF4-FFF2-40B4-BE49-F238E27FC236}">
                <a16:creationId xmlns:a16="http://schemas.microsoft.com/office/drawing/2014/main" id="{CDD2923D-B593-5DBE-53D0-4F293B976F2D}"/>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a:extLst>
              <a:ext uri="{FF2B5EF4-FFF2-40B4-BE49-F238E27FC236}">
                <a16:creationId xmlns:a16="http://schemas.microsoft.com/office/drawing/2014/main" id="{52AF31E7-D268-E92B-D7D9-430A47280EC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3834EC9-7804-0071-7D8A-9D8FF8E6C615}"/>
              </a:ext>
            </a:extLst>
          </p:cNvPr>
          <p:cNvSpPr>
            <a:spLocks noGrp="1"/>
          </p:cNvSpPr>
          <p:nvPr>
            <p:ph type="dt" sz="half" idx="10"/>
          </p:nvPr>
        </p:nvSpPr>
        <p:spPr>
          <a:xfrm>
            <a:off x="838200" y="6356350"/>
            <a:ext cx="2743200" cy="365125"/>
          </a:xfrm>
          <a:prstGeom prst="rect">
            <a:avLst/>
          </a:prstGeom>
        </p:spPr>
        <p:txBody>
          <a:bodyPr/>
          <a:lstStyle/>
          <a:p>
            <a:fld id="{C181513C-5E0F-43E9-A0AC-466E8C567FE1}" type="datetimeFigureOut">
              <a:rPr lang="en-AU" smtClean="0"/>
              <a:t>6/10/2022</a:t>
            </a:fld>
            <a:endParaRPr lang="en-AU"/>
          </a:p>
        </p:txBody>
      </p:sp>
      <p:sp>
        <p:nvSpPr>
          <p:cNvPr id="6" name="Footer Placeholder 5">
            <a:extLst>
              <a:ext uri="{FF2B5EF4-FFF2-40B4-BE49-F238E27FC236}">
                <a16:creationId xmlns:a16="http://schemas.microsoft.com/office/drawing/2014/main" id="{517A31B4-3D19-7826-5998-5BC224BF1DC8}"/>
              </a:ext>
            </a:extLst>
          </p:cNvPr>
          <p:cNvSpPr>
            <a:spLocks noGrp="1"/>
          </p:cNvSpPr>
          <p:nvPr>
            <p:ph type="ftr" sz="quarter" idx="11"/>
          </p:nvPr>
        </p:nvSpPr>
        <p:spPr>
          <a:xfrm>
            <a:off x="4038600" y="6356350"/>
            <a:ext cx="4114800" cy="365125"/>
          </a:xfrm>
          <a:prstGeom prst="rect">
            <a:avLst/>
          </a:prstGeom>
        </p:spPr>
        <p:txBody>
          <a:bodyPr/>
          <a:lstStyle/>
          <a:p>
            <a:endParaRPr lang="en-AU"/>
          </a:p>
        </p:txBody>
      </p:sp>
      <p:sp>
        <p:nvSpPr>
          <p:cNvPr id="7" name="Slide Number Placeholder 6">
            <a:extLst>
              <a:ext uri="{FF2B5EF4-FFF2-40B4-BE49-F238E27FC236}">
                <a16:creationId xmlns:a16="http://schemas.microsoft.com/office/drawing/2014/main" id="{18B1DB7A-E91C-5855-3BD7-8A0943B38B93}"/>
              </a:ext>
            </a:extLst>
          </p:cNvPr>
          <p:cNvSpPr>
            <a:spLocks noGrp="1"/>
          </p:cNvSpPr>
          <p:nvPr>
            <p:ph type="sldNum" sz="quarter" idx="12"/>
          </p:nvPr>
        </p:nvSpPr>
        <p:spPr>
          <a:xfrm>
            <a:off x="8610600" y="6356350"/>
            <a:ext cx="2743200" cy="365125"/>
          </a:xfrm>
          <a:prstGeom prst="rect">
            <a:avLst/>
          </a:prstGeom>
        </p:spPr>
        <p:txBody>
          <a:bodyPr/>
          <a:lstStyle/>
          <a:p>
            <a:fld id="{8AC0DC1C-EB8C-42EF-8376-7C613366F5DB}" type="slidenum">
              <a:rPr lang="en-AU" smtClean="0"/>
              <a:t>‹#›</a:t>
            </a:fld>
            <a:endParaRPr lang="en-AU"/>
          </a:p>
        </p:txBody>
      </p:sp>
    </p:spTree>
    <p:extLst>
      <p:ext uri="{BB962C8B-B14F-4D97-AF65-F5344CB8AC3E}">
        <p14:creationId xmlns:p14="http://schemas.microsoft.com/office/powerpoint/2010/main" val="402825056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0315BD-BEC8-E42B-9BBE-2E378573626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AU"/>
          </a:p>
        </p:txBody>
      </p:sp>
      <p:sp>
        <p:nvSpPr>
          <p:cNvPr id="3" name="Picture Placeholder 2">
            <a:extLst>
              <a:ext uri="{FF2B5EF4-FFF2-40B4-BE49-F238E27FC236}">
                <a16:creationId xmlns:a16="http://schemas.microsoft.com/office/drawing/2014/main" id="{D0B883EE-14ED-CE84-DA87-DDDD098F13B5}"/>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a:extLst>
              <a:ext uri="{FF2B5EF4-FFF2-40B4-BE49-F238E27FC236}">
                <a16:creationId xmlns:a16="http://schemas.microsoft.com/office/drawing/2014/main" id="{516F83C4-2F23-C4B7-FBE1-3F19F3EA6FC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2AFF2CF-1AE9-FED2-E566-72CC62201305}"/>
              </a:ext>
            </a:extLst>
          </p:cNvPr>
          <p:cNvSpPr>
            <a:spLocks noGrp="1"/>
          </p:cNvSpPr>
          <p:nvPr>
            <p:ph type="dt" sz="half" idx="10"/>
          </p:nvPr>
        </p:nvSpPr>
        <p:spPr>
          <a:xfrm>
            <a:off x="838200" y="6356350"/>
            <a:ext cx="2743200" cy="365125"/>
          </a:xfrm>
          <a:prstGeom prst="rect">
            <a:avLst/>
          </a:prstGeom>
        </p:spPr>
        <p:txBody>
          <a:bodyPr/>
          <a:lstStyle/>
          <a:p>
            <a:fld id="{C181513C-5E0F-43E9-A0AC-466E8C567FE1}" type="datetimeFigureOut">
              <a:rPr lang="en-AU" smtClean="0"/>
              <a:t>6/10/2022</a:t>
            </a:fld>
            <a:endParaRPr lang="en-AU"/>
          </a:p>
        </p:txBody>
      </p:sp>
      <p:sp>
        <p:nvSpPr>
          <p:cNvPr id="6" name="Footer Placeholder 5">
            <a:extLst>
              <a:ext uri="{FF2B5EF4-FFF2-40B4-BE49-F238E27FC236}">
                <a16:creationId xmlns:a16="http://schemas.microsoft.com/office/drawing/2014/main" id="{74729644-106A-A6D0-6B81-8FEC8578E257}"/>
              </a:ext>
            </a:extLst>
          </p:cNvPr>
          <p:cNvSpPr>
            <a:spLocks noGrp="1"/>
          </p:cNvSpPr>
          <p:nvPr>
            <p:ph type="ftr" sz="quarter" idx="11"/>
          </p:nvPr>
        </p:nvSpPr>
        <p:spPr>
          <a:xfrm>
            <a:off x="4038600" y="6356350"/>
            <a:ext cx="4114800" cy="365125"/>
          </a:xfrm>
          <a:prstGeom prst="rect">
            <a:avLst/>
          </a:prstGeom>
        </p:spPr>
        <p:txBody>
          <a:bodyPr/>
          <a:lstStyle/>
          <a:p>
            <a:endParaRPr lang="en-AU"/>
          </a:p>
        </p:txBody>
      </p:sp>
      <p:sp>
        <p:nvSpPr>
          <p:cNvPr id="7" name="Slide Number Placeholder 6">
            <a:extLst>
              <a:ext uri="{FF2B5EF4-FFF2-40B4-BE49-F238E27FC236}">
                <a16:creationId xmlns:a16="http://schemas.microsoft.com/office/drawing/2014/main" id="{31512008-9C08-7892-6474-96AC0EADDE50}"/>
              </a:ext>
            </a:extLst>
          </p:cNvPr>
          <p:cNvSpPr>
            <a:spLocks noGrp="1"/>
          </p:cNvSpPr>
          <p:nvPr>
            <p:ph type="sldNum" sz="quarter" idx="12"/>
          </p:nvPr>
        </p:nvSpPr>
        <p:spPr>
          <a:xfrm>
            <a:off x="8610600" y="6356350"/>
            <a:ext cx="2743200" cy="365125"/>
          </a:xfrm>
          <a:prstGeom prst="rect">
            <a:avLst/>
          </a:prstGeom>
        </p:spPr>
        <p:txBody>
          <a:bodyPr/>
          <a:lstStyle/>
          <a:p>
            <a:fld id="{8AC0DC1C-EB8C-42EF-8376-7C613366F5DB}" type="slidenum">
              <a:rPr lang="en-AU" smtClean="0"/>
              <a:t>‹#›</a:t>
            </a:fld>
            <a:endParaRPr lang="en-AU"/>
          </a:p>
        </p:txBody>
      </p:sp>
    </p:spTree>
    <p:extLst>
      <p:ext uri="{BB962C8B-B14F-4D97-AF65-F5344CB8AC3E}">
        <p14:creationId xmlns:p14="http://schemas.microsoft.com/office/powerpoint/2010/main" val="134445977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C44A76-C43F-09EF-066A-7ADC6409B0B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B3B4A065-8049-8A0A-019E-1CD07342E8FA}"/>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B76F90A5-6CC9-E8BE-9417-0E89AEEE57F2}"/>
              </a:ext>
            </a:extLst>
          </p:cNvPr>
          <p:cNvSpPr>
            <a:spLocks noGrp="1"/>
          </p:cNvSpPr>
          <p:nvPr>
            <p:ph type="dt" sz="half" idx="10"/>
          </p:nvPr>
        </p:nvSpPr>
        <p:spPr>
          <a:xfrm>
            <a:off x="838200" y="6356350"/>
            <a:ext cx="2743200" cy="365125"/>
          </a:xfrm>
          <a:prstGeom prst="rect">
            <a:avLst/>
          </a:prstGeom>
        </p:spPr>
        <p:txBody>
          <a:bodyPr/>
          <a:lstStyle/>
          <a:p>
            <a:fld id="{C181513C-5E0F-43E9-A0AC-466E8C567FE1}" type="datetimeFigureOut">
              <a:rPr lang="en-AU" smtClean="0"/>
              <a:t>6/10/2022</a:t>
            </a:fld>
            <a:endParaRPr lang="en-AU"/>
          </a:p>
        </p:txBody>
      </p:sp>
      <p:sp>
        <p:nvSpPr>
          <p:cNvPr id="5" name="Footer Placeholder 4">
            <a:extLst>
              <a:ext uri="{FF2B5EF4-FFF2-40B4-BE49-F238E27FC236}">
                <a16:creationId xmlns:a16="http://schemas.microsoft.com/office/drawing/2014/main" id="{866ED86E-2E2C-9476-DBA8-C7447CBD9AF7}"/>
              </a:ext>
            </a:extLst>
          </p:cNvPr>
          <p:cNvSpPr>
            <a:spLocks noGrp="1"/>
          </p:cNvSpPr>
          <p:nvPr>
            <p:ph type="ftr" sz="quarter" idx="11"/>
          </p:nvPr>
        </p:nvSpPr>
        <p:spPr>
          <a:xfrm>
            <a:off x="4038600" y="6356350"/>
            <a:ext cx="4114800" cy="365125"/>
          </a:xfrm>
          <a:prstGeom prst="rect">
            <a:avLst/>
          </a:prstGeom>
        </p:spPr>
        <p:txBody>
          <a:bodyPr/>
          <a:lstStyle/>
          <a:p>
            <a:endParaRPr lang="en-AU"/>
          </a:p>
        </p:txBody>
      </p:sp>
      <p:sp>
        <p:nvSpPr>
          <p:cNvPr id="6" name="Slide Number Placeholder 5">
            <a:extLst>
              <a:ext uri="{FF2B5EF4-FFF2-40B4-BE49-F238E27FC236}">
                <a16:creationId xmlns:a16="http://schemas.microsoft.com/office/drawing/2014/main" id="{C6F7F2B7-7F53-8646-7ED2-D0663474C396}"/>
              </a:ext>
            </a:extLst>
          </p:cNvPr>
          <p:cNvSpPr>
            <a:spLocks noGrp="1"/>
          </p:cNvSpPr>
          <p:nvPr>
            <p:ph type="sldNum" sz="quarter" idx="12"/>
          </p:nvPr>
        </p:nvSpPr>
        <p:spPr>
          <a:xfrm>
            <a:off x="8610600" y="6356350"/>
            <a:ext cx="2743200" cy="365125"/>
          </a:xfrm>
          <a:prstGeom prst="rect">
            <a:avLst/>
          </a:prstGeom>
        </p:spPr>
        <p:txBody>
          <a:bodyPr/>
          <a:lstStyle/>
          <a:p>
            <a:fld id="{8AC0DC1C-EB8C-42EF-8376-7C613366F5DB}" type="slidenum">
              <a:rPr lang="en-AU" smtClean="0"/>
              <a:t>‹#›</a:t>
            </a:fld>
            <a:endParaRPr lang="en-AU"/>
          </a:p>
        </p:txBody>
      </p:sp>
    </p:spTree>
    <p:extLst>
      <p:ext uri="{BB962C8B-B14F-4D97-AF65-F5344CB8AC3E}">
        <p14:creationId xmlns:p14="http://schemas.microsoft.com/office/powerpoint/2010/main" val="70665940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92C9BD4-4D9C-0E4C-1898-0F6D2ED79D33}"/>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28571CCD-FD36-AFC5-2767-8E7940FE59BF}"/>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DD8D1C38-5DF2-187C-9AA3-F701F3373F36}"/>
              </a:ext>
            </a:extLst>
          </p:cNvPr>
          <p:cNvSpPr>
            <a:spLocks noGrp="1"/>
          </p:cNvSpPr>
          <p:nvPr>
            <p:ph type="dt" sz="half" idx="10"/>
          </p:nvPr>
        </p:nvSpPr>
        <p:spPr>
          <a:xfrm>
            <a:off x="838200" y="6356350"/>
            <a:ext cx="2743200" cy="365125"/>
          </a:xfrm>
          <a:prstGeom prst="rect">
            <a:avLst/>
          </a:prstGeom>
        </p:spPr>
        <p:txBody>
          <a:bodyPr/>
          <a:lstStyle/>
          <a:p>
            <a:fld id="{C181513C-5E0F-43E9-A0AC-466E8C567FE1}" type="datetimeFigureOut">
              <a:rPr lang="en-AU" smtClean="0"/>
              <a:t>6/10/2022</a:t>
            </a:fld>
            <a:endParaRPr lang="en-AU"/>
          </a:p>
        </p:txBody>
      </p:sp>
      <p:sp>
        <p:nvSpPr>
          <p:cNvPr id="5" name="Footer Placeholder 4">
            <a:extLst>
              <a:ext uri="{FF2B5EF4-FFF2-40B4-BE49-F238E27FC236}">
                <a16:creationId xmlns:a16="http://schemas.microsoft.com/office/drawing/2014/main" id="{52102398-D7E9-64B0-6E88-9BF5F36A133F}"/>
              </a:ext>
            </a:extLst>
          </p:cNvPr>
          <p:cNvSpPr>
            <a:spLocks noGrp="1"/>
          </p:cNvSpPr>
          <p:nvPr>
            <p:ph type="ftr" sz="quarter" idx="11"/>
          </p:nvPr>
        </p:nvSpPr>
        <p:spPr>
          <a:xfrm>
            <a:off x="4038600" y="6356350"/>
            <a:ext cx="4114800" cy="365125"/>
          </a:xfrm>
          <a:prstGeom prst="rect">
            <a:avLst/>
          </a:prstGeom>
        </p:spPr>
        <p:txBody>
          <a:bodyPr/>
          <a:lstStyle/>
          <a:p>
            <a:endParaRPr lang="en-AU"/>
          </a:p>
        </p:txBody>
      </p:sp>
      <p:sp>
        <p:nvSpPr>
          <p:cNvPr id="6" name="Slide Number Placeholder 5">
            <a:extLst>
              <a:ext uri="{FF2B5EF4-FFF2-40B4-BE49-F238E27FC236}">
                <a16:creationId xmlns:a16="http://schemas.microsoft.com/office/drawing/2014/main" id="{5083A71C-33AA-B2DC-E220-58FC627CE12D}"/>
              </a:ext>
            </a:extLst>
          </p:cNvPr>
          <p:cNvSpPr>
            <a:spLocks noGrp="1"/>
          </p:cNvSpPr>
          <p:nvPr>
            <p:ph type="sldNum" sz="quarter" idx="12"/>
          </p:nvPr>
        </p:nvSpPr>
        <p:spPr>
          <a:xfrm>
            <a:off x="8610600" y="6356350"/>
            <a:ext cx="2743200" cy="365125"/>
          </a:xfrm>
          <a:prstGeom prst="rect">
            <a:avLst/>
          </a:prstGeom>
        </p:spPr>
        <p:txBody>
          <a:bodyPr/>
          <a:lstStyle/>
          <a:p>
            <a:fld id="{8AC0DC1C-EB8C-42EF-8376-7C613366F5DB}" type="slidenum">
              <a:rPr lang="en-AU" smtClean="0"/>
              <a:t>‹#›</a:t>
            </a:fld>
            <a:endParaRPr lang="en-AU"/>
          </a:p>
        </p:txBody>
      </p:sp>
    </p:spTree>
    <p:extLst>
      <p:ext uri="{BB962C8B-B14F-4D97-AF65-F5344CB8AC3E}">
        <p14:creationId xmlns:p14="http://schemas.microsoft.com/office/powerpoint/2010/main" val="415278857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7362BE-3A25-C8AA-D476-9C4B12D8BCBA}"/>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AU"/>
          </a:p>
        </p:txBody>
      </p:sp>
      <p:sp>
        <p:nvSpPr>
          <p:cNvPr id="3" name="Subtitle 2">
            <a:extLst>
              <a:ext uri="{FF2B5EF4-FFF2-40B4-BE49-F238E27FC236}">
                <a16:creationId xmlns:a16="http://schemas.microsoft.com/office/drawing/2014/main" id="{73C21AFA-E9F0-68F5-AF2D-F1D1B8114B3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sp>
        <p:nvSpPr>
          <p:cNvPr id="4" name="Date Placeholder 3">
            <a:extLst>
              <a:ext uri="{FF2B5EF4-FFF2-40B4-BE49-F238E27FC236}">
                <a16:creationId xmlns:a16="http://schemas.microsoft.com/office/drawing/2014/main" id="{B4551A5F-10E9-D912-91A7-115CF924B3EB}"/>
              </a:ext>
            </a:extLst>
          </p:cNvPr>
          <p:cNvSpPr>
            <a:spLocks noGrp="1"/>
          </p:cNvSpPr>
          <p:nvPr>
            <p:ph type="dt" sz="half" idx="10"/>
          </p:nvPr>
        </p:nvSpPr>
        <p:spPr>
          <a:xfrm>
            <a:off x="838200" y="6356350"/>
            <a:ext cx="2743200" cy="365125"/>
          </a:xfrm>
          <a:prstGeom prst="rect">
            <a:avLst/>
          </a:prstGeom>
        </p:spPr>
        <p:txBody>
          <a:bodyPr/>
          <a:lstStyle/>
          <a:p>
            <a:fld id="{E7419313-BA5B-4A0B-B1ED-923B5F598CC2}" type="datetimeFigureOut">
              <a:rPr lang="en-AU" smtClean="0"/>
              <a:t>6/10/2022</a:t>
            </a:fld>
            <a:endParaRPr lang="en-AU"/>
          </a:p>
        </p:txBody>
      </p:sp>
      <p:sp>
        <p:nvSpPr>
          <p:cNvPr id="5" name="Footer Placeholder 4">
            <a:extLst>
              <a:ext uri="{FF2B5EF4-FFF2-40B4-BE49-F238E27FC236}">
                <a16:creationId xmlns:a16="http://schemas.microsoft.com/office/drawing/2014/main" id="{46DC9FEA-188A-C970-DAF5-FDC195BC63F1}"/>
              </a:ext>
            </a:extLst>
          </p:cNvPr>
          <p:cNvSpPr>
            <a:spLocks noGrp="1"/>
          </p:cNvSpPr>
          <p:nvPr>
            <p:ph type="ftr" sz="quarter" idx="11"/>
          </p:nvPr>
        </p:nvSpPr>
        <p:spPr>
          <a:xfrm>
            <a:off x="4038600" y="6356350"/>
            <a:ext cx="4114800" cy="365125"/>
          </a:xfrm>
          <a:prstGeom prst="rect">
            <a:avLst/>
          </a:prstGeom>
        </p:spPr>
        <p:txBody>
          <a:bodyPr/>
          <a:lstStyle/>
          <a:p>
            <a:endParaRPr lang="en-AU"/>
          </a:p>
        </p:txBody>
      </p:sp>
      <p:sp>
        <p:nvSpPr>
          <p:cNvPr id="6" name="Slide Number Placeholder 5">
            <a:extLst>
              <a:ext uri="{FF2B5EF4-FFF2-40B4-BE49-F238E27FC236}">
                <a16:creationId xmlns:a16="http://schemas.microsoft.com/office/drawing/2014/main" id="{A894B593-0C7F-8FD9-9783-D925404E1E06}"/>
              </a:ext>
            </a:extLst>
          </p:cNvPr>
          <p:cNvSpPr>
            <a:spLocks noGrp="1"/>
          </p:cNvSpPr>
          <p:nvPr>
            <p:ph type="sldNum" sz="quarter" idx="12"/>
          </p:nvPr>
        </p:nvSpPr>
        <p:spPr>
          <a:xfrm>
            <a:off x="8610600" y="6356350"/>
            <a:ext cx="2743200" cy="365125"/>
          </a:xfrm>
          <a:prstGeom prst="rect">
            <a:avLst/>
          </a:prstGeom>
        </p:spPr>
        <p:txBody>
          <a:bodyPr/>
          <a:lstStyle/>
          <a:p>
            <a:fld id="{42AE0CA6-B3EF-4B54-B54F-EC808ADC359E}" type="slidenum">
              <a:rPr lang="en-AU" smtClean="0"/>
              <a:t>‹#›</a:t>
            </a:fld>
            <a:endParaRPr lang="en-AU"/>
          </a:p>
        </p:txBody>
      </p:sp>
    </p:spTree>
    <p:extLst>
      <p:ext uri="{BB962C8B-B14F-4D97-AF65-F5344CB8AC3E}">
        <p14:creationId xmlns:p14="http://schemas.microsoft.com/office/powerpoint/2010/main" val="261051157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CEC84D-95A6-32FC-CEAF-79CDECEB303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EE0BED0F-2D42-ADEF-06D0-46F8FC0E0F9E}"/>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A944D6D9-4149-F625-E4AD-D901CB69B112}"/>
              </a:ext>
            </a:extLst>
          </p:cNvPr>
          <p:cNvSpPr>
            <a:spLocks noGrp="1"/>
          </p:cNvSpPr>
          <p:nvPr>
            <p:ph type="dt" sz="half" idx="10"/>
          </p:nvPr>
        </p:nvSpPr>
        <p:spPr>
          <a:xfrm>
            <a:off x="838200" y="6356350"/>
            <a:ext cx="2743200" cy="365125"/>
          </a:xfrm>
          <a:prstGeom prst="rect">
            <a:avLst/>
          </a:prstGeom>
        </p:spPr>
        <p:txBody>
          <a:bodyPr/>
          <a:lstStyle/>
          <a:p>
            <a:fld id="{E7419313-BA5B-4A0B-B1ED-923B5F598CC2}" type="datetimeFigureOut">
              <a:rPr lang="en-AU" smtClean="0"/>
              <a:t>6/10/2022</a:t>
            </a:fld>
            <a:endParaRPr lang="en-AU"/>
          </a:p>
        </p:txBody>
      </p:sp>
      <p:sp>
        <p:nvSpPr>
          <p:cNvPr id="5" name="Footer Placeholder 4">
            <a:extLst>
              <a:ext uri="{FF2B5EF4-FFF2-40B4-BE49-F238E27FC236}">
                <a16:creationId xmlns:a16="http://schemas.microsoft.com/office/drawing/2014/main" id="{83BED78C-987D-7A05-6309-C1FFA21D6044}"/>
              </a:ext>
            </a:extLst>
          </p:cNvPr>
          <p:cNvSpPr>
            <a:spLocks noGrp="1"/>
          </p:cNvSpPr>
          <p:nvPr>
            <p:ph type="ftr" sz="quarter" idx="11"/>
          </p:nvPr>
        </p:nvSpPr>
        <p:spPr>
          <a:xfrm>
            <a:off x="4038600" y="6356350"/>
            <a:ext cx="4114800" cy="365125"/>
          </a:xfrm>
          <a:prstGeom prst="rect">
            <a:avLst/>
          </a:prstGeom>
        </p:spPr>
        <p:txBody>
          <a:bodyPr/>
          <a:lstStyle/>
          <a:p>
            <a:endParaRPr lang="en-AU"/>
          </a:p>
        </p:txBody>
      </p:sp>
      <p:sp>
        <p:nvSpPr>
          <p:cNvPr id="6" name="Slide Number Placeholder 5">
            <a:extLst>
              <a:ext uri="{FF2B5EF4-FFF2-40B4-BE49-F238E27FC236}">
                <a16:creationId xmlns:a16="http://schemas.microsoft.com/office/drawing/2014/main" id="{7CB88C72-B82A-30E7-AE92-C7B3B0994C1E}"/>
              </a:ext>
            </a:extLst>
          </p:cNvPr>
          <p:cNvSpPr>
            <a:spLocks noGrp="1"/>
          </p:cNvSpPr>
          <p:nvPr>
            <p:ph type="sldNum" sz="quarter" idx="12"/>
          </p:nvPr>
        </p:nvSpPr>
        <p:spPr>
          <a:xfrm>
            <a:off x="8610600" y="6356350"/>
            <a:ext cx="2743200" cy="365125"/>
          </a:xfrm>
          <a:prstGeom prst="rect">
            <a:avLst/>
          </a:prstGeom>
        </p:spPr>
        <p:txBody>
          <a:bodyPr/>
          <a:lstStyle/>
          <a:p>
            <a:fld id="{42AE0CA6-B3EF-4B54-B54F-EC808ADC359E}" type="slidenum">
              <a:rPr lang="en-AU" smtClean="0"/>
              <a:t>‹#›</a:t>
            </a:fld>
            <a:endParaRPr lang="en-AU"/>
          </a:p>
        </p:txBody>
      </p:sp>
    </p:spTree>
    <p:extLst>
      <p:ext uri="{BB962C8B-B14F-4D97-AF65-F5344CB8AC3E}">
        <p14:creationId xmlns:p14="http://schemas.microsoft.com/office/powerpoint/2010/main" val="156126085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D73F06-8ABE-88D7-45BB-739CD5C4DEA2}"/>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en-AU"/>
          </a:p>
        </p:txBody>
      </p:sp>
      <p:sp>
        <p:nvSpPr>
          <p:cNvPr id="3" name="Text Placeholder 2">
            <a:extLst>
              <a:ext uri="{FF2B5EF4-FFF2-40B4-BE49-F238E27FC236}">
                <a16:creationId xmlns:a16="http://schemas.microsoft.com/office/drawing/2014/main" id="{3EEFF67B-C79E-92E3-391A-06D8FE94461E}"/>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BC1E826-4021-DCB7-0736-4C35EE48A255}"/>
              </a:ext>
            </a:extLst>
          </p:cNvPr>
          <p:cNvSpPr>
            <a:spLocks noGrp="1"/>
          </p:cNvSpPr>
          <p:nvPr>
            <p:ph type="dt" sz="half" idx="10"/>
          </p:nvPr>
        </p:nvSpPr>
        <p:spPr>
          <a:xfrm>
            <a:off x="838200" y="6356350"/>
            <a:ext cx="2743200" cy="365125"/>
          </a:xfrm>
          <a:prstGeom prst="rect">
            <a:avLst/>
          </a:prstGeom>
        </p:spPr>
        <p:txBody>
          <a:bodyPr/>
          <a:lstStyle/>
          <a:p>
            <a:fld id="{E7419313-BA5B-4A0B-B1ED-923B5F598CC2}" type="datetimeFigureOut">
              <a:rPr lang="en-AU" smtClean="0"/>
              <a:t>6/10/2022</a:t>
            </a:fld>
            <a:endParaRPr lang="en-AU"/>
          </a:p>
        </p:txBody>
      </p:sp>
      <p:sp>
        <p:nvSpPr>
          <p:cNvPr id="5" name="Footer Placeholder 4">
            <a:extLst>
              <a:ext uri="{FF2B5EF4-FFF2-40B4-BE49-F238E27FC236}">
                <a16:creationId xmlns:a16="http://schemas.microsoft.com/office/drawing/2014/main" id="{358A9F1D-381E-2B53-2D95-28BCF03CEF2A}"/>
              </a:ext>
            </a:extLst>
          </p:cNvPr>
          <p:cNvSpPr>
            <a:spLocks noGrp="1"/>
          </p:cNvSpPr>
          <p:nvPr>
            <p:ph type="ftr" sz="quarter" idx="11"/>
          </p:nvPr>
        </p:nvSpPr>
        <p:spPr>
          <a:xfrm>
            <a:off x="4038600" y="6356350"/>
            <a:ext cx="4114800" cy="365125"/>
          </a:xfrm>
          <a:prstGeom prst="rect">
            <a:avLst/>
          </a:prstGeom>
        </p:spPr>
        <p:txBody>
          <a:bodyPr/>
          <a:lstStyle/>
          <a:p>
            <a:endParaRPr lang="en-AU"/>
          </a:p>
        </p:txBody>
      </p:sp>
      <p:sp>
        <p:nvSpPr>
          <p:cNvPr id="6" name="Slide Number Placeholder 5">
            <a:extLst>
              <a:ext uri="{FF2B5EF4-FFF2-40B4-BE49-F238E27FC236}">
                <a16:creationId xmlns:a16="http://schemas.microsoft.com/office/drawing/2014/main" id="{877A5CB6-BBD8-2B9B-4EC1-CAAA1F5A6FE5}"/>
              </a:ext>
            </a:extLst>
          </p:cNvPr>
          <p:cNvSpPr>
            <a:spLocks noGrp="1"/>
          </p:cNvSpPr>
          <p:nvPr>
            <p:ph type="sldNum" sz="quarter" idx="12"/>
          </p:nvPr>
        </p:nvSpPr>
        <p:spPr>
          <a:xfrm>
            <a:off x="8610600" y="6356350"/>
            <a:ext cx="2743200" cy="365125"/>
          </a:xfrm>
          <a:prstGeom prst="rect">
            <a:avLst/>
          </a:prstGeom>
        </p:spPr>
        <p:txBody>
          <a:bodyPr/>
          <a:lstStyle/>
          <a:p>
            <a:fld id="{42AE0CA6-B3EF-4B54-B54F-EC808ADC359E}" type="slidenum">
              <a:rPr lang="en-AU" smtClean="0"/>
              <a:t>‹#›</a:t>
            </a:fld>
            <a:endParaRPr lang="en-AU"/>
          </a:p>
        </p:txBody>
      </p:sp>
    </p:spTree>
    <p:extLst>
      <p:ext uri="{BB962C8B-B14F-4D97-AF65-F5344CB8AC3E}">
        <p14:creationId xmlns:p14="http://schemas.microsoft.com/office/powerpoint/2010/main" val="259862356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52CD2A-5F62-6045-DCB5-FBACEE0A3E2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BAA93C18-545D-6F20-12EC-634DBCA3F412}"/>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a:extLst>
              <a:ext uri="{FF2B5EF4-FFF2-40B4-BE49-F238E27FC236}">
                <a16:creationId xmlns:a16="http://schemas.microsoft.com/office/drawing/2014/main" id="{0FE06872-AB90-91EC-F451-98328E5AA151}"/>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a:extLst>
              <a:ext uri="{FF2B5EF4-FFF2-40B4-BE49-F238E27FC236}">
                <a16:creationId xmlns:a16="http://schemas.microsoft.com/office/drawing/2014/main" id="{4D4AB6E0-0AC6-EF4B-D12F-2517D230E132}"/>
              </a:ext>
            </a:extLst>
          </p:cNvPr>
          <p:cNvSpPr>
            <a:spLocks noGrp="1"/>
          </p:cNvSpPr>
          <p:nvPr>
            <p:ph type="dt" sz="half" idx="10"/>
          </p:nvPr>
        </p:nvSpPr>
        <p:spPr>
          <a:xfrm>
            <a:off x="838200" y="6356350"/>
            <a:ext cx="2743200" cy="365125"/>
          </a:xfrm>
          <a:prstGeom prst="rect">
            <a:avLst/>
          </a:prstGeom>
        </p:spPr>
        <p:txBody>
          <a:bodyPr/>
          <a:lstStyle/>
          <a:p>
            <a:fld id="{E7419313-BA5B-4A0B-B1ED-923B5F598CC2}" type="datetimeFigureOut">
              <a:rPr lang="en-AU" smtClean="0"/>
              <a:t>6/10/2022</a:t>
            </a:fld>
            <a:endParaRPr lang="en-AU"/>
          </a:p>
        </p:txBody>
      </p:sp>
      <p:sp>
        <p:nvSpPr>
          <p:cNvPr id="6" name="Footer Placeholder 5">
            <a:extLst>
              <a:ext uri="{FF2B5EF4-FFF2-40B4-BE49-F238E27FC236}">
                <a16:creationId xmlns:a16="http://schemas.microsoft.com/office/drawing/2014/main" id="{DBB2E3F6-0D48-6F1E-EED2-48B027B61FA3}"/>
              </a:ext>
            </a:extLst>
          </p:cNvPr>
          <p:cNvSpPr>
            <a:spLocks noGrp="1"/>
          </p:cNvSpPr>
          <p:nvPr>
            <p:ph type="ftr" sz="quarter" idx="11"/>
          </p:nvPr>
        </p:nvSpPr>
        <p:spPr>
          <a:xfrm>
            <a:off x="4038600" y="6356350"/>
            <a:ext cx="4114800" cy="365125"/>
          </a:xfrm>
          <a:prstGeom prst="rect">
            <a:avLst/>
          </a:prstGeom>
        </p:spPr>
        <p:txBody>
          <a:bodyPr/>
          <a:lstStyle/>
          <a:p>
            <a:endParaRPr lang="en-AU"/>
          </a:p>
        </p:txBody>
      </p:sp>
      <p:sp>
        <p:nvSpPr>
          <p:cNvPr id="7" name="Slide Number Placeholder 6">
            <a:extLst>
              <a:ext uri="{FF2B5EF4-FFF2-40B4-BE49-F238E27FC236}">
                <a16:creationId xmlns:a16="http://schemas.microsoft.com/office/drawing/2014/main" id="{C7A77D10-3960-2EFF-1A9C-203DE5CEF5FB}"/>
              </a:ext>
            </a:extLst>
          </p:cNvPr>
          <p:cNvSpPr>
            <a:spLocks noGrp="1"/>
          </p:cNvSpPr>
          <p:nvPr>
            <p:ph type="sldNum" sz="quarter" idx="12"/>
          </p:nvPr>
        </p:nvSpPr>
        <p:spPr>
          <a:xfrm>
            <a:off x="8610600" y="6356350"/>
            <a:ext cx="2743200" cy="365125"/>
          </a:xfrm>
          <a:prstGeom prst="rect">
            <a:avLst/>
          </a:prstGeom>
        </p:spPr>
        <p:txBody>
          <a:bodyPr/>
          <a:lstStyle/>
          <a:p>
            <a:fld id="{42AE0CA6-B3EF-4B54-B54F-EC808ADC359E}" type="slidenum">
              <a:rPr lang="en-AU" smtClean="0"/>
              <a:t>‹#›</a:t>
            </a:fld>
            <a:endParaRPr lang="en-AU"/>
          </a:p>
        </p:txBody>
      </p:sp>
    </p:spTree>
    <p:extLst>
      <p:ext uri="{BB962C8B-B14F-4D97-AF65-F5344CB8AC3E}">
        <p14:creationId xmlns:p14="http://schemas.microsoft.com/office/powerpoint/2010/main" val="22293414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1072A7-37F8-2BE4-6B33-83E179846528}"/>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AU"/>
          </a:p>
        </p:txBody>
      </p:sp>
      <p:sp>
        <p:nvSpPr>
          <p:cNvPr id="3" name="Text Placeholder 2">
            <a:extLst>
              <a:ext uri="{FF2B5EF4-FFF2-40B4-BE49-F238E27FC236}">
                <a16:creationId xmlns:a16="http://schemas.microsoft.com/office/drawing/2014/main" id="{9A605BCC-61C5-79AC-632F-A0E457698510}"/>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2706D58-A74F-D407-60D5-F2947E9C300D}"/>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a:extLst>
              <a:ext uri="{FF2B5EF4-FFF2-40B4-BE49-F238E27FC236}">
                <a16:creationId xmlns:a16="http://schemas.microsoft.com/office/drawing/2014/main" id="{36C5C027-5D48-5F66-7010-913E661CC63D}"/>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021596E-BCB1-3955-87D1-041B77A0FF3B}"/>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a:extLst>
              <a:ext uri="{FF2B5EF4-FFF2-40B4-BE49-F238E27FC236}">
                <a16:creationId xmlns:a16="http://schemas.microsoft.com/office/drawing/2014/main" id="{0BB96B35-B33D-A6A4-D4AE-E6F49EB01B9F}"/>
              </a:ext>
            </a:extLst>
          </p:cNvPr>
          <p:cNvSpPr>
            <a:spLocks noGrp="1"/>
          </p:cNvSpPr>
          <p:nvPr>
            <p:ph type="dt" sz="half" idx="10"/>
          </p:nvPr>
        </p:nvSpPr>
        <p:spPr>
          <a:xfrm>
            <a:off x="838200" y="6356350"/>
            <a:ext cx="2743200" cy="365125"/>
          </a:xfrm>
          <a:prstGeom prst="rect">
            <a:avLst/>
          </a:prstGeom>
        </p:spPr>
        <p:txBody>
          <a:bodyPr/>
          <a:lstStyle/>
          <a:p>
            <a:fld id="{1D36FF14-C725-479A-BB8D-0367512E942F}" type="datetimeFigureOut">
              <a:rPr lang="en-AU" smtClean="0"/>
              <a:t>6/10/2022</a:t>
            </a:fld>
            <a:endParaRPr lang="en-AU"/>
          </a:p>
        </p:txBody>
      </p:sp>
      <p:sp>
        <p:nvSpPr>
          <p:cNvPr id="8" name="Footer Placeholder 7">
            <a:extLst>
              <a:ext uri="{FF2B5EF4-FFF2-40B4-BE49-F238E27FC236}">
                <a16:creationId xmlns:a16="http://schemas.microsoft.com/office/drawing/2014/main" id="{8C004677-082C-9917-7648-857065CA169B}"/>
              </a:ext>
            </a:extLst>
          </p:cNvPr>
          <p:cNvSpPr>
            <a:spLocks noGrp="1"/>
          </p:cNvSpPr>
          <p:nvPr>
            <p:ph type="ftr" sz="quarter" idx="11"/>
          </p:nvPr>
        </p:nvSpPr>
        <p:spPr>
          <a:xfrm>
            <a:off x="4038600" y="6356350"/>
            <a:ext cx="4114800" cy="365125"/>
          </a:xfrm>
          <a:prstGeom prst="rect">
            <a:avLst/>
          </a:prstGeom>
        </p:spPr>
        <p:txBody>
          <a:bodyPr/>
          <a:lstStyle/>
          <a:p>
            <a:endParaRPr lang="en-AU"/>
          </a:p>
        </p:txBody>
      </p:sp>
      <p:sp>
        <p:nvSpPr>
          <p:cNvPr id="9" name="Slide Number Placeholder 8">
            <a:extLst>
              <a:ext uri="{FF2B5EF4-FFF2-40B4-BE49-F238E27FC236}">
                <a16:creationId xmlns:a16="http://schemas.microsoft.com/office/drawing/2014/main" id="{B0517790-106C-103F-D4B6-516E76EACD39}"/>
              </a:ext>
            </a:extLst>
          </p:cNvPr>
          <p:cNvSpPr>
            <a:spLocks noGrp="1"/>
          </p:cNvSpPr>
          <p:nvPr>
            <p:ph type="sldNum" sz="quarter" idx="12"/>
          </p:nvPr>
        </p:nvSpPr>
        <p:spPr>
          <a:xfrm>
            <a:off x="8610600" y="6356350"/>
            <a:ext cx="2743200" cy="365125"/>
          </a:xfrm>
          <a:prstGeom prst="rect">
            <a:avLst/>
          </a:prstGeom>
        </p:spPr>
        <p:txBody>
          <a:bodyPr/>
          <a:lstStyle/>
          <a:p>
            <a:fld id="{523BD619-9891-42AA-B686-A05A456D5489}" type="slidenum">
              <a:rPr lang="en-AU" smtClean="0"/>
              <a:t>‹#›</a:t>
            </a:fld>
            <a:endParaRPr lang="en-AU"/>
          </a:p>
        </p:txBody>
      </p:sp>
    </p:spTree>
    <p:extLst>
      <p:ext uri="{BB962C8B-B14F-4D97-AF65-F5344CB8AC3E}">
        <p14:creationId xmlns:p14="http://schemas.microsoft.com/office/powerpoint/2010/main" val="329446838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1D7E87-A08D-48DA-735E-63F77A1C42C5}"/>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AU"/>
          </a:p>
        </p:txBody>
      </p:sp>
      <p:sp>
        <p:nvSpPr>
          <p:cNvPr id="3" name="Text Placeholder 2">
            <a:extLst>
              <a:ext uri="{FF2B5EF4-FFF2-40B4-BE49-F238E27FC236}">
                <a16:creationId xmlns:a16="http://schemas.microsoft.com/office/drawing/2014/main" id="{13EEC290-C38B-3D03-D8E7-DFDCCB799127}"/>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1768351-797C-735F-678B-47B1A88024BA}"/>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a:extLst>
              <a:ext uri="{FF2B5EF4-FFF2-40B4-BE49-F238E27FC236}">
                <a16:creationId xmlns:a16="http://schemas.microsoft.com/office/drawing/2014/main" id="{8234BE52-0945-061D-0FB0-CEC99C70C862}"/>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F28CEBA-D211-10D2-FE90-5F576FFDBD97}"/>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a:extLst>
              <a:ext uri="{FF2B5EF4-FFF2-40B4-BE49-F238E27FC236}">
                <a16:creationId xmlns:a16="http://schemas.microsoft.com/office/drawing/2014/main" id="{128DEE05-CE6C-45A6-FD74-B4AE21F3EF3A}"/>
              </a:ext>
            </a:extLst>
          </p:cNvPr>
          <p:cNvSpPr>
            <a:spLocks noGrp="1"/>
          </p:cNvSpPr>
          <p:nvPr>
            <p:ph type="dt" sz="half" idx="10"/>
          </p:nvPr>
        </p:nvSpPr>
        <p:spPr>
          <a:xfrm>
            <a:off x="838200" y="6356350"/>
            <a:ext cx="2743200" cy="365125"/>
          </a:xfrm>
          <a:prstGeom prst="rect">
            <a:avLst/>
          </a:prstGeom>
        </p:spPr>
        <p:txBody>
          <a:bodyPr/>
          <a:lstStyle/>
          <a:p>
            <a:fld id="{E7419313-BA5B-4A0B-B1ED-923B5F598CC2}" type="datetimeFigureOut">
              <a:rPr lang="en-AU" smtClean="0"/>
              <a:t>6/10/2022</a:t>
            </a:fld>
            <a:endParaRPr lang="en-AU"/>
          </a:p>
        </p:txBody>
      </p:sp>
      <p:sp>
        <p:nvSpPr>
          <p:cNvPr id="8" name="Footer Placeholder 7">
            <a:extLst>
              <a:ext uri="{FF2B5EF4-FFF2-40B4-BE49-F238E27FC236}">
                <a16:creationId xmlns:a16="http://schemas.microsoft.com/office/drawing/2014/main" id="{64B0DC2A-E075-FE8E-FF04-5012AB23408C}"/>
              </a:ext>
            </a:extLst>
          </p:cNvPr>
          <p:cNvSpPr>
            <a:spLocks noGrp="1"/>
          </p:cNvSpPr>
          <p:nvPr>
            <p:ph type="ftr" sz="quarter" idx="11"/>
          </p:nvPr>
        </p:nvSpPr>
        <p:spPr>
          <a:xfrm>
            <a:off x="4038600" y="6356350"/>
            <a:ext cx="4114800" cy="365125"/>
          </a:xfrm>
          <a:prstGeom prst="rect">
            <a:avLst/>
          </a:prstGeom>
        </p:spPr>
        <p:txBody>
          <a:bodyPr/>
          <a:lstStyle/>
          <a:p>
            <a:endParaRPr lang="en-AU"/>
          </a:p>
        </p:txBody>
      </p:sp>
      <p:sp>
        <p:nvSpPr>
          <p:cNvPr id="9" name="Slide Number Placeholder 8">
            <a:extLst>
              <a:ext uri="{FF2B5EF4-FFF2-40B4-BE49-F238E27FC236}">
                <a16:creationId xmlns:a16="http://schemas.microsoft.com/office/drawing/2014/main" id="{2F2582A2-E7FC-EE03-D4AF-FB8219FB7D22}"/>
              </a:ext>
            </a:extLst>
          </p:cNvPr>
          <p:cNvSpPr>
            <a:spLocks noGrp="1"/>
          </p:cNvSpPr>
          <p:nvPr>
            <p:ph type="sldNum" sz="quarter" idx="12"/>
          </p:nvPr>
        </p:nvSpPr>
        <p:spPr>
          <a:xfrm>
            <a:off x="8610600" y="6356350"/>
            <a:ext cx="2743200" cy="365125"/>
          </a:xfrm>
          <a:prstGeom prst="rect">
            <a:avLst/>
          </a:prstGeom>
        </p:spPr>
        <p:txBody>
          <a:bodyPr/>
          <a:lstStyle/>
          <a:p>
            <a:fld id="{42AE0CA6-B3EF-4B54-B54F-EC808ADC359E}" type="slidenum">
              <a:rPr lang="en-AU" smtClean="0"/>
              <a:t>‹#›</a:t>
            </a:fld>
            <a:endParaRPr lang="en-AU"/>
          </a:p>
        </p:txBody>
      </p:sp>
    </p:spTree>
    <p:extLst>
      <p:ext uri="{BB962C8B-B14F-4D97-AF65-F5344CB8AC3E}">
        <p14:creationId xmlns:p14="http://schemas.microsoft.com/office/powerpoint/2010/main" val="83661323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0C60B0-1646-837D-9A2C-4C390F579E9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AU"/>
          </a:p>
        </p:txBody>
      </p:sp>
      <p:sp>
        <p:nvSpPr>
          <p:cNvPr id="3" name="Date Placeholder 2">
            <a:extLst>
              <a:ext uri="{FF2B5EF4-FFF2-40B4-BE49-F238E27FC236}">
                <a16:creationId xmlns:a16="http://schemas.microsoft.com/office/drawing/2014/main" id="{C7B215BF-237B-F253-8754-E0B2148DE69D}"/>
              </a:ext>
            </a:extLst>
          </p:cNvPr>
          <p:cNvSpPr>
            <a:spLocks noGrp="1"/>
          </p:cNvSpPr>
          <p:nvPr>
            <p:ph type="dt" sz="half" idx="10"/>
          </p:nvPr>
        </p:nvSpPr>
        <p:spPr>
          <a:xfrm>
            <a:off x="838200" y="6356350"/>
            <a:ext cx="2743200" cy="365125"/>
          </a:xfrm>
          <a:prstGeom prst="rect">
            <a:avLst/>
          </a:prstGeom>
        </p:spPr>
        <p:txBody>
          <a:bodyPr/>
          <a:lstStyle/>
          <a:p>
            <a:fld id="{E7419313-BA5B-4A0B-B1ED-923B5F598CC2}" type="datetimeFigureOut">
              <a:rPr lang="en-AU" smtClean="0"/>
              <a:t>6/10/2022</a:t>
            </a:fld>
            <a:endParaRPr lang="en-AU"/>
          </a:p>
        </p:txBody>
      </p:sp>
      <p:sp>
        <p:nvSpPr>
          <p:cNvPr id="4" name="Footer Placeholder 3">
            <a:extLst>
              <a:ext uri="{FF2B5EF4-FFF2-40B4-BE49-F238E27FC236}">
                <a16:creationId xmlns:a16="http://schemas.microsoft.com/office/drawing/2014/main" id="{F297AEB7-B070-A9F9-0D85-E2971542BA7C}"/>
              </a:ext>
            </a:extLst>
          </p:cNvPr>
          <p:cNvSpPr>
            <a:spLocks noGrp="1"/>
          </p:cNvSpPr>
          <p:nvPr>
            <p:ph type="ftr" sz="quarter" idx="11"/>
          </p:nvPr>
        </p:nvSpPr>
        <p:spPr>
          <a:xfrm>
            <a:off x="4038600" y="6356350"/>
            <a:ext cx="4114800" cy="365125"/>
          </a:xfrm>
          <a:prstGeom prst="rect">
            <a:avLst/>
          </a:prstGeom>
        </p:spPr>
        <p:txBody>
          <a:bodyPr/>
          <a:lstStyle/>
          <a:p>
            <a:endParaRPr lang="en-AU"/>
          </a:p>
        </p:txBody>
      </p:sp>
      <p:sp>
        <p:nvSpPr>
          <p:cNvPr id="5" name="Slide Number Placeholder 4">
            <a:extLst>
              <a:ext uri="{FF2B5EF4-FFF2-40B4-BE49-F238E27FC236}">
                <a16:creationId xmlns:a16="http://schemas.microsoft.com/office/drawing/2014/main" id="{1FC5E51B-6842-3BD8-5DCD-7177683E2604}"/>
              </a:ext>
            </a:extLst>
          </p:cNvPr>
          <p:cNvSpPr>
            <a:spLocks noGrp="1"/>
          </p:cNvSpPr>
          <p:nvPr>
            <p:ph type="sldNum" sz="quarter" idx="12"/>
          </p:nvPr>
        </p:nvSpPr>
        <p:spPr>
          <a:xfrm>
            <a:off x="8610600" y="6356350"/>
            <a:ext cx="2743200" cy="365125"/>
          </a:xfrm>
          <a:prstGeom prst="rect">
            <a:avLst/>
          </a:prstGeom>
        </p:spPr>
        <p:txBody>
          <a:bodyPr/>
          <a:lstStyle/>
          <a:p>
            <a:fld id="{42AE0CA6-B3EF-4B54-B54F-EC808ADC359E}" type="slidenum">
              <a:rPr lang="en-AU" smtClean="0"/>
              <a:t>‹#›</a:t>
            </a:fld>
            <a:endParaRPr lang="en-AU"/>
          </a:p>
        </p:txBody>
      </p:sp>
    </p:spTree>
    <p:extLst>
      <p:ext uri="{BB962C8B-B14F-4D97-AF65-F5344CB8AC3E}">
        <p14:creationId xmlns:p14="http://schemas.microsoft.com/office/powerpoint/2010/main" val="395561133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D3BECF2-313F-0C7E-AAAA-36215775B634}"/>
              </a:ext>
            </a:extLst>
          </p:cNvPr>
          <p:cNvSpPr>
            <a:spLocks noGrp="1"/>
          </p:cNvSpPr>
          <p:nvPr>
            <p:ph type="dt" sz="half" idx="10"/>
          </p:nvPr>
        </p:nvSpPr>
        <p:spPr>
          <a:xfrm>
            <a:off x="838200" y="6356350"/>
            <a:ext cx="2743200" cy="365125"/>
          </a:xfrm>
          <a:prstGeom prst="rect">
            <a:avLst/>
          </a:prstGeom>
        </p:spPr>
        <p:txBody>
          <a:bodyPr/>
          <a:lstStyle/>
          <a:p>
            <a:fld id="{E7419313-BA5B-4A0B-B1ED-923B5F598CC2}" type="datetimeFigureOut">
              <a:rPr lang="en-AU" smtClean="0"/>
              <a:t>6/10/2022</a:t>
            </a:fld>
            <a:endParaRPr lang="en-AU"/>
          </a:p>
        </p:txBody>
      </p:sp>
      <p:sp>
        <p:nvSpPr>
          <p:cNvPr id="3" name="Footer Placeholder 2">
            <a:extLst>
              <a:ext uri="{FF2B5EF4-FFF2-40B4-BE49-F238E27FC236}">
                <a16:creationId xmlns:a16="http://schemas.microsoft.com/office/drawing/2014/main" id="{4B349ABC-D317-ADD4-726E-3416646BFD59}"/>
              </a:ext>
            </a:extLst>
          </p:cNvPr>
          <p:cNvSpPr>
            <a:spLocks noGrp="1"/>
          </p:cNvSpPr>
          <p:nvPr>
            <p:ph type="ftr" sz="quarter" idx="11"/>
          </p:nvPr>
        </p:nvSpPr>
        <p:spPr>
          <a:xfrm>
            <a:off x="4038600" y="6356350"/>
            <a:ext cx="4114800" cy="365125"/>
          </a:xfrm>
          <a:prstGeom prst="rect">
            <a:avLst/>
          </a:prstGeom>
        </p:spPr>
        <p:txBody>
          <a:bodyPr/>
          <a:lstStyle/>
          <a:p>
            <a:endParaRPr lang="en-AU"/>
          </a:p>
        </p:txBody>
      </p:sp>
      <p:sp>
        <p:nvSpPr>
          <p:cNvPr id="4" name="Slide Number Placeholder 3">
            <a:extLst>
              <a:ext uri="{FF2B5EF4-FFF2-40B4-BE49-F238E27FC236}">
                <a16:creationId xmlns:a16="http://schemas.microsoft.com/office/drawing/2014/main" id="{BD0399C9-F37F-BCB7-1507-67D89F3D1D05}"/>
              </a:ext>
            </a:extLst>
          </p:cNvPr>
          <p:cNvSpPr>
            <a:spLocks noGrp="1"/>
          </p:cNvSpPr>
          <p:nvPr>
            <p:ph type="sldNum" sz="quarter" idx="12"/>
          </p:nvPr>
        </p:nvSpPr>
        <p:spPr>
          <a:xfrm>
            <a:off x="8610600" y="6356350"/>
            <a:ext cx="2743200" cy="365125"/>
          </a:xfrm>
          <a:prstGeom prst="rect">
            <a:avLst/>
          </a:prstGeom>
        </p:spPr>
        <p:txBody>
          <a:bodyPr/>
          <a:lstStyle/>
          <a:p>
            <a:fld id="{42AE0CA6-B3EF-4B54-B54F-EC808ADC359E}" type="slidenum">
              <a:rPr lang="en-AU" smtClean="0"/>
              <a:t>‹#›</a:t>
            </a:fld>
            <a:endParaRPr lang="en-AU"/>
          </a:p>
        </p:txBody>
      </p:sp>
    </p:spTree>
    <p:extLst>
      <p:ext uri="{BB962C8B-B14F-4D97-AF65-F5344CB8AC3E}">
        <p14:creationId xmlns:p14="http://schemas.microsoft.com/office/powerpoint/2010/main" val="21111977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447F27-75C5-42CE-28A8-8D47BA09034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AU"/>
          </a:p>
        </p:txBody>
      </p:sp>
      <p:sp>
        <p:nvSpPr>
          <p:cNvPr id="3" name="Content Placeholder 2">
            <a:extLst>
              <a:ext uri="{FF2B5EF4-FFF2-40B4-BE49-F238E27FC236}">
                <a16:creationId xmlns:a16="http://schemas.microsoft.com/office/drawing/2014/main" id="{176DCD6F-6F00-2737-9ED5-CB0A791E3172}"/>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a:extLst>
              <a:ext uri="{FF2B5EF4-FFF2-40B4-BE49-F238E27FC236}">
                <a16:creationId xmlns:a16="http://schemas.microsoft.com/office/drawing/2014/main" id="{56C9E692-1158-6932-EE7B-ED438BF1396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F1E78CB-1B4E-ACCA-E088-AF4BC31EA4FD}"/>
              </a:ext>
            </a:extLst>
          </p:cNvPr>
          <p:cNvSpPr>
            <a:spLocks noGrp="1"/>
          </p:cNvSpPr>
          <p:nvPr>
            <p:ph type="dt" sz="half" idx="10"/>
          </p:nvPr>
        </p:nvSpPr>
        <p:spPr>
          <a:xfrm>
            <a:off x="838200" y="6356350"/>
            <a:ext cx="2743200" cy="365125"/>
          </a:xfrm>
          <a:prstGeom prst="rect">
            <a:avLst/>
          </a:prstGeom>
        </p:spPr>
        <p:txBody>
          <a:bodyPr/>
          <a:lstStyle/>
          <a:p>
            <a:fld id="{E7419313-BA5B-4A0B-B1ED-923B5F598CC2}" type="datetimeFigureOut">
              <a:rPr lang="en-AU" smtClean="0"/>
              <a:t>6/10/2022</a:t>
            </a:fld>
            <a:endParaRPr lang="en-AU"/>
          </a:p>
        </p:txBody>
      </p:sp>
      <p:sp>
        <p:nvSpPr>
          <p:cNvPr id="6" name="Footer Placeholder 5">
            <a:extLst>
              <a:ext uri="{FF2B5EF4-FFF2-40B4-BE49-F238E27FC236}">
                <a16:creationId xmlns:a16="http://schemas.microsoft.com/office/drawing/2014/main" id="{AE83A8CA-7FC3-B91D-1399-C3E8CFEE0FB4}"/>
              </a:ext>
            </a:extLst>
          </p:cNvPr>
          <p:cNvSpPr>
            <a:spLocks noGrp="1"/>
          </p:cNvSpPr>
          <p:nvPr>
            <p:ph type="ftr" sz="quarter" idx="11"/>
          </p:nvPr>
        </p:nvSpPr>
        <p:spPr>
          <a:xfrm>
            <a:off x="4038600" y="6356350"/>
            <a:ext cx="4114800" cy="365125"/>
          </a:xfrm>
          <a:prstGeom prst="rect">
            <a:avLst/>
          </a:prstGeom>
        </p:spPr>
        <p:txBody>
          <a:bodyPr/>
          <a:lstStyle/>
          <a:p>
            <a:endParaRPr lang="en-AU"/>
          </a:p>
        </p:txBody>
      </p:sp>
      <p:sp>
        <p:nvSpPr>
          <p:cNvPr id="7" name="Slide Number Placeholder 6">
            <a:extLst>
              <a:ext uri="{FF2B5EF4-FFF2-40B4-BE49-F238E27FC236}">
                <a16:creationId xmlns:a16="http://schemas.microsoft.com/office/drawing/2014/main" id="{7463A60D-2916-6C1D-469B-E92F92518CF4}"/>
              </a:ext>
            </a:extLst>
          </p:cNvPr>
          <p:cNvSpPr>
            <a:spLocks noGrp="1"/>
          </p:cNvSpPr>
          <p:nvPr>
            <p:ph type="sldNum" sz="quarter" idx="12"/>
          </p:nvPr>
        </p:nvSpPr>
        <p:spPr>
          <a:xfrm>
            <a:off x="8610600" y="6356350"/>
            <a:ext cx="2743200" cy="365125"/>
          </a:xfrm>
          <a:prstGeom prst="rect">
            <a:avLst/>
          </a:prstGeom>
        </p:spPr>
        <p:txBody>
          <a:bodyPr/>
          <a:lstStyle/>
          <a:p>
            <a:fld id="{42AE0CA6-B3EF-4B54-B54F-EC808ADC359E}" type="slidenum">
              <a:rPr lang="en-AU" smtClean="0"/>
              <a:t>‹#›</a:t>
            </a:fld>
            <a:endParaRPr lang="en-AU"/>
          </a:p>
        </p:txBody>
      </p:sp>
    </p:spTree>
    <p:extLst>
      <p:ext uri="{BB962C8B-B14F-4D97-AF65-F5344CB8AC3E}">
        <p14:creationId xmlns:p14="http://schemas.microsoft.com/office/powerpoint/2010/main" val="294976192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A4BE63-0EC1-1EE4-B147-AE7C84409AF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AU"/>
          </a:p>
        </p:txBody>
      </p:sp>
      <p:sp>
        <p:nvSpPr>
          <p:cNvPr id="3" name="Picture Placeholder 2">
            <a:extLst>
              <a:ext uri="{FF2B5EF4-FFF2-40B4-BE49-F238E27FC236}">
                <a16:creationId xmlns:a16="http://schemas.microsoft.com/office/drawing/2014/main" id="{4590BA9D-9CF4-B241-0DD1-02B2496B0636}"/>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a:extLst>
              <a:ext uri="{FF2B5EF4-FFF2-40B4-BE49-F238E27FC236}">
                <a16:creationId xmlns:a16="http://schemas.microsoft.com/office/drawing/2014/main" id="{76CE4E19-F098-2CDE-98E4-EAA97E3A550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4454EFF-39FA-A13A-5232-3C2AA9088485}"/>
              </a:ext>
            </a:extLst>
          </p:cNvPr>
          <p:cNvSpPr>
            <a:spLocks noGrp="1"/>
          </p:cNvSpPr>
          <p:nvPr>
            <p:ph type="dt" sz="half" idx="10"/>
          </p:nvPr>
        </p:nvSpPr>
        <p:spPr>
          <a:xfrm>
            <a:off x="838200" y="6356350"/>
            <a:ext cx="2743200" cy="365125"/>
          </a:xfrm>
          <a:prstGeom prst="rect">
            <a:avLst/>
          </a:prstGeom>
        </p:spPr>
        <p:txBody>
          <a:bodyPr/>
          <a:lstStyle/>
          <a:p>
            <a:fld id="{E7419313-BA5B-4A0B-B1ED-923B5F598CC2}" type="datetimeFigureOut">
              <a:rPr lang="en-AU" smtClean="0"/>
              <a:t>6/10/2022</a:t>
            </a:fld>
            <a:endParaRPr lang="en-AU"/>
          </a:p>
        </p:txBody>
      </p:sp>
      <p:sp>
        <p:nvSpPr>
          <p:cNvPr id="6" name="Footer Placeholder 5">
            <a:extLst>
              <a:ext uri="{FF2B5EF4-FFF2-40B4-BE49-F238E27FC236}">
                <a16:creationId xmlns:a16="http://schemas.microsoft.com/office/drawing/2014/main" id="{64D6D807-C4EC-650D-B6DA-32FFA3A4F890}"/>
              </a:ext>
            </a:extLst>
          </p:cNvPr>
          <p:cNvSpPr>
            <a:spLocks noGrp="1"/>
          </p:cNvSpPr>
          <p:nvPr>
            <p:ph type="ftr" sz="quarter" idx="11"/>
          </p:nvPr>
        </p:nvSpPr>
        <p:spPr>
          <a:xfrm>
            <a:off x="4038600" y="6356350"/>
            <a:ext cx="4114800" cy="365125"/>
          </a:xfrm>
          <a:prstGeom prst="rect">
            <a:avLst/>
          </a:prstGeom>
        </p:spPr>
        <p:txBody>
          <a:bodyPr/>
          <a:lstStyle/>
          <a:p>
            <a:endParaRPr lang="en-AU"/>
          </a:p>
        </p:txBody>
      </p:sp>
      <p:sp>
        <p:nvSpPr>
          <p:cNvPr id="7" name="Slide Number Placeholder 6">
            <a:extLst>
              <a:ext uri="{FF2B5EF4-FFF2-40B4-BE49-F238E27FC236}">
                <a16:creationId xmlns:a16="http://schemas.microsoft.com/office/drawing/2014/main" id="{90955EF2-FF6C-3124-1C70-82BF6E6B36F4}"/>
              </a:ext>
            </a:extLst>
          </p:cNvPr>
          <p:cNvSpPr>
            <a:spLocks noGrp="1"/>
          </p:cNvSpPr>
          <p:nvPr>
            <p:ph type="sldNum" sz="quarter" idx="12"/>
          </p:nvPr>
        </p:nvSpPr>
        <p:spPr>
          <a:xfrm>
            <a:off x="8610600" y="6356350"/>
            <a:ext cx="2743200" cy="365125"/>
          </a:xfrm>
          <a:prstGeom prst="rect">
            <a:avLst/>
          </a:prstGeom>
        </p:spPr>
        <p:txBody>
          <a:bodyPr/>
          <a:lstStyle/>
          <a:p>
            <a:fld id="{42AE0CA6-B3EF-4B54-B54F-EC808ADC359E}" type="slidenum">
              <a:rPr lang="en-AU" smtClean="0"/>
              <a:t>‹#›</a:t>
            </a:fld>
            <a:endParaRPr lang="en-AU"/>
          </a:p>
        </p:txBody>
      </p:sp>
    </p:spTree>
    <p:extLst>
      <p:ext uri="{BB962C8B-B14F-4D97-AF65-F5344CB8AC3E}">
        <p14:creationId xmlns:p14="http://schemas.microsoft.com/office/powerpoint/2010/main" val="165005321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C4908B-F213-12F7-75D7-73C3CD0C36D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E8501184-1C77-301D-C7F7-F8145E75BBFC}"/>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CC7971FB-DFF1-9B89-0050-DE381E6A7EBF}"/>
              </a:ext>
            </a:extLst>
          </p:cNvPr>
          <p:cNvSpPr>
            <a:spLocks noGrp="1"/>
          </p:cNvSpPr>
          <p:nvPr>
            <p:ph type="dt" sz="half" idx="10"/>
          </p:nvPr>
        </p:nvSpPr>
        <p:spPr>
          <a:xfrm>
            <a:off x="838200" y="6356350"/>
            <a:ext cx="2743200" cy="365125"/>
          </a:xfrm>
          <a:prstGeom prst="rect">
            <a:avLst/>
          </a:prstGeom>
        </p:spPr>
        <p:txBody>
          <a:bodyPr/>
          <a:lstStyle/>
          <a:p>
            <a:fld id="{E7419313-BA5B-4A0B-B1ED-923B5F598CC2}" type="datetimeFigureOut">
              <a:rPr lang="en-AU" smtClean="0"/>
              <a:t>6/10/2022</a:t>
            </a:fld>
            <a:endParaRPr lang="en-AU"/>
          </a:p>
        </p:txBody>
      </p:sp>
      <p:sp>
        <p:nvSpPr>
          <p:cNvPr id="5" name="Footer Placeholder 4">
            <a:extLst>
              <a:ext uri="{FF2B5EF4-FFF2-40B4-BE49-F238E27FC236}">
                <a16:creationId xmlns:a16="http://schemas.microsoft.com/office/drawing/2014/main" id="{7009100D-D58E-91AB-B821-85450FB07853}"/>
              </a:ext>
            </a:extLst>
          </p:cNvPr>
          <p:cNvSpPr>
            <a:spLocks noGrp="1"/>
          </p:cNvSpPr>
          <p:nvPr>
            <p:ph type="ftr" sz="quarter" idx="11"/>
          </p:nvPr>
        </p:nvSpPr>
        <p:spPr>
          <a:xfrm>
            <a:off x="4038600" y="6356350"/>
            <a:ext cx="4114800" cy="365125"/>
          </a:xfrm>
          <a:prstGeom prst="rect">
            <a:avLst/>
          </a:prstGeom>
        </p:spPr>
        <p:txBody>
          <a:bodyPr/>
          <a:lstStyle/>
          <a:p>
            <a:endParaRPr lang="en-AU"/>
          </a:p>
        </p:txBody>
      </p:sp>
      <p:sp>
        <p:nvSpPr>
          <p:cNvPr id="6" name="Slide Number Placeholder 5">
            <a:extLst>
              <a:ext uri="{FF2B5EF4-FFF2-40B4-BE49-F238E27FC236}">
                <a16:creationId xmlns:a16="http://schemas.microsoft.com/office/drawing/2014/main" id="{B05015C3-9E91-54A7-BF48-65023A8E94FF}"/>
              </a:ext>
            </a:extLst>
          </p:cNvPr>
          <p:cNvSpPr>
            <a:spLocks noGrp="1"/>
          </p:cNvSpPr>
          <p:nvPr>
            <p:ph type="sldNum" sz="quarter" idx="12"/>
          </p:nvPr>
        </p:nvSpPr>
        <p:spPr>
          <a:xfrm>
            <a:off x="8610600" y="6356350"/>
            <a:ext cx="2743200" cy="365125"/>
          </a:xfrm>
          <a:prstGeom prst="rect">
            <a:avLst/>
          </a:prstGeom>
        </p:spPr>
        <p:txBody>
          <a:bodyPr/>
          <a:lstStyle/>
          <a:p>
            <a:fld id="{42AE0CA6-B3EF-4B54-B54F-EC808ADC359E}" type="slidenum">
              <a:rPr lang="en-AU" smtClean="0"/>
              <a:t>‹#›</a:t>
            </a:fld>
            <a:endParaRPr lang="en-AU"/>
          </a:p>
        </p:txBody>
      </p:sp>
    </p:spTree>
    <p:extLst>
      <p:ext uri="{BB962C8B-B14F-4D97-AF65-F5344CB8AC3E}">
        <p14:creationId xmlns:p14="http://schemas.microsoft.com/office/powerpoint/2010/main" val="7817202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90A13B6-A4ED-A001-B9AB-DA0498C148D9}"/>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C2B1C5C5-40E9-B6C9-3B3E-9821E65E7E55}"/>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1B2CDA70-38F1-8C10-711B-60CCEE5C6D74}"/>
              </a:ext>
            </a:extLst>
          </p:cNvPr>
          <p:cNvSpPr>
            <a:spLocks noGrp="1"/>
          </p:cNvSpPr>
          <p:nvPr>
            <p:ph type="dt" sz="half" idx="10"/>
          </p:nvPr>
        </p:nvSpPr>
        <p:spPr>
          <a:xfrm>
            <a:off x="838200" y="6356350"/>
            <a:ext cx="2743200" cy="365125"/>
          </a:xfrm>
          <a:prstGeom prst="rect">
            <a:avLst/>
          </a:prstGeom>
        </p:spPr>
        <p:txBody>
          <a:bodyPr/>
          <a:lstStyle/>
          <a:p>
            <a:fld id="{E7419313-BA5B-4A0B-B1ED-923B5F598CC2}" type="datetimeFigureOut">
              <a:rPr lang="en-AU" smtClean="0"/>
              <a:t>6/10/2022</a:t>
            </a:fld>
            <a:endParaRPr lang="en-AU"/>
          </a:p>
        </p:txBody>
      </p:sp>
      <p:sp>
        <p:nvSpPr>
          <p:cNvPr id="5" name="Footer Placeholder 4">
            <a:extLst>
              <a:ext uri="{FF2B5EF4-FFF2-40B4-BE49-F238E27FC236}">
                <a16:creationId xmlns:a16="http://schemas.microsoft.com/office/drawing/2014/main" id="{3803E1C5-84BA-2004-0BF1-4F20F3EAC8BA}"/>
              </a:ext>
            </a:extLst>
          </p:cNvPr>
          <p:cNvSpPr>
            <a:spLocks noGrp="1"/>
          </p:cNvSpPr>
          <p:nvPr>
            <p:ph type="ftr" sz="quarter" idx="11"/>
          </p:nvPr>
        </p:nvSpPr>
        <p:spPr>
          <a:xfrm>
            <a:off x="4038600" y="6356350"/>
            <a:ext cx="4114800" cy="365125"/>
          </a:xfrm>
          <a:prstGeom prst="rect">
            <a:avLst/>
          </a:prstGeom>
        </p:spPr>
        <p:txBody>
          <a:bodyPr/>
          <a:lstStyle/>
          <a:p>
            <a:endParaRPr lang="en-AU"/>
          </a:p>
        </p:txBody>
      </p:sp>
      <p:sp>
        <p:nvSpPr>
          <p:cNvPr id="6" name="Slide Number Placeholder 5">
            <a:extLst>
              <a:ext uri="{FF2B5EF4-FFF2-40B4-BE49-F238E27FC236}">
                <a16:creationId xmlns:a16="http://schemas.microsoft.com/office/drawing/2014/main" id="{951722BF-261E-60D8-149B-03385A3D1995}"/>
              </a:ext>
            </a:extLst>
          </p:cNvPr>
          <p:cNvSpPr>
            <a:spLocks noGrp="1"/>
          </p:cNvSpPr>
          <p:nvPr>
            <p:ph type="sldNum" sz="quarter" idx="12"/>
          </p:nvPr>
        </p:nvSpPr>
        <p:spPr>
          <a:xfrm>
            <a:off x="8610600" y="6356350"/>
            <a:ext cx="2743200" cy="365125"/>
          </a:xfrm>
          <a:prstGeom prst="rect">
            <a:avLst/>
          </a:prstGeom>
        </p:spPr>
        <p:txBody>
          <a:bodyPr/>
          <a:lstStyle/>
          <a:p>
            <a:fld id="{42AE0CA6-B3EF-4B54-B54F-EC808ADC359E}" type="slidenum">
              <a:rPr lang="en-AU" smtClean="0"/>
              <a:t>‹#›</a:t>
            </a:fld>
            <a:endParaRPr lang="en-AU"/>
          </a:p>
        </p:txBody>
      </p:sp>
    </p:spTree>
    <p:extLst>
      <p:ext uri="{BB962C8B-B14F-4D97-AF65-F5344CB8AC3E}">
        <p14:creationId xmlns:p14="http://schemas.microsoft.com/office/powerpoint/2010/main" val="353768676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6AD65A-030F-EF54-2A2F-5D3D98D9AE3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AU"/>
          </a:p>
        </p:txBody>
      </p:sp>
      <p:sp>
        <p:nvSpPr>
          <p:cNvPr id="3" name="Subtitle 2">
            <a:extLst>
              <a:ext uri="{FF2B5EF4-FFF2-40B4-BE49-F238E27FC236}">
                <a16:creationId xmlns:a16="http://schemas.microsoft.com/office/drawing/2014/main" id="{59B41614-0F39-A2B7-AB80-62A71750273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sp>
        <p:nvSpPr>
          <p:cNvPr id="4" name="Date Placeholder 3">
            <a:extLst>
              <a:ext uri="{FF2B5EF4-FFF2-40B4-BE49-F238E27FC236}">
                <a16:creationId xmlns:a16="http://schemas.microsoft.com/office/drawing/2014/main" id="{B7A80711-C538-B58A-6A07-19E171AB813E}"/>
              </a:ext>
            </a:extLst>
          </p:cNvPr>
          <p:cNvSpPr>
            <a:spLocks noGrp="1"/>
          </p:cNvSpPr>
          <p:nvPr>
            <p:ph type="dt" sz="half" idx="10"/>
          </p:nvPr>
        </p:nvSpPr>
        <p:spPr/>
        <p:txBody>
          <a:bodyPr/>
          <a:lstStyle/>
          <a:p>
            <a:fld id="{8C5E195D-48A8-4BB5-85F8-555DD96ADAE2}" type="datetimeFigureOut">
              <a:rPr lang="en-AU" smtClean="0"/>
              <a:t>6/10/2022</a:t>
            </a:fld>
            <a:endParaRPr lang="en-AU"/>
          </a:p>
        </p:txBody>
      </p:sp>
      <p:sp>
        <p:nvSpPr>
          <p:cNvPr id="5" name="Footer Placeholder 4">
            <a:extLst>
              <a:ext uri="{FF2B5EF4-FFF2-40B4-BE49-F238E27FC236}">
                <a16:creationId xmlns:a16="http://schemas.microsoft.com/office/drawing/2014/main" id="{6398D812-BB7B-1F91-B924-7DF9C374C457}"/>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1991A971-11C2-C4B7-405D-0666EF7ED05F}"/>
              </a:ext>
            </a:extLst>
          </p:cNvPr>
          <p:cNvSpPr>
            <a:spLocks noGrp="1"/>
          </p:cNvSpPr>
          <p:nvPr>
            <p:ph type="sldNum" sz="quarter" idx="12"/>
          </p:nvPr>
        </p:nvSpPr>
        <p:spPr/>
        <p:txBody>
          <a:bodyPr/>
          <a:lstStyle/>
          <a:p>
            <a:fld id="{92DFC5DA-F0A0-4AD1-B96A-56ECB2A5633B}" type="slidenum">
              <a:rPr lang="en-AU" smtClean="0"/>
              <a:t>‹#›</a:t>
            </a:fld>
            <a:endParaRPr lang="en-AU"/>
          </a:p>
        </p:txBody>
      </p:sp>
    </p:spTree>
    <p:extLst>
      <p:ext uri="{BB962C8B-B14F-4D97-AF65-F5344CB8AC3E}">
        <p14:creationId xmlns:p14="http://schemas.microsoft.com/office/powerpoint/2010/main" val="151347425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B5A16C-9A52-03BB-0E1F-61DA9BF42F78}"/>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5D9DFB58-64E5-961C-7E94-FCDBB6A3843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14313ABE-946D-2350-8BE0-32961EC46E9B}"/>
              </a:ext>
            </a:extLst>
          </p:cNvPr>
          <p:cNvSpPr>
            <a:spLocks noGrp="1"/>
          </p:cNvSpPr>
          <p:nvPr>
            <p:ph type="dt" sz="half" idx="10"/>
          </p:nvPr>
        </p:nvSpPr>
        <p:spPr/>
        <p:txBody>
          <a:bodyPr/>
          <a:lstStyle/>
          <a:p>
            <a:fld id="{8C5E195D-48A8-4BB5-85F8-555DD96ADAE2}" type="datetimeFigureOut">
              <a:rPr lang="en-AU" smtClean="0"/>
              <a:t>6/10/2022</a:t>
            </a:fld>
            <a:endParaRPr lang="en-AU"/>
          </a:p>
        </p:txBody>
      </p:sp>
      <p:sp>
        <p:nvSpPr>
          <p:cNvPr id="5" name="Footer Placeholder 4">
            <a:extLst>
              <a:ext uri="{FF2B5EF4-FFF2-40B4-BE49-F238E27FC236}">
                <a16:creationId xmlns:a16="http://schemas.microsoft.com/office/drawing/2014/main" id="{A8D845C7-89F5-0B4C-B1F4-05CC8D3AC72C}"/>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75B1DB02-E0EA-F6BA-25AE-711285D2845D}"/>
              </a:ext>
            </a:extLst>
          </p:cNvPr>
          <p:cNvSpPr>
            <a:spLocks noGrp="1"/>
          </p:cNvSpPr>
          <p:nvPr>
            <p:ph type="sldNum" sz="quarter" idx="12"/>
          </p:nvPr>
        </p:nvSpPr>
        <p:spPr/>
        <p:txBody>
          <a:bodyPr/>
          <a:lstStyle/>
          <a:p>
            <a:fld id="{92DFC5DA-F0A0-4AD1-B96A-56ECB2A5633B}" type="slidenum">
              <a:rPr lang="en-AU" smtClean="0"/>
              <a:t>‹#›</a:t>
            </a:fld>
            <a:endParaRPr lang="en-AU"/>
          </a:p>
        </p:txBody>
      </p:sp>
    </p:spTree>
    <p:extLst>
      <p:ext uri="{BB962C8B-B14F-4D97-AF65-F5344CB8AC3E}">
        <p14:creationId xmlns:p14="http://schemas.microsoft.com/office/powerpoint/2010/main" val="264982880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08B992-D5D1-4B9A-E884-9B67DC9329D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AU"/>
          </a:p>
        </p:txBody>
      </p:sp>
      <p:sp>
        <p:nvSpPr>
          <p:cNvPr id="3" name="Text Placeholder 2">
            <a:extLst>
              <a:ext uri="{FF2B5EF4-FFF2-40B4-BE49-F238E27FC236}">
                <a16:creationId xmlns:a16="http://schemas.microsoft.com/office/drawing/2014/main" id="{D6ACA6F2-64C9-3854-0A52-068CF0872D1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40CEBC0-4E96-E2DD-AAA4-3923B69266B4}"/>
              </a:ext>
            </a:extLst>
          </p:cNvPr>
          <p:cNvSpPr>
            <a:spLocks noGrp="1"/>
          </p:cNvSpPr>
          <p:nvPr>
            <p:ph type="dt" sz="half" idx="10"/>
          </p:nvPr>
        </p:nvSpPr>
        <p:spPr/>
        <p:txBody>
          <a:bodyPr/>
          <a:lstStyle/>
          <a:p>
            <a:fld id="{8C5E195D-48A8-4BB5-85F8-555DD96ADAE2}" type="datetimeFigureOut">
              <a:rPr lang="en-AU" smtClean="0"/>
              <a:t>6/10/2022</a:t>
            </a:fld>
            <a:endParaRPr lang="en-AU"/>
          </a:p>
        </p:txBody>
      </p:sp>
      <p:sp>
        <p:nvSpPr>
          <p:cNvPr id="5" name="Footer Placeholder 4">
            <a:extLst>
              <a:ext uri="{FF2B5EF4-FFF2-40B4-BE49-F238E27FC236}">
                <a16:creationId xmlns:a16="http://schemas.microsoft.com/office/drawing/2014/main" id="{6E37448E-9373-23D4-96EC-A506F8ED407E}"/>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CE62593A-AE55-09EF-0CDC-321E66378F9E}"/>
              </a:ext>
            </a:extLst>
          </p:cNvPr>
          <p:cNvSpPr>
            <a:spLocks noGrp="1"/>
          </p:cNvSpPr>
          <p:nvPr>
            <p:ph type="sldNum" sz="quarter" idx="12"/>
          </p:nvPr>
        </p:nvSpPr>
        <p:spPr/>
        <p:txBody>
          <a:bodyPr/>
          <a:lstStyle/>
          <a:p>
            <a:fld id="{92DFC5DA-F0A0-4AD1-B96A-56ECB2A5633B}" type="slidenum">
              <a:rPr lang="en-AU" smtClean="0"/>
              <a:t>‹#›</a:t>
            </a:fld>
            <a:endParaRPr lang="en-AU"/>
          </a:p>
        </p:txBody>
      </p:sp>
    </p:spTree>
    <p:extLst>
      <p:ext uri="{BB962C8B-B14F-4D97-AF65-F5344CB8AC3E}">
        <p14:creationId xmlns:p14="http://schemas.microsoft.com/office/powerpoint/2010/main" val="1797240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DD1103-24C8-9B8E-91C8-8C7DA5AFF11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AU"/>
          </a:p>
        </p:txBody>
      </p:sp>
      <p:sp>
        <p:nvSpPr>
          <p:cNvPr id="3" name="Date Placeholder 2">
            <a:extLst>
              <a:ext uri="{FF2B5EF4-FFF2-40B4-BE49-F238E27FC236}">
                <a16:creationId xmlns:a16="http://schemas.microsoft.com/office/drawing/2014/main" id="{AD49E4D1-01C5-374F-B4F4-78A55CF81F7A}"/>
              </a:ext>
            </a:extLst>
          </p:cNvPr>
          <p:cNvSpPr>
            <a:spLocks noGrp="1"/>
          </p:cNvSpPr>
          <p:nvPr>
            <p:ph type="dt" sz="half" idx="10"/>
          </p:nvPr>
        </p:nvSpPr>
        <p:spPr>
          <a:xfrm>
            <a:off x="838200" y="6356350"/>
            <a:ext cx="2743200" cy="365125"/>
          </a:xfrm>
          <a:prstGeom prst="rect">
            <a:avLst/>
          </a:prstGeom>
        </p:spPr>
        <p:txBody>
          <a:bodyPr/>
          <a:lstStyle/>
          <a:p>
            <a:fld id="{1D36FF14-C725-479A-BB8D-0367512E942F}" type="datetimeFigureOut">
              <a:rPr lang="en-AU" smtClean="0"/>
              <a:t>6/10/2022</a:t>
            </a:fld>
            <a:endParaRPr lang="en-AU"/>
          </a:p>
        </p:txBody>
      </p:sp>
      <p:sp>
        <p:nvSpPr>
          <p:cNvPr id="4" name="Footer Placeholder 3">
            <a:extLst>
              <a:ext uri="{FF2B5EF4-FFF2-40B4-BE49-F238E27FC236}">
                <a16:creationId xmlns:a16="http://schemas.microsoft.com/office/drawing/2014/main" id="{50495055-2C75-EB37-E8C7-9375E72BF277}"/>
              </a:ext>
            </a:extLst>
          </p:cNvPr>
          <p:cNvSpPr>
            <a:spLocks noGrp="1"/>
          </p:cNvSpPr>
          <p:nvPr>
            <p:ph type="ftr" sz="quarter" idx="11"/>
          </p:nvPr>
        </p:nvSpPr>
        <p:spPr>
          <a:xfrm>
            <a:off x="4038600" y="6356350"/>
            <a:ext cx="4114800" cy="365125"/>
          </a:xfrm>
          <a:prstGeom prst="rect">
            <a:avLst/>
          </a:prstGeom>
        </p:spPr>
        <p:txBody>
          <a:bodyPr/>
          <a:lstStyle/>
          <a:p>
            <a:endParaRPr lang="en-AU"/>
          </a:p>
        </p:txBody>
      </p:sp>
      <p:sp>
        <p:nvSpPr>
          <p:cNvPr id="5" name="Slide Number Placeholder 4">
            <a:extLst>
              <a:ext uri="{FF2B5EF4-FFF2-40B4-BE49-F238E27FC236}">
                <a16:creationId xmlns:a16="http://schemas.microsoft.com/office/drawing/2014/main" id="{A3AE67D2-F03E-3EFE-9F02-41C3127BB852}"/>
              </a:ext>
            </a:extLst>
          </p:cNvPr>
          <p:cNvSpPr>
            <a:spLocks noGrp="1"/>
          </p:cNvSpPr>
          <p:nvPr>
            <p:ph type="sldNum" sz="quarter" idx="12"/>
          </p:nvPr>
        </p:nvSpPr>
        <p:spPr>
          <a:xfrm>
            <a:off x="8610600" y="6356350"/>
            <a:ext cx="2743200" cy="365125"/>
          </a:xfrm>
          <a:prstGeom prst="rect">
            <a:avLst/>
          </a:prstGeom>
        </p:spPr>
        <p:txBody>
          <a:bodyPr/>
          <a:lstStyle/>
          <a:p>
            <a:fld id="{523BD619-9891-42AA-B686-A05A456D5489}" type="slidenum">
              <a:rPr lang="en-AU" smtClean="0"/>
              <a:t>‹#›</a:t>
            </a:fld>
            <a:endParaRPr lang="en-AU"/>
          </a:p>
        </p:txBody>
      </p:sp>
    </p:spTree>
    <p:extLst>
      <p:ext uri="{BB962C8B-B14F-4D97-AF65-F5344CB8AC3E}">
        <p14:creationId xmlns:p14="http://schemas.microsoft.com/office/powerpoint/2010/main" val="352964336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DB4CE9-575D-0003-970C-1CEAB9ACB644}"/>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63F94A46-5710-DAEC-3449-11F0559BDAF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a:extLst>
              <a:ext uri="{FF2B5EF4-FFF2-40B4-BE49-F238E27FC236}">
                <a16:creationId xmlns:a16="http://schemas.microsoft.com/office/drawing/2014/main" id="{8D102005-FB43-734E-D073-4C1A9FBD44B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a:extLst>
              <a:ext uri="{FF2B5EF4-FFF2-40B4-BE49-F238E27FC236}">
                <a16:creationId xmlns:a16="http://schemas.microsoft.com/office/drawing/2014/main" id="{F67F0DE8-C086-80D5-3EF7-A66FFB23373C}"/>
              </a:ext>
            </a:extLst>
          </p:cNvPr>
          <p:cNvSpPr>
            <a:spLocks noGrp="1"/>
          </p:cNvSpPr>
          <p:nvPr>
            <p:ph type="dt" sz="half" idx="10"/>
          </p:nvPr>
        </p:nvSpPr>
        <p:spPr/>
        <p:txBody>
          <a:bodyPr/>
          <a:lstStyle/>
          <a:p>
            <a:fld id="{8C5E195D-48A8-4BB5-85F8-555DD96ADAE2}" type="datetimeFigureOut">
              <a:rPr lang="en-AU" smtClean="0"/>
              <a:t>6/10/2022</a:t>
            </a:fld>
            <a:endParaRPr lang="en-AU"/>
          </a:p>
        </p:txBody>
      </p:sp>
      <p:sp>
        <p:nvSpPr>
          <p:cNvPr id="6" name="Footer Placeholder 5">
            <a:extLst>
              <a:ext uri="{FF2B5EF4-FFF2-40B4-BE49-F238E27FC236}">
                <a16:creationId xmlns:a16="http://schemas.microsoft.com/office/drawing/2014/main" id="{3D4319B5-5511-B53C-0BF6-D3E329CA04EE}"/>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AC03E18E-4A5F-1E40-5E21-7EF9422D2928}"/>
              </a:ext>
            </a:extLst>
          </p:cNvPr>
          <p:cNvSpPr>
            <a:spLocks noGrp="1"/>
          </p:cNvSpPr>
          <p:nvPr>
            <p:ph type="sldNum" sz="quarter" idx="12"/>
          </p:nvPr>
        </p:nvSpPr>
        <p:spPr/>
        <p:txBody>
          <a:bodyPr/>
          <a:lstStyle/>
          <a:p>
            <a:fld id="{92DFC5DA-F0A0-4AD1-B96A-56ECB2A5633B}" type="slidenum">
              <a:rPr lang="en-AU" smtClean="0"/>
              <a:t>‹#›</a:t>
            </a:fld>
            <a:endParaRPr lang="en-AU"/>
          </a:p>
        </p:txBody>
      </p:sp>
    </p:spTree>
    <p:extLst>
      <p:ext uri="{BB962C8B-B14F-4D97-AF65-F5344CB8AC3E}">
        <p14:creationId xmlns:p14="http://schemas.microsoft.com/office/powerpoint/2010/main" val="61754010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5D1B54-D90D-ED6D-ACCB-CC3648DFEAB9}"/>
              </a:ext>
            </a:extLst>
          </p:cNvPr>
          <p:cNvSpPr>
            <a:spLocks noGrp="1"/>
          </p:cNvSpPr>
          <p:nvPr>
            <p:ph type="title"/>
          </p:nvPr>
        </p:nvSpPr>
        <p:spPr>
          <a:xfrm>
            <a:off x="839788" y="365125"/>
            <a:ext cx="10515600" cy="1325563"/>
          </a:xfrm>
        </p:spPr>
        <p:txBody>
          <a:bodyPr/>
          <a:lstStyle/>
          <a:p>
            <a:r>
              <a:rPr lang="en-US"/>
              <a:t>Click to edit Master title style</a:t>
            </a:r>
            <a:endParaRPr lang="en-AU"/>
          </a:p>
        </p:txBody>
      </p:sp>
      <p:sp>
        <p:nvSpPr>
          <p:cNvPr id="3" name="Text Placeholder 2">
            <a:extLst>
              <a:ext uri="{FF2B5EF4-FFF2-40B4-BE49-F238E27FC236}">
                <a16:creationId xmlns:a16="http://schemas.microsoft.com/office/drawing/2014/main" id="{7C210CB5-1251-14FB-813B-CC533E0A84C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29B4F6A-1050-9D8C-0AB7-B03BB81D93D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a:extLst>
              <a:ext uri="{FF2B5EF4-FFF2-40B4-BE49-F238E27FC236}">
                <a16:creationId xmlns:a16="http://schemas.microsoft.com/office/drawing/2014/main" id="{E2E539F9-D3EA-3402-88AE-D35F89755E9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55ABBE8-37E8-C937-66E8-959C57C6A77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a:extLst>
              <a:ext uri="{FF2B5EF4-FFF2-40B4-BE49-F238E27FC236}">
                <a16:creationId xmlns:a16="http://schemas.microsoft.com/office/drawing/2014/main" id="{B168B221-1145-9ADE-6D2D-27329E5CD4B6}"/>
              </a:ext>
            </a:extLst>
          </p:cNvPr>
          <p:cNvSpPr>
            <a:spLocks noGrp="1"/>
          </p:cNvSpPr>
          <p:nvPr>
            <p:ph type="dt" sz="half" idx="10"/>
          </p:nvPr>
        </p:nvSpPr>
        <p:spPr/>
        <p:txBody>
          <a:bodyPr/>
          <a:lstStyle/>
          <a:p>
            <a:fld id="{8C5E195D-48A8-4BB5-85F8-555DD96ADAE2}" type="datetimeFigureOut">
              <a:rPr lang="en-AU" smtClean="0"/>
              <a:t>6/10/2022</a:t>
            </a:fld>
            <a:endParaRPr lang="en-AU"/>
          </a:p>
        </p:txBody>
      </p:sp>
      <p:sp>
        <p:nvSpPr>
          <p:cNvPr id="8" name="Footer Placeholder 7">
            <a:extLst>
              <a:ext uri="{FF2B5EF4-FFF2-40B4-BE49-F238E27FC236}">
                <a16:creationId xmlns:a16="http://schemas.microsoft.com/office/drawing/2014/main" id="{750192A7-66EB-DD42-5ACB-19086EE268BC}"/>
              </a:ext>
            </a:extLst>
          </p:cNvPr>
          <p:cNvSpPr>
            <a:spLocks noGrp="1"/>
          </p:cNvSpPr>
          <p:nvPr>
            <p:ph type="ftr" sz="quarter" idx="11"/>
          </p:nvPr>
        </p:nvSpPr>
        <p:spPr/>
        <p:txBody>
          <a:bodyPr/>
          <a:lstStyle/>
          <a:p>
            <a:endParaRPr lang="en-AU"/>
          </a:p>
        </p:txBody>
      </p:sp>
      <p:sp>
        <p:nvSpPr>
          <p:cNvPr id="9" name="Slide Number Placeholder 8">
            <a:extLst>
              <a:ext uri="{FF2B5EF4-FFF2-40B4-BE49-F238E27FC236}">
                <a16:creationId xmlns:a16="http://schemas.microsoft.com/office/drawing/2014/main" id="{85540A6A-DF73-865A-2880-1F94124C2F9A}"/>
              </a:ext>
            </a:extLst>
          </p:cNvPr>
          <p:cNvSpPr>
            <a:spLocks noGrp="1"/>
          </p:cNvSpPr>
          <p:nvPr>
            <p:ph type="sldNum" sz="quarter" idx="12"/>
          </p:nvPr>
        </p:nvSpPr>
        <p:spPr/>
        <p:txBody>
          <a:bodyPr/>
          <a:lstStyle/>
          <a:p>
            <a:fld id="{92DFC5DA-F0A0-4AD1-B96A-56ECB2A5633B}" type="slidenum">
              <a:rPr lang="en-AU" smtClean="0"/>
              <a:t>‹#›</a:t>
            </a:fld>
            <a:endParaRPr lang="en-AU"/>
          </a:p>
        </p:txBody>
      </p:sp>
    </p:spTree>
    <p:extLst>
      <p:ext uri="{BB962C8B-B14F-4D97-AF65-F5344CB8AC3E}">
        <p14:creationId xmlns:p14="http://schemas.microsoft.com/office/powerpoint/2010/main" val="388922611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379249-1FDA-2130-BBFC-4790A72E6B5D}"/>
              </a:ext>
            </a:extLst>
          </p:cNvPr>
          <p:cNvSpPr>
            <a:spLocks noGrp="1"/>
          </p:cNvSpPr>
          <p:nvPr>
            <p:ph type="title"/>
          </p:nvPr>
        </p:nvSpPr>
        <p:spPr/>
        <p:txBody>
          <a:bodyPr/>
          <a:lstStyle/>
          <a:p>
            <a:r>
              <a:rPr lang="en-US"/>
              <a:t>Click to edit Master title style</a:t>
            </a:r>
            <a:endParaRPr lang="en-AU"/>
          </a:p>
        </p:txBody>
      </p:sp>
      <p:sp>
        <p:nvSpPr>
          <p:cNvPr id="3" name="Date Placeholder 2">
            <a:extLst>
              <a:ext uri="{FF2B5EF4-FFF2-40B4-BE49-F238E27FC236}">
                <a16:creationId xmlns:a16="http://schemas.microsoft.com/office/drawing/2014/main" id="{B58C4CBD-054C-0103-D088-855E23358AF1}"/>
              </a:ext>
            </a:extLst>
          </p:cNvPr>
          <p:cNvSpPr>
            <a:spLocks noGrp="1"/>
          </p:cNvSpPr>
          <p:nvPr>
            <p:ph type="dt" sz="half" idx="10"/>
          </p:nvPr>
        </p:nvSpPr>
        <p:spPr/>
        <p:txBody>
          <a:bodyPr/>
          <a:lstStyle/>
          <a:p>
            <a:fld id="{8C5E195D-48A8-4BB5-85F8-555DD96ADAE2}" type="datetimeFigureOut">
              <a:rPr lang="en-AU" smtClean="0"/>
              <a:t>6/10/2022</a:t>
            </a:fld>
            <a:endParaRPr lang="en-AU"/>
          </a:p>
        </p:txBody>
      </p:sp>
      <p:sp>
        <p:nvSpPr>
          <p:cNvPr id="4" name="Footer Placeholder 3">
            <a:extLst>
              <a:ext uri="{FF2B5EF4-FFF2-40B4-BE49-F238E27FC236}">
                <a16:creationId xmlns:a16="http://schemas.microsoft.com/office/drawing/2014/main" id="{DEEB6A60-286A-2654-2D2A-49E690A2B786}"/>
              </a:ext>
            </a:extLst>
          </p:cNvPr>
          <p:cNvSpPr>
            <a:spLocks noGrp="1"/>
          </p:cNvSpPr>
          <p:nvPr>
            <p:ph type="ftr" sz="quarter" idx="11"/>
          </p:nvPr>
        </p:nvSpPr>
        <p:spPr/>
        <p:txBody>
          <a:bodyPr/>
          <a:lstStyle/>
          <a:p>
            <a:endParaRPr lang="en-AU"/>
          </a:p>
        </p:txBody>
      </p:sp>
      <p:sp>
        <p:nvSpPr>
          <p:cNvPr id="5" name="Slide Number Placeholder 4">
            <a:extLst>
              <a:ext uri="{FF2B5EF4-FFF2-40B4-BE49-F238E27FC236}">
                <a16:creationId xmlns:a16="http://schemas.microsoft.com/office/drawing/2014/main" id="{80345C07-7EF3-4737-3904-737A78C1E9FB}"/>
              </a:ext>
            </a:extLst>
          </p:cNvPr>
          <p:cNvSpPr>
            <a:spLocks noGrp="1"/>
          </p:cNvSpPr>
          <p:nvPr>
            <p:ph type="sldNum" sz="quarter" idx="12"/>
          </p:nvPr>
        </p:nvSpPr>
        <p:spPr/>
        <p:txBody>
          <a:bodyPr/>
          <a:lstStyle/>
          <a:p>
            <a:fld id="{92DFC5DA-F0A0-4AD1-B96A-56ECB2A5633B}" type="slidenum">
              <a:rPr lang="en-AU" smtClean="0"/>
              <a:t>‹#›</a:t>
            </a:fld>
            <a:endParaRPr lang="en-AU"/>
          </a:p>
        </p:txBody>
      </p:sp>
    </p:spTree>
    <p:extLst>
      <p:ext uri="{BB962C8B-B14F-4D97-AF65-F5344CB8AC3E}">
        <p14:creationId xmlns:p14="http://schemas.microsoft.com/office/powerpoint/2010/main" val="302449895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7A5DCA2-954F-62CB-B2BC-867E06B02FFB}"/>
              </a:ext>
            </a:extLst>
          </p:cNvPr>
          <p:cNvSpPr>
            <a:spLocks noGrp="1"/>
          </p:cNvSpPr>
          <p:nvPr>
            <p:ph type="dt" sz="half" idx="10"/>
          </p:nvPr>
        </p:nvSpPr>
        <p:spPr/>
        <p:txBody>
          <a:bodyPr/>
          <a:lstStyle/>
          <a:p>
            <a:fld id="{8C5E195D-48A8-4BB5-85F8-555DD96ADAE2}" type="datetimeFigureOut">
              <a:rPr lang="en-AU" smtClean="0"/>
              <a:t>6/10/2022</a:t>
            </a:fld>
            <a:endParaRPr lang="en-AU"/>
          </a:p>
        </p:txBody>
      </p:sp>
      <p:sp>
        <p:nvSpPr>
          <p:cNvPr id="3" name="Footer Placeholder 2">
            <a:extLst>
              <a:ext uri="{FF2B5EF4-FFF2-40B4-BE49-F238E27FC236}">
                <a16:creationId xmlns:a16="http://schemas.microsoft.com/office/drawing/2014/main" id="{478231C4-1444-9997-001A-F0F33E7CF8FE}"/>
              </a:ext>
            </a:extLst>
          </p:cNvPr>
          <p:cNvSpPr>
            <a:spLocks noGrp="1"/>
          </p:cNvSpPr>
          <p:nvPr>
            <p:ph type="ftr" sz="quarter" idx="11"/>
          </p:nvPr>
        </p:nvSpPr>
        <p:spPr/>
        <p:txBody>
          <a:bodyPr/>
          <a:lstStyle/>
          <a:p>
            <a:endParaRPr lang="en-AU"/>
          </a:p>
        </p:txBody>
      </p:sp>
      <p:sp>
        <p:nvSpPr>
          <p:cNvPr id="4" name="Slide Number Placeholder 3">
            <a:extLst>
              <a:ext uri="{FF2B5EF4-FFF2-40B4-BE49-F238E27FC236}">
                <a16:creationId xmlns:a16="http://schemas.microsoft.com/office/drawing/2014/main" id="{0C71AA7F-7472-96FE-8CF5-9EC03A4A22B3}"/>
              </a:ext>
            </a:extLst>
          </p:cNvPr>
          <p:cNvSpPr>
            <a:spLocks noGrp="1"/>
          </p:cNvSpPr>
          <p:nvPr>
            <p:ph type="sldNum" sz="quarter" idx="12"/>
          </p:nvPr>
        </p:nvSpPr>
        <p:spPr/>
        <p:txBody>
          <a:bodyPr/>
          <a:lstStyle/>
          <a:p>
            <a:fld id="{92DFC5DA-F0A0-4AD1-B96A-56ECB2A5633B}" type="slidenum">
              <a:rPr lang="en-AU" smtClean="0"/>
              <a:t>‹#›</a:t>
            </a:fld>
            <a:endParaRPr lang="en-AU"/>
          </a:p>
        </p:txBody>
      </p:sp>
    </p:spTree>
    <p:extLst>
      <p:ext uri="{BB962C8B-B14F-4D97-AF65-F5344CB8AC3E}">
        <p14:creationId xmlns:p14="http://schemas.microsoft.com/office/powerpoint/2010/main" val="186559319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590CDF-356E-C7EA-7336-5E2BDD7F588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Content Placeholder 2">
            <a:extLst>
              <a:ext uri="{FF2B5EF4-FFF2-40B4-BE49-F238E27FC236}">
                <a16:creationId xmlns:a16="http://schemas.microsoft.com/office/drawing/2014/main" id="{EFD2DA75-2A46-2010-6EEE-88BB01B56EB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a:extLst>
              <a:ext uri="{FF2B5EF4-FFF2-40B4-BE49-F238E27FC236}">
                <a16:creationId xmlns:a16="http://schemas.microsoft.com/office/drawing/2014/main" id="{9077C6AD-D76B-57AC-5684-9200D4578F2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96EA421-1A97-6E63-5A56-89692F13886D}"/>
              </a:ext>
            </a:extLst>
          </p:cNvPr>
          <p:cNvSpPr>
            <a:spLocks noGrp="1"/>
          </p:cNvSpPr>
          <p:nvPr>
            <p:ph type="dt" sz="half" idx="10"/>
          </p:nvPr>
        </p:nvSpPr>
        <p:spPr/>
        <p:txBody>
          <a:bodyPr/>
          <a:lstStyle/>
          <a:p>
            <a:fld id="{8C5E195D-48A8-4BB5-85F8-555DD96ADAE2}" type="datetimeFigureOut">
              <a:rPr lang="en-AU" smtClean="0"/>
              <a:t>6/10/2022</a:t>
            </a:fld>
            <a:endParaRPr lang="en-AU"/>
          </a:p>
        </p:txBody>
      </p:sp>
      <p:sp>
        <p:nvSpPr>
          <p:cNvPr id="6" name="Footer Placeholder 5">
            <a:extLst>
              <a:ext uri="{FF2B5EF4-FFF2-40B4-BE49-F238E27FC236}">
                <a16:creationId xmlns:a16="http://schemas.microsoft.com/office/drawing/2014/main" id="{25EFED5D-01F3-1988-8657-06C9D50AD0AE}"/>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9BA591DD-4FAF-B7F2-3262-5117AF24633C}"/>
              </a:ext>
            </a:extLst>
          </p:cNvPr>
          <p:cNvSpPr>
            <a:spLocks noGrp="1"/>
          </p:cNvSpPr>
          <p:nvPr>
            <p:ph type="sldNum" sz="quarter" idx="12"/>
          </p:nvPr>
        </p:nvSpPr>
        <p:spPr/>
        <p:txBody>
          <a:bodyPr/>
          <a:lstStyle/>
          <a:p>
            <a:fld id="{92DFC5DA-F0A0-4AD1-B96A-56ECB2A5633B}" type="slidenum">
              <a:rPr lang="en-AU" smtClean="0"/>
              <a:t>‹#›</a:t>
            </a:fld>
            <a:endParaRPr lang="en-AU"/>
          </a:p>
        </p:txBody>
      </p:sp>
    </p:spTree>
    <p:extLst>
      <p:ext uri="{BB962C8B-B14F-4D97-AF65-F5344CB8AC3E}">
        <p14:creationId xmlns:p14="http://schemas.microsoft.com/office/powerpoint/2010/main" val="217375558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9972F2-C3D3-F43C-954E-A75B7FBC279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Picture Placeholder 2">
            <a:extLst>
              <a:ext uri="{FF2B5EF4-FFF2-40B4-BE49-F238E27FC236}">
                <a16:creationId xmlns:a16="http://schemas.microsoft.com/office/drawing/2014/main" id="{BE9604FE-82BF-D1DA-AA00-688E9A56135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a:extLst>
              <a:ext uri="{FF2B5EF4-FFF2-40B4-BE49-F238E27FC236}">
                <a16:creationId xmlns:a16="http://schemas.microsoft.com/office/drawing/2014/main" id="{2C44D1FD-06C3-5B16-F6C3-44B8AEAD3FD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B85BDDF-E64A-7386-AC27-D9A1EC5862ED}"/>
              </a:ext>
            </a:extLst>
          </p:cNvPr>
          <p:cNvSpPr>
            <a:spLocks noGrp="1"/>
          </p:cNvSpPr>
          <p:nvPr>
            <p:ph type="dt" sz="half" idx="10"/>
          </p:nvPr>
        </p:nvSpPr>
        <p:spPr/>
        <p:txBody>
          <a:bodyPr/>
          <a:lstStyle/>
          <a:p>
            <a:fld id="{8C5E195D-48A8-4BB5-85F8-555DD96ADAE2}" type="datetimeFigureOut">
              <a:rPr lang="en-AU" smtClean="0"/>
              <a:t>6/10/2022</a:t>
            </a:fld>
            <a:endParaRPr lang="en-AU"/>
          </a:p>
        </p:txBody>
      </p:sp>
      <p:sp>
        <p:nvSpPr>
          <p:cNvPr id="6" name="Footer Placeholder 5">
            <a:extLst>
              <a:ext uri="{FF2B5EF4-FFF2-40B4-BE49-F238E27FC236}">
                <a16:creationId xmlns:a16="http://schemas.microsoft.com/office/drawing/2014/main" id="{4FC0B365-C573-CC82-4988-0463B42EE598}"/>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E4353545-7F61-529A-BDC5-5AD6C1CE2FFC}"/>
              </a:ext>
            </a:extLst>
          </p:cNvPr>
          <p:cNvSpPr>
            <a:spLocks noGrp="1"/>
          </p:cNvSpPr>
          <p:nvPr>
            <p:ph type="sldNum" sz="quarter" idx="12"/>
          </p:nvPr>
        </p:nvSpPr>
        <p:spPr/>
        <p:txBody>
          <a:bodyPr/>
          <a:lstStyle/>
          <a:p>
            <a:fld id="{92DFC5DA-F0A0-4AD1-B96A-56ECB2A5633B}" type="slidenum">
              <a:rPr lang="en-AU" smtClean="0"/>
              <a:t>‹#›</a:t>
            </a:fld>
            <a:endParaRPr lang="en-AU"/>
          </a:p>
        </p:txBody>
      </p:sp>
    </p:spTree>
    <p:extLst>
      <p:ext uri="{BB962C8B-B14F-4D97-AF65-F5344CB8AC3E}">
        <p14:creationId xmlns:p14="http://schemas.microsoft.com/office/powerpoint/2010/main" val="419031976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C5677C-50B1-780E-CA77-5672EF42EF9C}"/>
              </a:ext>
            </a:extLst>
          </p:cNvPr>
          <p:cNvSpPr>
            <a:spLocks noGrp="1"/>
          </p:cNvSpPr>
          <p:nvPr>
            <p:ph type="title"/>
          </p:nvPr>
        </p:nvSpPr>
        <p:spPr/>
        <p:txBody>
          <a:bodyPr/>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3AFABFF1-7348-9D88-187C-2A7DB55630C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D2BFE509-629E-B8A8-22C9-A3A6D573A6D8}"/>
              </a:ext>
            </a:extLst>
          </p:cNvPr>
          <p:cNvSpPr>
            <a:spLocks noGrp="1"/>
          </p:cNvSpPr>
          <p:nvPr>
            <p:ph type="dt" sz="half" idx="10"/>
          </p:nvPr>
        </p:nvSpPr>
        <p:spPr/>
        <p:txBody>
          <a:bodyPr/>
          <a:lstStyle/>
          <a:p>
            <a:fld id="{8C5E195D-48A8-4BB5-85F8-555DD96ADAE2}" type="datetimeFigureOut">
              <a:rPr lang="en-AU" smtClean="0"/>
              <a:t>6/10/2022</a:t>
            </a:fld>
            <a:endParaRPr lang="en-AU"/>
          </a:p>
        </p:txBody>
      </p:sp>
      <p:sp>
        <p:nvSpPr>
          <p:cNvPr id="5" name="Footer Placeholder 4">
            <a:extLst>
              <a:ext uri="{FF2B5EF4-FFF2-40B4-BE49-F238E27FC236}">
                <a16:creationId xmlns:a16="http://schemas.microsoft.com/office/drawing/2014/main" id="{AB7C751E-02D9-C633-1436-3805523DB4E7}"/>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998BB055-AA0D-4CA7-F082-4437033926C9}"/>
              </a:ext>
            </a:extLst>
          </p:cNvPr>
          <p:cNvSpPr>
            <a:spLocks noGrp="1"/>
          </p:cNvSpPr>
          <p:nvPr>
            <p:ph type="sldNum" sz="quarter" idx="12"/>
          </p:nvPr>
        </p:nvSpPr>
        <p:spPr/>
        <p:txBody>
          <a:bodyPr/>
          <a:lstStyle/>
          <a:p>
            <a:fld id="{92DFC5DA-F0A0-4AD1-B96A-56ECB2A5633B}" type="slidenum">
              <a:rPr lang="en-AU" smtClean="0"/>
              <a:t>‹#›</a:t>
            </a:fld>
            <a:endParaRPr lang="en-AU"/>
          </a:p>
        </p:txBody>
      </p:sp>
    </p:spTree>
    <p:extLst>
      <p:ext uri="{BB962C8B-B14F-4D97-AF65-F5344CB8AC3E}">
        <p14:creationId xmlns:p14="http://schemas.microsoft.com/office/powerpoint/2010/main" val="326684107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3D8972F-9E54-6CB6-7300-4072BC4B3584}"/>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88C72B70-0288-2A8D-235A-3237D92A911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15F30AA4-4889-AFD0-A607-74B914521A80}"/>
              </a:ext>
            </a:extLst>
          </p:cNvPr>
          <p:cNvSpPr>
            <a:spLocks noGrp="1"/>
          </p:cNvSpPr>
          <p:nvPr>
            <p:ph type="dt" sz="half" idx="10"/>
          </p:nvPr>
        </p:nvSpPr>
        <p:spPr/>
        <p:txBody>
          <a:bodyPr/>
          <a:lstStyle/>
          <a:p>
            <a:fld id="{8C5E195D-48A8-4BB5-85F8-555DD96ADAE2}" type="datetimeFigureOut">
              <a:rPr lang="en-AU" smtClean="0"/>
              <a:t>6/10/2022</a:t>
            </a:fld>
            <a:endParaRPr lang="en-AU"/>
          </a:p>
        </p:txBody>
      </p:sp>
      <p:sp>
        <p:nvSpPr>
          <p:cNvPr id="5" name="Footer Placeholder 4">
            <a:extLst>
              <a:ext uri="{FF2B5EF4-FFF2-40B4-BE49-F238E27FC236}">
                <a16:creationId xmlns:a16="http://schemas.microsoft.com/office/drawing/2014/main" id="{8F8BB401-9122-AB26-876C-4E5E361E6D5B}"/>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50EBAAB8-16FE-3512-C524-856019B8C6B8}"/>
              </a:ext>
            </a:extLst>
          </p:cNvPr>
          <p:cNvSpPr>
            <a:spLocks noGrp="1"/>
          </p:cNvSpPr>
          <p:nvPr>
            <p:ph type="sldNum" sz="quarter" idx="12"/>
          </p:nvPr>
        </p:nvSpPr>
        <p:spPr/>
        <p:txBody>
          <a:bodyPr/>
          <a:lstStyle/>
          <a:p>
            <a:fld id="{92DFC5DA-F0A0-4AD1-B96A-56ECB2A5633B}" type="slidenum">
              <a:rPr lang="en-AU" smtClean="0"/>
              <a:t>‹#›</a:t>
            </a:fld>
            <a:endParaRPr lang="en-AU"/>
          </a:p>
        </p:txBody>
      </p:sp>
    </p:spTree>
    <p:extLst>
      <p:ext uri="{BB962C8B-B14F-4D97-AF65-F5344CB8AC3E}">
        <p14:creationId xmlns:p14="http://schemas.microsoft.com/office/powerpoint/2010/main" val="355938643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2_Document title slide with blue Windows logo on white background and half-page image">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3E7BDDA2-75A8-924D-BB28-4018BF0721C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3917" r="6837"/>
          <a:stretch/>
        </p:blipFill>
        <p:spPr>
          <a:xfrm>
            <a:off x="0" y="-29740"/>
            <a:ext cx="12192000" cy="6887739"/>
          </a:xfrm>
          <a:prstGeom prst="rect">
            <a:avLst/>
          </a:prstGeom>
        </p:spPr>
      </p:pic>
      <p:sp>
        <p:nvSpPr>
          <p:cNvPr id="5" name="Title">
            <a:extLst>
              <a:ext uri="{FF2B5EF4-FFF2-40B4-BE49-F238E27FC236}">
                <a16:creationId xmlns:a16="http://schemas.microsoft.com/office/drawing/2014/main" id="{5342E14A-2A42-43D8-9170-5AFA3A5CC150}"/>
              </a:ext>
            </a:extLst>
          </p:cNvPr>
          <p:cNvSpPr>
            <a:spLocks noGrp="1"/>
          </p:cNvSpPr>
          <p:nvPr>
            <p:ph type="title" hasCustomPrompt="1"/>
          </p:nvPr>
        </p:nvSpPr>
        <p:spPr>
          <a:xfrm>
            <a:off x="685800" y="2409095"/>
            <a:ext cx="5451739" cy="2889465"/>
          </a:xfrm>
          <a:prstGeom prst="rect">
            <a:avLst/>
          </a:prstGeom>
        </p:spPr>
        <p:txBody>
          <a:bodyPr lIns="0" tIns="0" rIns="0" bIns="0"/>
          <a:lstStyle>
            <a:lvl1pPr>
              <a:lnSpc>
                <a:spcPct val="100000"/>
              </a:lnSpc>
              <a:spcAft>
                <a:spcPts val="667"/>
              </a:spcAft>
              <a:defRPr lang="en-US" sz="2333" kern="1200" spc="0" baseline="0" noProof="0" dirty="0">
                <a:solidFill>
                  <a:srgbClr val="1B1B1B"/>
                </a:solidFill>
                <a:latin typeface="Segoe UI Variable Text Semibold" pitchFamily="2" charset="0"/>
                <a:ea typeface="+mn-ea"/>
                <a:cs typeface="Segoe UI Variable Text Semibold" pitchFamily="2" charset="0"/>
              </a:defRPr>
            </a:lvl1pPr>
          </a:lstStyle>
          <a:p>
            <a:r>
              <a:rPr lang="en-US" noProof="0"/>
              <a:t>Click to edit copy</a:t>
            </a:r>
          </a:p>
        </p:txBody>
      </p:sp>
      <p:sp>
        <p:nvSpPr>
          <p:cNvPr id="4" name="TextBox 3">
            <a:extLst>
              <a:ext uri="{FF2B5EF4-FFF2-40B4-BE49-F238E27FC236}">
                <a16:creationId xmlns:a16="http://schemas.microsoft.com/office/drawing/2014/main" id="{36CDFB03-308B-4101-9BDC-FBDE38742F5B}"/>
              </a:ext>
            </a:extLst>
          </p:cNvPr>
          <p:cNvSpPr txBox="1"/>
          <p:nvPr userDrawn="1"/>
        </p:nvSpPr>
        <p:spPr>
          <a:xfrm>
            <a:off x="619298" y="6483437"/>
            <a:ext cx="3848100" cy="123111"/>
          </a:xfrm>
          <a:prstGeom prst="rect">
            <a:avLst/>
          </a:prstGeom>
          <a:noFill/>
        </p:spPr>
        <p:txBody>
          <a:bodyPr wrap="square" lIns="0" tIns="0" rIns="0" bIns="0" rtlCol="0">
            <a:spAutoFit/>
          </a:bodyPr>
          <a:lstStyle/>
          <a:p>
            <a:pPr algn="l"/>
            <a:r>
              <a:rPr lang="en-US" sz="800"/>
              <a:t>© Microsoft confidential</a:t>
            </a:r>
            <a:endParaRPr lang="en-US" sz="800">
              <a:gradFill>
                <a:gsLst>
                  <a:gs pos="2917">
                    <a:schemeClr val="tx1"/>
                  </a:gs>
                  <a:gs pos="30000">
                    <a:schemeClr val="tx1"/>
                  </a:gs>
                </a:gsLst>
                <a:lin ang="5400000" scaled="0"/>
              </a:gradFill>
            </a:endParaRPr>
          </a:p>
        </p:txBody>
      </p:sp>
    </p:spTree>
    <p:extLst>
      <p:ext uri="{BB962C8B-B14F-4D97-AF65-F5344CB8AC3E}">
        <p14:creationId xmlns:p14="http://schemas.microsoft.com/office/powerpoint/2010/main" val="507287190"/>
      </p:ext>
    </p:extLst>
  </p:cSld>
  <p:clrMapOvr>
    <a:masterClrMapping/>
  </p:clrMapOvr>
  <p:transition>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Presentation content slide with subtitle and 3 columns - large middle column on white background">
    <p:spTree>
      <p:nvGrpSpPr>
        <p:cNvPr id="1" name=""/>
        <p:cNvGrpSpPr/>
        <p:nvPr/>
      </p:nvGrpSpPr>
      <p:grpSpPr>
        <a:xfrm>
          <a:off x="0" y="0"/>
          <a:ext cx="0" cy="0"/>
          <a:chOff x="0" y="0"/>
          <a:chExt cx="0" cy="0"/>
        </a:xfrm>
      </p:grpSpPr>
      <p:sp>
        <p:nvSpPr>
          <p:cNvPr id="6" name="Title">
            <a:extLst>
              <a:ext uri="{FF2B5EF4-FFF2-40B4-BE49-F238E27FC236}">
                <a16:creationId xmlns:a16="http://schemas.microsoft.com/office/drawing/2014/main" id="{688FE3B8-F861-974A-9610-C8DFD00610B5}"/>
              </a:ext>
            </a:extLst>
          </p:cNvPr>
          <p:cNvSpPr>
            <a:spLocks noGrp="1"/>
          </p:cNvSpPr>
          <p:nvPr>
            <p:ph type="title"/>
          </p:nvPr>
        </p:nvSpPr>
        <p:spPr>
          <a:xfrm>
            <a:off x="685800" y="628650"/>
            <a:ext cx="4298950" cy="307777"/>
          </a:xfrm>
          <a:prstGeom prst="rect">
            <a:avLst/>
          </a:prstGeom>
        </p:spPr>
        <p:txBody>
          <a:bodyPr vert="horz" wrap="square" lIns="0" tIns="0" rIns="0" bIns="0" rtlCol="0" anchor="t">
            <a:spAutoFit/>
          </a:bodyPr>
          <a:lstStyle>
            <a:lvl1pPr>
              <a:lnSpc>
                <a:spcPct val="100000"/>
              </a:lnSpc>
              <a:spcBef>
                <a:spcPts val="0"/>
              </a:spcBef>
              <a:spcAft>
                <a:spcPts val="667"/>
              </a:spcAft>
              <a:defRPr sz="2000" baseline="0">
                <a:solidFill>
                  <a:schemeClr val="tx2"/>
                </a:solidFill>
              </a:defRPr>
            </a:lvl1pPr>
          </a:lstStyle>
          <a:p>
            <a:r>
              <a:rPr lang="en-US"/>
              <a:t>Click to edit Master title style</a:t>
            </a:r>
          </a:p>
        </p:txBody>
      </p:sp>
    </p:spTree>
    <p:extLst>
      <p:ext uri="{BB962C8B-B14F-4D97-AF65-F5344CB8AC3E}">
        <p14:creationId xmlns:p14="http://schemas.microsoft.com/office/powerpoint/2010/main" val="1998971409"/>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CA550E1-C49C-D480-4C07-9065F8E05271}"/>
              </a:ext>
            </a:extLst>
          </p:cNvPr>
          <p:cNvSpPr>
            <a:spLocks noGrp="1"/>
          </p:cNvSpPr>
          <p:nvPr>
            <p:ph type="dt" sz="half" idx="10"/>
          </p:nvPr>
        </p:nvSpPr>
        <p:spPr>
          <a:xfrm>
            <a:off x="838200" y="6356350"/>
            <a:ext cx="2743200" cy="365125"/>
          </a:xfrm>
          <a:prstGeom prst="rect">
            <a:avLst/>
          </a:prstGeom>
        </p:spPr>
        <p:txBody>
          <a:bodyPr/>
          <a:lstStyle/>
          <a:p>
            <a:fld id="{1D36FF14-C725-479A-BB8D-0367512E942F}" type="datetimeFigureOut">
              <a:rPr lang="en-AU" smtClean="0"/>
              <a:t>6/10/2022</a:t>
            </a:fld>
            <a:endParaRPr lang="en-AU"/>
          </a:p>
        </p:txBody>
      </p:sp>
      <p:sp>
        <p:nvSpPr>
          <p:cNvPr id="3" name="Footer Placeholder 2">
            <a:extLst>
              <a:ext uri="{FF2B5EF4-FFF2-40B4-BE49-F238E27FC236}">
                <a16:creationId xmlns:a16="http://schemas.microsoft.com/office/drawing/2014/main" id="{85584805-AD62-31E4-E827-E6D291F67E7C}"/>
              </a:ext>
            </a:extLst>
          </p:cNvPr>
          <p:cNvSpPr>
            <a:spLocks noGrp="1"/>
          </p:cNvSpPr>
          <p:nvPr>
            <p:ph type="ftr" sz="quarter" idx="11"/>
          </p:nvPr>
        </p:nvSpPr>
        <p:spPr>
          <a:xfrm>
            <a:off x="4038600" y="6356350"/>
            <a:ext cx="4114800" cy="365125"/>
          </a:xfrm>
          <a:prstGeom prst="rect">
            <a:avLst/>
          </a:prstGeom>
        </p:spPr>
        <p:txBody>
          <a:bodyPr/>
          <a:lstStyle/>
          <a:p>
            <a:endParaRPr lang="en-AU"/>
          </a:p>
        </p:txBody>
      </p:sp>
      <p:sp>
        <p:nvSpPr>
          <p:cNvPr id="4" name="Slide Number Placeholder 3">
            <a:extLst>
              <a:ext uri="{FF2B5EF4-FFF2-40B4-BE49-F238E27FC236}">
                <a16:creationId xmlns:a16="http://schemas.microsoft.com/office/drawing/2014/main" id="{3F20BBC4-CC23-4B40-31C9-5BC1598881A8}"/>
              </a:ext>
            </a:extLst>
          </p:cNvPr>
          <p:cNvSpPr>
            <a:spLocks noGrp="1"/>
          </p:cNvSpPr>
          <p:nvPr>
            <p:ph type="sldNum" sz="quarter" idx="12"/>
          </p:nvPr>
        </p:nvSpPr>
        <p:spPr>
          <a:xfrm>
            <a:off x="8610600" y="6356350"/>
            <a:ext cx="2743200" cy="365125"/>
          </a:xfrm>
          <a:prstGeom prst="rect">
            <a:avLst/>
          </a:prstGeom>
        </p:spPr>
        <p:txBody>
          <a:bodyPr/>
          <a:lstStyle/>
          <a:p>
            <a:fld id="{523BD619-9891-42AA-B686-A05A456D5489}" type="slidenum">
              <a:rPr lang="en-AU" smtClean="0"/>
              <a:t>‹#›</a:t>
            </a:fld>
            <a:endParaRPr lang="en-AU"/>
          </a:p>
        </p:txBody>
      </p:sp>
    </p:spTree>
    <p:extLst>
      <p:ext uri="{BB962C8B-B14F-4D97-AF65-F5344CB8AC3E}">
        <p14:creationId xmlns:p14="http://schemas.microsoft.com/office/powerpoint/2010/main" val="317655563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3_Presentation content slide with subtitle and 3 columns - large middle column on white background">
    <p:bg>
      <p:bgPr>
        <a:gradFill>
          <a:gsLst>
            <a:gs pos="100000">
              <a:srgbClr val="AFD5F3"/>
            </a:gs>
            <a:gs pos="30085">
              <a:srgbClr val="E1E0E5"/>
            </a:gs>
            <a:gs pos="55000">
              <a:srgbClr val="BFCDE5"/>
            </a:gs>
            <a:gs pos="0">
              <a:srgbClr val="EEECEC"/>
            </a:gs>
          </a:gsLst>
          <a:lin ang="2700000" scaled="0"/>
        </a:gradFill>
        <a:effectLst/>
      </p:bgPr>
    </p:bg>
    <p:spTree>
      <p:nvGrpSpPr>
        <p:cNvPr id="1" name=""/>
        <p:cNvGrpSpPr/>
        <p:nvPr/>
      </p:nvGrpSpPr>
      <p:grpSpPr>
        <a:xfrm>
          <a:off x="0" y="0"/>
          <a:ext cx="0" cy="0"/>
          <a:chOff x="0" y="0"/>
          <a:chExt cx="0" cy="0"/>
        </a:xfrm>
      </p:grpSpPr>
      <p:sp>
        <p:nvSpPr>
          <p:cNvPr id="6" name="Title">
            <a:extLst>
              <a:ext uri="{FF2B5EF4-FFF2-40B4-BE49-F238E27FC236}">
                <a16:creationId xmlns:a16="http://schemas.microsoft.com/office/drawing/2014/main" id="{688FE3B8-F861-974A-9610-C8DFD00610B5}"/>
              </a:ext>
            </a:extLst>
          </p:cNvPr>
          <p:cNvSpPr>
            <a:spLocks noGrp="1"/>
          </p:cNvSpPr>
          <p:nvPr>
            <p:ph type="title"/>
          </p:nvPr>
        </p:nvSpPr>
        <p:spPr>
          <a:xfrm>
            <a:off x="685800" y="628651"/>
            <a:ext cx="4298950" cy="307777"/>
          </a:xfrm>
          <a:prstGeom prst="rect">
            <a:avLst/>
          </a:prstGeom>
        </p:spPr>
        <p:txBody>
          <a:bodyPr vert="horz" wrap="square" lIns="0" tIns="0" rIns="0" bIns="0" rtlCol="0" anchor="t">
            <a:spAutoFit/>
          </a:bodyPr>
          <a:lstStyle>
            <a:lvl1pPr>
              <a:lnSpc>
                <a:spcPct val="100000"/>
              </a:lnSpc>
              <a:spcBef>
                <a:spcPts val="0"/>
              </a:spcBef>
              <a:spcAft>
                <a:spcPts val="667"/>
              </a:spcAft>
              <a:defRPr sz="2000" baseline="0">
                <a:solidFill>
                  <a:schemeClr val="tx2"/>
                </a:solidFill>
              </a:defRPr>
            </a:lvl1pPr>
          </a:lstStyle>
          <a:p>
            <a:r>
              <a:rPr lang="en-US"/>
              <a:t>Click to edit Master title style</a:t>
            </a:r>
          </a:p>
        </p:txBody>
      </p:sp>
    </p:spTree>
    <p:extLst>
      <p:ext uri="{BB962C8B-B14F-4D97-AF65-F5344CB8AC3E}">
        <p14:creationId xmlns:p14="http://schemas.microsoft.com/office/powerpoint/2010/main" val="3596752514"/>
      </p:ext>
    </p:extLst>
  </p:cSld>
  <p:clrMapOvr>
    <a:masterClrMapping/>
  </p:clrMapOvr>
  <p:transition>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1_Presentation content slide with subtitle and 3 columns - large middle column on white backgroun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94905975-9942-463F-8F86-A50DAF20751A}"/>
              </a:ext>
            </a:extLst>
          </p:cNvPr>
          <p:cNvGrpSpPr/>
          <p:nvPr userDrawn="1"/>
        </p:nvGrpSpPr>
        <p:grpSpPr>
          <a:xfrm>
            <a:off x="0" y="0"/>
            <a:ext cx="12192000" cy="6858000"/>
            <a:chOff x="0" y="0"/>
            <a:chExt cx="12192000" cy="6858000"/>
          </a:xfrm>
        </p:grpSpPr>
        <p:sp>
          <p:nvSpPr>
            <p:cNvPr id="5" name="Rectangle 4">
              <a:extLst>
                <a:ext uri="{FF2B5EF4-FFF2-40B4-BE49-F238E27FC236}">
                  <a16:creationId xmlns:a16="http://schemas.microsoft.com/office/drawing/2014/main" id="{CC649A5B-E5B9-41A6-901E-EC11552924A1}"/>
                </a:ext>
              </a:extLst>
            </p:cNvPr>
            <p:cNvSpPr/>
            <p:nvPr/>
          </p:nvSpPr>
          <p:spPr bwMode="auto">
            <a:xfrm>
              <a:off x="0" y="0"/>
              <a:ext cx="12192000" cy="6858000"/>
            </a:xfrm>
            <a:prstGeom prst="rect">
              <a:avLst/>
            </a:prstGeom>
            <a:blipFill dpi="0" rotWithShape="1">
              <a:blip r:embed="rId2">
                <a:alphaModFix amt="20000"/>
              </a:blip>
              <a:srcRect/>
              <a:stretch>
                <a:fillRect/>
              </a:stretch>
            </a:bli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8" name="Rectangle 7">
              <a:extLst>
                <a:ext uri="{FF2B5EF4-FFF2-40B4-BE49-F238E27FC236}">
                  <a16:creationId xmlns:a16="http://schemas.microsoft.com/office/drawing/2014/main" id="{858B2FDB-8EC1-44F3-8BFA-523FE9448480}"/>
                </a:ext>
              </a:extLst>
            </p:cNvPr>
            <p:cNvSpPr/>
            <p:nvPr/>
          </p:nvSpPr>
          <p:spPr bwMode="auto">
            <a:xfrm>
              <a:off x="0" y="0"/>
              <a:ext cx="12192000" cy="6858000"/>
            </a:xfrm>
            <a:prstGeom prst="rect">
              <a:avLst/>
            </a:prstGeom>
            <a:gradFill>
              <a:gsLst>
                <a:gs pos="25000">
                  <a:schemeClr val="bg1"/>
                </a:gs>
                <a:gs pos="0">
                  <a:schemeClr val="bg1">
                    <a:alpha val="0"/>
                  </a:schemeClr>
                </a:gs>
              </a:gsLst>
              <a:lin ang="54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grpSp>
      <p:sp>
        <p:nvSpPr>
          <p:cNvPr id="6" name="Title">
            <a:extLst>
              <a:ext uri="{FF2B5EF4-FFF2-40B4-BE49-F238E27FC236}">
                <a16:creationId xmlns:a16="http://schemas.microsoft.com/office/drawing/2014/main" id="{688FE3B8-F861-974A-9610-C8DFD00610B5}"/>
              </a:ext>
            </a:extLst>
          </p:cNvPr>
          <p:cNvSpPr>
            <a:spLocks noGrp="1"/>
          </p:cNvSpPr>
          <p:nvPr>
            <p:ph type="title"/>
          </p:nvPr>
        </p:nvSpPr>
        <p:spPr>
          <a:xfrm>
            <a:off x="685800" y="628651"/>
            <a:ext cx="4298950" cy="307777"/>
          </a:xfrm>
          <a:prstGeom prst="rect">
            <a:avLst/>
          </a:prstGeom>
        </p:spPr>
        <p:txBody>
          <a:bodyPr vert="horz" wrap="square" lIns="0" tIns="0" rIns="0" bIns="0" rtlCol="0" anchor="t">
            <a:spAutoFit/>
          </a:bodyPr>
          <a:lstStyle>
            <a:lvl1pPr>
              <a:lnSpc>
                <a:spcPct val="100000"/>
              </a:lnSpc>
              <a:spcBef>
                <a:spcPts val="0"/>
              </a:spcBef>
              <a:spcAft>
                <a:spcPts val="667"/>
              </a:spcAft>
              <a:defRPr sz="2000" baseline="0">
                <a:solidFill>
                  <a:schemeClr val="tx2"/>
                </a:solidFill>
              </a:defRPr>
            </a:lvl1pPr>
          </a:lstStyle>
          <a:p>
            <a:r>
              <a:rPr lang="en-US"/>
              <a:t>Click to edit Master title style</a:t>
            </a:r>
          </a:p>
        </p:txBody>
      </p:sp>
    </p:spTree>
    <p:extLst>
      <p:ext uri="{BB962C8B-B14F-4D97-AF65-F5344CB8AC3E}">
        <p14:creationId xmlns:p14="http://schemas.microsoft.com/office/powerpoint/2010/main" val="3918251491"/>
      </p:ext>
    </p:extLst>
  </p:cSld>
  <p:clrMapOvr>
    <a:masterClrMapping/>
  </p:clrMapOvr>
  <p:transition>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4_Presentation content slide with subtitle and 3 columns - large middle column on white background">
    <p:spTree>
      <p:nvGrpSpPr>
        <p:cNvPr id="1" name=""/>
        <p:cNvGrpSpPr/>
        <p:nvPr/>
      </p:nvGrpSpPr>
      <p:grpSpPr>
        <a:xfrm>
          <a:off x="0" y="0"/>
          <a:ext cx="0" cy="0"/>
          <a:chOff x="0" y="0"/>
          <a:chExt cx="0" cy="0"/>
        </a:xfrm>
      </p:grpSpPr>
      <p:sp>
        <p:nvSpPr>
          <p:cNvPr id="6" name="Title">
            <a:extLst>
              <a:ext uri="{FF2B5EF4-FFF2-40B4-BE49-F238E27FC236}">
                <a16:creationId xmlns:a16="http://schemas.microsoft.com/office/drawing/2014/main" id="{688FE3B8-F861-974A-9610-C8DFD00610B5}"/>
              </a:ext>
            </a:extLst>
          </p:cNvPr>
          <p:cNvSpPr>
            <a:spLocks noGrp="1"/>
          </p:cNvSpPr>
          <p:nvPr>
            <p:ph type="title"/>
          </p:nvPr>
        </p:nvSpPr>
        <p:spPr>
          <a:xfrm>
            <a:off x="685800" y="627856"/>
            <a:ext cx="4298950" cy="307777"/>
          </a:xfrm>
          <a:prstGeom prst="rect">
            <a:avLst/>
          </a:prstGeom>
        </p:spPr>
        <p:txBody>
          <a:bodyPr vert="horz" wrap="square" lIns="0" tIns="0" rIns="0" bIns="0" rtlCol="0" anchor="t">
            <a:spAutoFit/>
          </a:bodyPr>
          <a:lstStyle>
            <a:lvl1pPr>
              <a:lnSpc>
                <a:spcPct val="100000"/>
              </a:lnSpc>
              <a:spcBef>
                <a:spcPts val="0"/>
              </a:spcBef>
              <a:spcAft>
                <a:spcPts val="667"/>
              </a:spcAft>
              <a:defRPr sz="2000" baseline="0">
                <a:solidFill>
                  <a:schemeClr val="tx2"/>
                </a:solidFill>
              </a:defRPr>
            </a:lvl1pPr>
          </a:lstStyle>
          <a:p>
            <a:r>
              <a:rPr lang="en-US"/>
              <a:t>Click to edit Master title style</a:t>
            </a:r>
          </a:p>
        </p:txBody>
      </p:sp>
    </p:spTree>
    <p:extLst>
      <p:ext uri="{BB962C8B-B14F-4D97-AF65-F5344CB8AC3E}">
        <p14:creationId xmlns:p14="http://schemas.microsoft.com/office/powerpoint/2010/main" val="507942230"/>
      </p:ext>
    </p:extLst>
  </p:cSld>
  <p:clrMapOvr>
    <a:masterClrMapping/>
  </p:clrMapOvr>
  <p:transition>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5_Presentation content slide with subtitle and 3 columns - large middle column on white background">
    <p:bg>
      <p:bgPr>
        <a:gradFill>
          <a:gsLst>
            <a:gs pos="30085">
              <a:srgbClr val="BFCDE5">
                <a:alpha val="55000"/>
              </a:srgbClr>
            </a:gs>
            <a:gs pos="100000">
              <a:schemeClr val="accent5"/>
            </a:gs>
            <a:gs pos="69000">
              <a:schemeClr val="accent5">
                <a:lumMod val="60000"/>
                <a:lumOff val="40000"/>
              </a:schemeClr>
            </a:gs>
            <a:gs pos="0">
              <a:srgbClr val="EEECEC"/>
            </a:gs>
          </a:gsLst>
          <a:lin ang="2700000" scaled="0"/>
        </a:gra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43764BB-908A-4E71-94A3-CC2D433BB832}"/>
              </a:ext>
            </a:extLst>
          </p:cNvPr>
          <p:cNvSpPr/>
          <p:nvPr userDrawn="1"/>
        </p:nvSpPr>
        <p:spPr bwMode="auto">
          <a:xfrm>
            <a:off x="0" y="0"/>
            <a:ext cx="12192000" cy="6858000"/>
          </a:xfrm>
          <a:prstGeom prst="rect">
            <a:avLst/>
          </a:prstGeom>
          <a:blipFill>
            <a:blip r:embed="rId2" cstate="screen">
              <a:alphaModFix amt="16000"/>
              <a:extLst>
                <a:ext uri="{28A0092B-C50C-407E-A947-70E740481C1C}">
                  <a14:useLocalDpi xmlns:a14="http://schemas.microsoft.com/office/drawing/2010/main"/>
                </a:ext>
              </a:extLst>
            </a:blip>
            <a:stretch>
              <a:fillRect/>
            </a:stretch>
          </a:bli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6" name="Title">
            <a:extLst>
              <a:ext uri="{FF2B5EF4-FFF2-40B4-BE49-F238E27FC236}">
                <a16:creationId xmlns:a16="http://schemas.microsoft.com/office/drawing/2014/main" id="{688FE3B8-F861-974A-9610-C8DFD00610B5}"/>
              </a:ext>
            </a:extLst>
          </p:cNvPr>
          <p:cNvSpPr>
            <a:spLocks noGrp="1"/>
          </p:cNvSpPr>
          <p:nvPr>
            <p:ph type="title"/>
          </p:nvPr>
        </p:nvSpPr>
        <p:spPr>
          <a:xfrm>
            <a:off x="685800" y="628651"/>
            <a:ext cx="4298950" cy="307777"/>
          </a:xfrm>
          <a:prstGeom prst="rect">
            <a:avLst/>
          </a:prstGeom>
        </p:spPr>
        <p:txBody>
          <a:bodyPr vert="horz" wrap="square" lIns="0" tIns="0" rIns="0" bIns="0" rtlCol="0" anchor="t">
            <a:spAutoFit/>
          </a:bodyPr>
          <a:lstStyle>
            <a:lvl1pPr>
              <a:lnSpc>
                <a:spcPct val="100000"/>
              </a:lnSpc>
              <a:spcBef>
                <a:spcPts val="0"/>
              </a:spcBef>
              <a:spcAft>
                <a:spcPts val="667"/>
              </a:spcAft>
              <a:defRPr sz="2000" baseline="0">
                <a:solidFill>
                  <a:schemeClr val="tx2"/>
                </a:solidFill>
              </a:defRPr>
            </a:lvl1pPr>
          </a:lstStyle>
          <a:p>
            <a:r>
              <a:rPr lang="en-US"/>
              <a:t>Click to edit Master title style</a:t>
            </a:r>
          </a:p>
        </p:txBody>
      </p:sp>
    </p:spTree>
    <p:extLst>
      <p:ext uri="{BB962C8B-B14F-4D97-AF65-F5344CB8AC3E}">
        <p14:creationId xmlns:p14="http://schemas.microsoft.com/office/powerpoint/2010/main" val="193759681"/>
      </p:ext>
    </p:extLst>
  </p:cSld>
  <p:clrMapOvr>
    <a:masterClrMapping/>
  </p:clrMapOvr>
  <p:transition>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2_Presentation content slide with subtitle and 3 columns - large middle column on white background">
    <p:spTree>
      <p:nvGrpSpPr>
        <p:cNvPr id="1" name=""/>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id="{E17E2A84-BF12-4F0E-A598-E2C2A9EF0026}"/>
              </a:ext>
            </a:extLst>
          </p:cNvPr>
          <p:cNvSpPr/>
          <p:nvPr userDrawn="1"/>
        </p:nvSpPr>
        <p:spPr bwMode="auto">
          <a:xfrm>
            <a:off x="1481750" y="778598"/>
            <a:ext cx="9228500" cy="5300802"/>
          </a:xfrm>
          <a:prstGeom prst="roundRect">
            <a:avLst>
              <a:gd name="adj" fmla="val 1752"/>
            </a:avLst>
          </a:prstGeom>
          <a:solidFill>
            <a:schemeClr val="bg1">
              <a:alpha val="38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11" name="Rectangle: Rounded Corners 10">
            <a:extLst>
              <a:ext uri="{FF2B5EF4-FFF2-40B4-BE49-F238E27FC236}">
                <a16:creationId xmlns:a16="http://schemas.microsoft.com/office/drawing/2014/main" id="{7C5EF962-5FBF-44B7-9004-15B4700964E7}"/>
              </a:ext>
            </a:extLst>
          </p:cNvPr>
          <p:cNvSpPr/>
          <p:nvPr userDrawn="1"/>
        </p:nvSpPr>
        <p:spPr bwMode="auto">
          <a:xfrm>
            <a:off x="1481748" y="778598"/>
            <a:ext cx="9228500" cy="5300802"/>
          </a:xfrm>
          <a:prstGeom prst="roundRect">
            <a:avLst>
              <a:gd name="adj" fmla="val 2056"/>
            </a:avLst>
          </a:prstGeom>
          <a:gradFill>
            <a:gsLst>
              <a:gs pos="61000">
                <a:schemeClr val="bg1">
                  <a:alpha val="31000"/>
                </a:schemeClr>
              </a:gs>
              <a:gs pos="0">
                <a:schemeClr val="bg1">
                  <a:alpha val="7000"/>
                </a:schemeClr>
              </a:gs>
            </a:gsLst>
            <a:lin ang="2700000" scaled="0"/>
          </a:gradFill>
          <a:ln w="19050">
            <a:gradFill>
              <a:gsLst>
                <a:gs pos="100000">
                  <a:schemeClr val="bg1"/>
                </a:gs>
                <a:gs pos="34000">
                  <a:schemeClr val="bg1">
                    <a:alpha val="0"/>
                  </a:schemeClr>
                </a:gs>
                <a:gs pos="0">
                  <a:schemeClr val="bg1">
                    <a:alpha val="73000"/>
                  </a:schemeClr>
                </a:gs>
              </a:gsLst>
              <a:lin ang="2700000" scaled="0"/>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400">
              <a:gradFill>
                <a:gsLst>
                  <a:gs pos="0">
                    <a:srgbClr val="FFFFFF"/>
                  </a:gs>
                  <a:gs pos="100000">
                    <a:srgbClr val="FFFFFF"/>
                  </a:gs>
                </a:gsLst>
                <a:lin ang="5400000" scaled="0"/>
              </a:gradFill>
              <a:cs typeface="Segoe UI" pitchFamily="34" charset="0"/>
            </a:endParaRPr>
          </a:p>
        </p:txBody>
      </p:sp>
      <p:sp>
        <p:nvSpPr>
          <p:cNvPr id="13" name="Rectangle 12">
            <a:extLst>
              <a:ext uri="{FF2B5EF4-FFF2-40B4-BE49-F238E27FC236}">
                <a16:creationId xmlns:a16="http://schemas.microsoft.com/office/drawing/2014/main" id="{EC919AF8-00FB-4D4D-8FFF-FB5738B918D1}"/>
              </a:ext>
            </a:extLst>
          </p:cNvPr>
          <p:cNvSpPr/>
          <p:nvPr userDrawn="1"/>
        </p:nvSpPr>
        <p:spPr bwMode="auto">
          <a:xfrm>
            <a:off x="1611086" y="906238"/>
            <a:ext cx="8969828" cy="5045526"/>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 name="Media Placeholder 2">
            <a:extLst>
              <a:ext uri="{FF2B5EF4-FFF2-40B4-BE49-F238E27FC236}">
                <a16:creationId xmlns:a16="http://schemas.microsoft.com/office/drawing/2014/main" id="{8A9B2845-6ACD-483D-B807-D76975C0943E}"/>
              </a:ext>
            </a:extLst>
          </p:cNvPr>
          <p:cNvSpPr>
            <a:spLocks noGrp="1"/>
          </p:cNvSpPr>
          <p:nvPr>
            <p:ph type="media" sz="quarter" idx="10"/>
          </p:nvPr>
        </p:nvSpPr>
        <p:spPr>
          <a:xfrm>
            <a:off x="1371601" y="906236"/>
            <a:ext cx="8955314" cy="5045526"/>
          </a:xfrm>
          <a:prstGeom prst="rect">
            <a:avLst/>
          </a:prstGeom>
        </p:spPr>
        <p:txBody>
          <a:bodyPr/>
          <a:lstStyle/>
          <a:p>
            <a:endParaRPr lang="en-US"/>
          </a:p>
        </p:txBody>
      </p:sp>
    </p:spTree>
    <p:extLst>
      <p:ext uri="{BB962C8B-B14F-4D97-AF65-F5344CB8AC3E}">
        <p14:creationId xmlns:p14="http://schemas.microsoft.com/office/powerpoint/2010/main" val="1954632914"/>
      </p:ext>
    </p:extLst>
  </p:cSld>
  <p:clrMapOvr>
    <a:masterClrMapping/>
  </p:clrMapOvr>
  <p:transition>
    <p:fad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Presentation slide with large gray type on white background">
    <p:spTree>
      <p:nvGrpSpPr>
        <p:cNvPr id="1" name=""/>
        <p:cNvGrpSpPr/>
        <p:nvPr/>
      </p:nvGrpSpPr>
      <p:grpSpPr>
        <a:xfrm>
          <a:off x="0" y="0"/>
          <a:ext cx="0" cy="0"/>
          <a:chOff x="0" y="0"/>
          <a:chExt cx="0" cy="0"/>
        </a:xfrm>
      </p:grpSpPr>
      <p:sp>
        <p:nvSpPr>
          <p:cNvPr id="5" name="Body copy">
            <a:extLst>
              <a:ext uri="{FF2B5EF4-FFF2-40B4-BE49-F238E27FC236}">
                <a16:creationId xmlns:a16="http://schemas.microsoft.com/office/drawing/2014/main" id="{A6D001A0-CC86-4E42-8E07-E1A025DA83E8}"/>
              </a:ext>
              <a:ext uri="{C183D7F6-B498-43B3-948B-1728B52AA6E4}">
                <adec:decorative xmlns:adec="http://schemas.microsoft.com/office/drawing/2017/decorative" val="0"/>
              </a:ext>
            </a:extLst>
          </p:cNvPr>
          <p:cNvSpPr>
            <a:spLocks noGrp="1"/>
          </p:cNvSpPr>
          <p:nvPr>
            <p:ph type="title" hasCustomPrompt="1"/>
          </p:nvPr>
        </p:nvSpPr>
        <p:spPr>
          <a:xfrm>
            <a:off x="576469" y="527464"/>
            <a:ext cx="8247385" cy="5814598"/>
          </a:xfrm>
          <a:prstGeom prst="rect">
            <a:avLst/>
          </a:prstGeom>
        </p:spPr>
        <p:txBody>
          <a:bodyPr lIns="0" tIns="0" rIns="0" bIns="0"/>
          <a:lstStyle>
            <a:lvl1pPr>
              <a:lnSpc>
                <a:spcPct val="100000"/>
              </a:lnSpc>
              <a:spcAft>
                <a:spcPts val="667"/>
              </a:spcAft>
              <a:defRPr lang="en-US" sz="9166" kern="1200" spc="-83" baseline="0" dirty="0">
                <a:solidFill>
                  <a:srgbClr val="0078D4"/>
                </a:solidFill>
                <a:latin typeface="+mj-lt"/>
                <a:ea typeface="+mn-ea"/>
                <a:cs typeface="Segoe UI" panose="020B0502040204020203" pitchFamily="34" charset="0"/>
              </a:defRPr>
            </a:lvl1pPr>
          </a:lstStyle>
          <a:p>
            <a:r>
              <a:rPr lang="fr-FR"/>
              <a:t>Click to </a:t>
            </a:r>
            <a:r>
              <a:rPr lang="fr-FR" err="1"/>
              <a:t>edit</a:t>
            </a:r>
            <a:r>
              <a:rPr lang="fr-FR"/>
              <a:t> copy</a:t>
            </a:r>
            <a:endParaRPr lang="en-US"/>
          </a:p>
        </p:txBody>
      </p:sp>
    </p:spTree>
    <p:extLst>
      <p:ext uri="{BB962C8B-B14F-4D97-AF65-F5344CB8AC3E}">
        <p14:creationId xmlns:p14="http://schemas.microsoft.com/office/powerpoint/2010/main" val="1966379625"/>
      </p:ext>
    </p:extLst>
  </p:cSld>
  <p:clrMapOvr>
    <a:masterClrMapping/>
  </p:clrMapOvr>
  <p:transition>
    <p:fad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Presentation section slide with large dark gray copy and secundary title on image background">
    <p:spTree>
      <p:nvGrpSpPr>
        <p:cNvPr id="1" name=""/>
        <p:cNvGrpSpPr/>
        <p:nvPr/>
      </p:nvGrpSpPr>
      <p:grpSpPr>
        <a:xfrm>
          <a:off x="0" y="0"/>
          <a:ext cx="0" cy="0"/>
          <a:chOff x="0" y="0"/>
          <a:chExt cx="0" cy="0"/>
        </a:xfrm>
      </p:grpSpPr>
      <p:sp>
        <p:nvSpPr>
          <p:cNvPr id="5" name="Picture placeholder" descr="Placeholder to insert an image">
            <a:extLst>
              <a:ext uri="{FF2B5EF4-FFF2-40B4-BE49-F238E27FC236}">
                <a16:creationId xmlns:a16="http://schemas.microsoft.com/office/drawing/2014/main" id="{F0C0CEBC-EB2D-429A-BBA3-FF8E185156A7}"/>
              </a:ext>
              <a:ext uri="{C183D7F6-B498-43B3-948B-1728B52AA6E4}">
                <adec:decorative xmlns:adec="http://schemas.microsoft.com/office/drawing/2017/decorative" val="0"/>
              </a:ext>
            </a:extLst>
          </p:cNvPr>
          <p:cNvSpPr>
            <a:spLocks noGrp="1"/>
          </p:cNvSpPr>
          <p:nvPr>
            <p:ph type="pic" sz="quarter" idx="18" hasCustomPrompt="1"/>
          </p:nvPr>
        </p:nvSpPr>
        <p:spPr bwMode="gray">
          <a:xfrm>
            <a:off x="1" y="0"/>
            <a:ext cx="12191999" cy="6858000"/>
          </a:xfrm>
          <a:prstGeom prst="rect">
            <a:avLst/>
          </a:prstGeom>
          <a:noFill/>
        </p:spPr>
        <p:txBody>
          <a:bodyPr lIns="0" tIns="1371600" rIns="0" anchor="ctr" anchorCtr="0">
            <a:noAutofit/>
          </a:bodyPr>
          <a:lstStyle>
            <a:lvl1pPr marL="0" indent="0" algn="ctr">
              <a:lnSpc>
                <a:spcPct val="120000"/>
              </a:lnSpc>
              <a:spcBef>
                <a:spcPts val="0"/>
              </a:spcBef>
              <a:spcAft>
                <a:spcPts val="667"/>
              </a:spcAft>
              <a:buNone/>
              <a:defRPr sz="1333" b="0">
                <a:solidFill>
                  <a:srgbClr val="505050"/>
                </a:solidFill>
                <a:latin typeface="+mj-lt"/>
                <a:cs typeface="Segoe UI" panose="020B0502040204020203" pitchFamily="34" charset="0"/>
              </a:defRPr>
            </a:lvl1pPr>
          </a:lstStyle>
          <a:p>
            <a:r>
              <a:rPr lang="en-US"/>
              <a:t>drag &amp; drop your photo here </a:t>
            </a:r>
            <a:br>
              <a:rPr lang="en-US"/>
            </a:br>
            <a:r>
              <a:rPr lang="en-US"/>
              <a:t>or click the icon to insert</a:t>
            </a:r>
          </a:p>
          <a:p>
            <a:endParaRPr lang="en-US"/>
          </a:p>
          <a:p>
            <a:endParaRPr lang="en-US"/>
          </a:p>
          <a:p>
            <a:endParaRPr lang="en-US"/>
          </a:p>
          <a:p>
            <a:endParaRPr lang="en-US"/>
          </a:p>
          <a:p>
            <a:endParaRPr lang="en-US"/>
          </a:p>
          <a:p>
            <a:endParaRPr lang="en-US"/>
          </a:p>
          <a:p>
            <a:endParaRPr lang="en-US"/>
          </a:p>
          <a:p>
            <a:endParaRPr lang="en-US"/>
          </a:p>
          <a:p>
            <a:endParaRPr lang="en-US"/>
          </a:p>
        </p:txBody>
      </p:sp>
      <p:sp>
        <p:nvSpPr>
          <p:cNvPr id="11" name="Secondary title">
            <a:extLst>
              <a:ext uri="{FF2B5EF4-FFF2-40B4-BE49-F238E27FC236}">
                <a16:creationId xmlns:a16="http://schemas.microsoft.com/office/drawing/2014/main" id="{6D04B204-8221-4A4C-A21D-4A94765A3362}"/>
              </a:ext>
            </a:extLst>
          </p:cNvPr>
          <p:cNvSpPr>
            <a:spLocks noGrp="1"/>
          </p:cNvSpPr>
          <p:nvPr>
            <p:ph type="body" sz="quarter" idx="10" hasCustomPrompt="1"/>
          </p:nvPr>
        </p:nvSpPr>
        <p:spPr>
          <a:xfrm>
            <a:off x="563880" y="511955"/>
            <a:ext cx="2658746" cy="223406"/>
          </a:xfrm>
          <a:prstGeom prst="rect">
            <a:avLst/>
          </a:prstGeom>
        </p:spPr>
        <p:txBody>
          <a:bodyPr lIns="0" tIns="0" rIns="0" bIns="0" anchor="t"/>
          <a:lstStyle>
            <a:lvl1pPr marL="0">
              <a:lnSpc>
                <a:spcPct val="120000"/>
              </a:lnSpc>
              <a:spcBef>
                <a:spcPts val="0"/>
              </a:spcBef>
              <a:spcAft>
                <a:spcPts val="667"/>
              </a:spcAft>
              <a:defRPr lang="en-US" sz="2167" b="0" kern="1200" cap="none" spc="0" baseline="0" dirty="0">
                <a:ln w="3175">
                  <a:noFill/>
                </a:ln>
                <a:solidFill>
                  <a:srgbClr val="505050"/>
                </a:solidFill>
                <a:effectLst/>
                <a:latin typeface="+mj-lt"/>
                <a:ea typeface="+mn-ea"/>
                <a:cs typeface="Segoe UI" pitchFamily="34" charset="0"/>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4" name="Title">
            <a:extLst>
              <a:ext uri="{FF2B5EF4-FFF2-40B4-BE49-F238E27FC236}">
                <a16:creationId xmlns:a16="http://schemas.microsoft.com/office/drawing/2014/main" id="{6D339EA1-D45E-4030-B680-24ABD51F295C}"/>
              </a:ext>
            </a:extLst>
          </p:cNvPr>
          <p:cNvSpPr>
            <a:spLocks noGrp="1"/>
          </p:cNvSpPr>
          <p:nvPr>
            <p:ph type="title" hasCustomPrompt="1"/>
          </p:nvPr>
        </p:nvSpPr>
        <p:spPr>
          <a:xfrm>
            <a:off x="493607" y="3731183"/>
            <a:ext cx="9191308" cy="2821285"/>
          </a:xfrm>
          <a:prstGeom prst="rect">
            <a:avLst/>
          </a:prstGeom>
        </p:spPr>
        <p:txBody>
          <a:bodyPr vert="horz" wrap="square" lIns="0" tIns="0" rIns="0" bIns="0" rtlCol="0" anchor="b">
            <a:spAutoFit/>
          </a:bodyPr>
          <a:lstStyle>
            <a:lvl1pPr>
              <a:lnSpc>
                <a:spcPct val="100000"/>
              </a:lnSpc>
              <a:spcBef>
                <a:spcPts val="0"/>
              </a:spcBef>
              <a:spcAft>
                <a:spcPts val="667"/>
              </a:spcAft>
              <a:defRPr lang="en-US" sz="9166" kern="1200" spc="-83" baseline="0" dirty="0">
                <a:solidFill>
                  <a:srgbClr val="505050"/>
                </a:solidFill>
                <a:latin typeface="+mj-lt"/>
                <a:ea typeface="+mn-ea"/>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3240677692"/>
      </p:ext>
    </p:extLst>
  </p:cSld>
  <p:clrMapOvr>
    <a:masterClrMapping/>
  </p:clrMapOvr>
  <p:transition>
    <p:fad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type="obj">
  <p:cSld name="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828666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2754DF-CB0E-46F9-AA3C-00BC673EBDF3}"/>
              </a:ext>
            </a:extLst>
          </p:cNvPr>
          <p:cNvSpPr>
            <a:spLocks noGrp="1"/>
          </p:cNvSpPr>
          <p:nvPr>
            <p:ph type="title"/>
          </p:nvPr>
        </p:nvSpPr>
        <p:spPr>
          <a:xfrm>
            <a:off x="588263" y="497541"/>
            <a:ext cx="11018520" cy="430887"/>
          </a:xfrm>
        </p:spPr>
        <p:txBody>
          <a:bodyPr/>
          <a:lstStyle>
            <a:lvl1pPr>
              <a:defRPr sz="2800">
                <a:solidFill>
                  <a:srgbClr val="000000"/>
                </a:solidFill>
              </a:defRPr>
            </a:lvl1pPr>
          </a:lstStyle>
          <a:p>
            <a:r>
              <a:rPr lang="en-US"/>
              <a:t>Click to edit Master title style</a:t>
            </a:r>
          </a:p>
        </p:txBody>
      </p:sp>
    </p:spTree>
    <p:extLst>
      <p:ext uri="{BB962C8B-B14F-4D97-AF65-F5344CB8AC3E}">
        <p14:creationId xmlns:p14="http://schemas.microsoft.com/office/powerpoint/2010/main" val="376314481"/>
      </p:ext>
    </p:extLst>
  </p:cSld>
  <p:clrMapOvr>
    <a:masterClrMapping/>
  </p:clrMapOvr>
  <p:transition>
    <p:fade/>
  </p:transition>
  <p:extLst>
    <p:ext uri="{DCECCB84-F9BA-43D5-87BE-67443E8EF086}">
      <p15:sldGuideLst xmlns:p15="http://schemas.microsoft.com/office/powerpoint/2012/main">
        <p15:guide id="3" orient="horz" pos="900">
          <p15:clr>
            <a:srgbClr val="5ACBF0"/>
          </p15:clr>
        </p15:guide>
        <p15:guide id="4" orient="horz" pos="1276">
          <p15:clr>
            <a:srgbClr val="5ACBF0"/>
          </p15:clr>
        </p15:guide>
        <p15:guide id="5" orient="horz" pos="288">
          <p15:clr>
            <a:srgbClr val="5ACBF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7_Presentation content slide with subtitle and 3 columns - large middle column on white backgroun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E223DEC-19E5-4BE9-B244-A54501801692}"/>
              </a:ext>
              <a:ext uri="{C183D7F6-B498-43B3-948B-1728B52AA6E4}">
                <adec:decorative xmlns:adec="http://schemas.microsoft.com/office/drawing/2017/decorative" val="1"/>
              </a:ext>
            </a:extLst>
          </p:cNvPr>
          <p:cNvSpPr/>
          <p:nvPr userDrawn="1"/>
        </p:nvSpPr>
        <p:spPr bwMode="auto">
          <a:xfrm>
            <a:off x="0" y="0"/>
            <a:ext cx="12192000" cy="6858000"/>
          </a:xfrm>
          <a:prstGeom prst="rect">
            <a:avLst/>
          </a:prstGeom>
          <a:gradFill>
            <a:gsLst>
              <a:gs pos="100000">
                <a:srgbClr val="8BA3CD"/>
              </a:gs>
              <a:gs pos="66372">
                <a:srgbClr val="89C2E0"/>
              </a:gs>
              <a:gs pos="32000">
                <a:schemeClr val="accent5">
                  <a:lumMod val="20000"/>
                  <a:lumOff val="80000"/>
                </a:schemeClr>
              </a:gs>
              <a:gs pos="0">
                <a:schemeClr val="accent6"/>
              </a:gs>
            </a:gsLst>
            <a:lin ang="27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9" name="Rectangle 8">
            <a:extLst>
              <a:ext uri="{FF2B5EF4-FFF2-40B4-BE49-F238E27FC236}">
                <a16:creationId xmlns:a16="http://schemas.microsoft.com/office/drawing/2014/main" id="{F2972752-DAC9-414E-85D2-AEA6E9CC4E2B}"/>
              </a:ext>
              <a:ext uri="{C183D7F6-B498-43B3-948B-1728B52AA6E4}">
                <adec:decorative xmlns:adec="http://schemas.microsoft.com/office/drawing/2017/decorative" val="1"/>
              </a:ext>
            </a:extLst>
          </p:cNvPr>
          <p:cNvSpPr/>
          <p:nvPr userDrawn="1"/>
        </p:nvSpPr>
        <p:spPr bwMode="auto">
          <a:xfrm>
            <a:off x="0" y="0"/>
            <a:ext cx="12192000" cy="6858000"/>
          </a:xfrm>
          <a:prstGeom prst="rect">
            <a:avLst/>
          </a:prstGeom>
          <a:blipFill>
            <a:blip r:embed="rId2" cstate="screen">
              <a:alphaModFix amt="16000"/>
              <a:extLst>
                <a:ext uri="{28A0092B-C50C-407E-A947-70E740481C1C}">
                  <a14:useLocalDpi xmlns:a14="http://schemas.microsoft.com/office/drawing/2010/main"/>
                </a:ext>
              </a:extLst>
            </a:blip>
            <a:stretch>
              <a:fillRect/>
            </a:stretch>
          </a:bli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14" name="Picture 13">
            <a:extLst>
              <a:ext uri="{FF2B5EF4-FFF2-40B4-BE49-F238E27FC236}">
                <a16:creationId xmlns:a16="http://schemas.microsoft.com/office/drawing/2014/main" id="{3D957700-BC7F-4BAE-84EF-CF6B98EBC1AF}"/>
              </a:ext>
              <a:ext uri="{C183D7F6-B498-43B3-948B-1728B52AA6E4}">
                <adec:decorative xmlns:adec="http://schemas.microsoft.com/office/drawing/2017/decorative" val="1"/>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5753214"/>
            <a:ext cx="5285015" cy="1104786"/>
          </a:xfrm>
          <a:prstGeom prst="rect">
            <a:avLst/>
          </a:prstGeom>
        </p:spPr>
      </p:pic>
    </p:spTree>
    <p:extLst>
      <p:ext uri="{BB962C8B-B14F-4D97-AF65-F5344CB8AC3E}">
        <p14:creationId xmlns:p14="http://schemas.microsoft.com/office/powerpoint/2010/main" val="3854247017"/>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A219E0-7D25-016D-C394-D7AA94D2669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AU"/>
          </a:p>
        </p:txBody>
      </p:sp>
      <p:sp>
        <p:nvSpPr>
          <p:cNvPr id="3" name="Content Placeholder 2">
            <a:extLst>
              <a:ext uri="{FF2B5EF4-FFF2-40B4-BE49-F238E27FC236}">
                <a16:creationId xmlns:a16="http://schemas.microsoft.com/office/drawing/2014/main" id="{059144FB-5F42-E139-7CFD-A7B55D0369BF}"/>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a:extLst>
              <a:ext uri="{FF2B5EF4-FFF2-40B4-BE49-F238E27FC236}">
                <a16:creationId xmlns:a16="http://schemas.microsoft.com/office/drawing/2014/main" id="{3B243ADF-1558-D113-B40B-88FA192B244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79A571C-66D7-BC92-C67C-B5D620767108}"/>
              </a:ext>
            </a:extLst>
          </p:cNvPr>
          <p:cNvSpPr>
            <a:spLocks noGrp="1"/>
          </p:cNvSpPr>
          <p:nvPr>
            <p:ph type="dt" sz="half" idx="10"/>
          </p:nvPr>
        </p:nvSpPr>
        <p:spPr>
          <a:xfrm>
            <a:off x="838200" y="6356350"/>
            <a:ext cx="2743200" cy="365125"/>
          </a:xfrm>
          <a:prstGeom prst="rect">
            <a:avLst/>
          </a:prstGeom>
        </p:spPr>
        <p:txBody>
          <a:bodyPr/>
          <a:lstStyle/>
          <a:p>
            <a:fld id="{1D36FF14-C725-479A-BB8D-0367512E942F}" type="datetimeFigureOut">
              <a:rPr lang="en-AU" smtClean="0"/>
              <a:t>6/10/2022</a:t>
            </a:fld>
            <a:endParaRPr lang="en-AU"/>
          </a:p>
        </p:txBody>
      </p:sp>
      <p:sp>
        <p:nvSpPr>
          <p:cNvPr id="6" name="Footer Placeholder 5">
            <a:extLst>
              <a:ext uri="{FF2B5EF4-FFF2-40B4-BE49-F238E27FC236}">
                <a16:creationId xmlns:a16="http://schemas.microsoft.com/office/drawing/2014/main" id="{2F1C5A88-0BDA-5D69-F3E0-902CDFC7A497}"/>
              </a:ext>
            </a:extLst>
          </p:cNvPr>
          <p:cNvSpPr>
            <a:spLocks noGrp="1"/>
          </p:cNvSpPr>
          <p:nvPr>
            <p:ph type="ftr" sz="quarter" idx="11"/>
          </p:nvPr>
        </p:nvSpPr>
        <p:spPr>
          <a:xfrm>
            <a:off x="4038600" y="6356350"/>
            <a:ext cx="4114800" cy="365125"/>
          </a:xfrm>
          <a:prstGeom prst="rect">
            <a:avLst/>
          </a:prstGeom>
        </p:spPr>
        <p:txBody>
          <a:bodyPr/>
          <a:lstStyle/>
          <a:p>
            <a:endParaRPr lang="en-AU"/>
          </a:p>
        </p:txBody>
      </p:sp>
      <p:sp>
        <p:nvSpPr>
          <p:cNvPr id="7" name="Slide Number Placeholder 6">
            <a:extLst>
              <a:ext uri="{FF2B5EF4-FFF2-40B4-BE49-F238E27FC236}">
                <a16:creationId xmlns:a16="http://schemas.microsoft.com/office/drawing/2014/main" id="{7AFF3D53-0572-1017-E383-BE6987BBD987}"/>
              </a:ext>
            </a:extLst>
          </p:cNvPr>
          <p:cNvSpPr>
            <a:spLocks noGrp="1"/>
          </p:cNvSpPr>
          <p:nvPr>
            <p:ph type="sldNum" sz="quarter" idx="12"/>
          </p:nvPr>
        </p:nvSpPr>
        <p:spPr>
          <a:xfrm>
            <a:off x="8610600" y="6356350"/>
            <a:ext cx="2743200" cy="365125"/>
          </a:xfrm>
          <a:prstGeom prst="rect">
            <a:avLst/>
          </a:prstGeom>
        </p:spPr>
        <p:txBody>
          <a:bodyPr/>
          <a:lstStyle/>
          <a:p>
            <a:fld id="{523BD619-9891-42AA-B686-A05A456D5489}" type="slidenum">
              <a:rPr lang="en-AU" smtClean="0"/>
              <a:t>‹#›</a:t>
            </a:fld>
            <a:endParaRPr lang="en-AU"/>
          </a:p>
        </p:txBody>
      </p:sp>
    </p:spTree>
    <p:extLst>
      <p:ext uri="{BB962C8B-B14F-4D97-AF65-F5344CB8AC3E}">
        <p14:creationId xmlns:p14="http://schemas.microsoft.com/office/powerpoint/2010/main" val="320298312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E53E6A-E236-4BA5-ABC2-B548655BEF8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NL"/>
          </a:p>
        </p:txBody>
      </p:sp>
      <p:sp>
        <p:nvSpPr>
          <p:cNvPr id="3" name="Subtitle 2">
            <a:extLst>
              <a:ext uri="{FF2B5EF4-FFF2-40B4-BE49-F238E27FC236}">
                <a16:creationId xmlns:a16="http://schemas.microsoft.com/office/drawing/2014/main" id="{E0AF34CB-C2C4-4949-BF0D-5A7E671E5A5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NL"/>
          </a:p>
        </p:txBody>
      </p:sp>
      <p:sp>
        <p:nvSpPr>
          <p:cNvPr id="4" name="Date Placeholder 3">
            <a:extLst>
              <a:ext uri="{FF2B5EF4-FFF2-40B4-BE49-F238E27FC236}">
                <a16:creationId xmlns:a16="http://schemas.microsoft.com/office/drawing/2014/main" id="{B17E212B-2390-485E-9417-AF721F013F4B}"/>
              </a:ext>
            </a:extLst>
          </p:cNvPr>
          <p:cNvSpPr>
            <a:spLocks noGrp="1"/>
          </p:cNvSpPr>
          <p:nvPr>
            <p:ph type="dt" sz="half" idx="10"/>
          </p:nvPr>
        </p:nvSpPr>
        <p:spPr/>
        <p:txBody>
          <a:bodyPr/>
          <a:lstStyle/>
          <a:p>
            <a:fld id="{BA58FCA1-6A78-45D1-ADD2-B3152BE4AD9F}" type="datetimeFigureOut">
              <a:rPr lang="en-NL" smtClean="0"/>
              <a:t>10/06/2022</a:t>
            </a:fld>
            <a:endParaRPr lang="en-NL"/>
          </a:p>
        </p:txBody>
      </p:sp>
      <p:sp>
        <p:nvSpPr>
          <p:cNvPr id="5" name="Footer Placeholder 4">
            <a:extLst>
              <a:ext uri="{FF2B5EF4-FFF2-40B4-BE49-F238E27FC236}">
                <a16:creationId xmlns:a16="http://schemas.microsoft.com/office/drawing/2014/main" id="{1CF05543-C19C-4BED-9EBE-F9BF4C92953A}"/>
              </a:ext>
            </a:extLst>
          </p:cNvPr>
          <p:cNvSpPr>
            <a:spLocks noGrp="1"/>
          </p:cNvSpPr>
          <p:nvPr>
            <p:ph type="ftr" sz="quarter" idx="11"/>
          </p:nvPr>
        </p:nvSpPr>
        <p:spPr/>
        <p:txBody>
          <a:bodyPr/>
          <a:lstStyle/>
          <a:p>
            <a:endParaRPr lang="en-NL"/>
          </a:p>
        </p:txBody>
      </p:sp>
      <p:sp>
        <p:nvSpPr>
          <p:cNvPr id="6" name="Slide Number Placeholder 5">
            <a:extLst>
              <a:ext uri="{FF2B5EF4-FFF2-40B4-BE49-F238E27FC236}">
                <a16:creationId xmlns:a16="http://schemas.microsoft.com/office/drawing/2014/main" id="{A182CFE2-3EDB-4A4E-8FDF-23CD5C73D639}"/>
              </a:ext>
            </a:extLst>
          </p:cNvPr>
          <p:cNvSpPr>
            <a:spLocks noGrp="1"/>
          </p:cNvSpPr>
          <p:nvPr>
            <p:ph type="sldNum" sz="quarter" idx="12"/>
          </p:nvPr>
        </p:nvSpPr>
        <p:spPr/>
        <p:txBody>
          <a:bodyPr/>
          <a:lstStyle/>
          <a:p>
            <a:fld id="{2C14976F-E891-4372-984C-A499AAFC454D}" type="slidenum">
              <a:rPr lang="en-NL" smtClean="0"/>
              <a:t>‹#›</a:t>
            </a:fld>
            <a:endParaRPr lang="en-NL"/>
          </a:p>
        </p:txBody>
      </p:sp>
    </p:spTree>
    <p:extLst>
      <p:ext uri="{BB962C8B-B14F-4D97-AF65-F5344CB8AC3E}">
        <p14:creationId xmlns:p14="http://schemas.microsoft.com/office/powerpoint/2010/main" val="365241326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userDrawn="1">
  <p:cSld name="8_Presentation content slide with subtitle and 3 columns - large middle column on white background">
    <p:spTree>
      <p:nvGrpSpPr>
        <p:cNvPr id="1" name=""/>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id="{E17E2A84-BF12-4F0E-A598-E2C2A9EF0026}"/>
              </a:ext>
            </a:extLst>
          </p:cNvPr>
          <p:cNvSpPr/>
          <p:nvPr userDrawn="1"/>
        </p:nvSpPr>
        <p:spPr bwMode="auto">
          <a:xfrm>
            <a:off x="256067" y="51120"/>
            <a:ext cx="11679864" cy="6708850"/>
          </a:xfrm>
          <a:prstGeom prst="roundRect">
            <a:avLst>
              <a:gd name="adj" fmla="val 1752"/>
            </a:avLst>
          </a:prstGeom>
          <a:solidFill>
            <a:schemeClr val="bg1">
              <a:alpha val="38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11" name="Rectangle: Rounded Corners 10">
            <a:extLst>
              <a:ext uri="{FF2B5EF4-FFF2-40B4-BE49-F238E27FC236}">
                <a16:creationId xmlns:a16="http://schemas.microsoft.com/office/drawing/2014/main" id="{7C5EF962-5FBF-44B7-9004-15B4700964E7}"/>
              </a:ext>
            </a:extLst>
          </p:cNvPr>
          <p:cNvSpPr/>
          <p:nvPr userDrawn="1"/>
        </p:nvSpPr>
        <p:spPr bwMode="auto">
          <a:xfrm>
            <a:off x="256067" y="51120"/>
            <a:ext cx="11679864" cy="6708850"/>
          </a:xfrm>
          <a:prstGeom prst="roundRect">
            <a:avLst>
              <a:gd name="adj" fmla="val 2056"/>
            </a:avLst>
          </a:prstGeom>
          <a:gradFill>
            <a:gsLst>
              <a:gs pos="100000">
                <a:srgbClr val="8661C5"/>
              </a:gs>
              <a:gs pos="0">
                <a:srgbClr val="99EBFF"/>
              </a:gs>
              <a:gs pos="85000">
                <a:srgbClr val="0078D4"/>
              </a:gs>
            </a:gsLst>
            <a:lin ang="12600000" scaled="0"/>
          </a:gradFill>
          <a:ln w="19050">
            <a:gradFill>
              <a:gsLst>
                <a:gs pos="100000">
                  <a:schemeClr val="bg1"/>
                </a:gs>
                <a:gs pos="34000">
                  <a:schemeClr val="bg1">
                    <a:alpha val="0"/>
                  </a:schemeClr>
                </a:gs>
                <a:gs pos="0">
                  <a:schemeClr val="bg1">
                    <a:alpha val="73000"/>
                  </a:schemeClr>
                </a:gs>
              </a:gsLst>
              <a:lin ang="2700000" scaled="0"/>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400">
              <a:gradFill>
                <a:gsLst>
                  <a:gs pos="0">
                    <a:srgbClr val="FFFFFF"/>
                  </a:gs>
                  <a:gs pos="100000">
                    <a:srgbClr val="FFFFFF"/>
                  </a:gs>
                </a:gsLst>
                <a:lin ang="5400000" scaled="0"/>
              </a:gradFill>
              <a:cs typeface="Segoe UI" pitchFamily="34" charset="0"/>
            </a:endParaRPr>
          </a:p>
        </p:txBody>
      </p:sp>
      <p:sp>
        <p:nvSpPr>
          <p:cNvPr id="13" name="Rectangle 12">
            <a:extLst>
              <a:ext uri="{FF2B5EF4-FFF2-40B4-BE49-F238E27FC236}">
                <a16:creationId xmlns:a16="http://schemas.microsoft.com/office/drawing/2014/main" id="{EC919AF8-00FB-4D4D-8FFF-FB5738B918D1}"/>
              </a:ext>
            </a:extLst>
          </p:cNvPr>
          <p:cNvSpPr/>
          <p:nvPr userDrawn="1"/>
        </p:nvSpPr>
        <p:spPr bwMode="auto">
          <a:xfrm>
            <a:off x="419756" y="212661"/>
            <a:ext cx="11352486" cy="6385768"/>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 name="Media Placeholder 2">
            <a:extLst>
              <a:ext uri="{FF2B5EF4-FFF2-40B4-BE49-F238E27FC236}">
                <a16:creationId xmlns:a16="http://schemas.microsoft.com/office/drawing/2014/main" id="{8A9B2845-6ACD-483D-B807-D76975C0943E}"/>
              </a:ext>
            </a:extLst>
          </p:cNvPr>
          <p:cNvSpPr>
            <a:spLocks noGrp="1"/>
          </p:cNvSpPr>
          <p:nvPr>
            <p:ph type="media" sz="quarter" idx="10"/>
          </p:nvPr>
        </p:nvSpPr>
        <p:spPr>
          <a:xfrm>
            <a:off x="428941" y="212661"/>
            <a:ext cx="11334116" cy="6385768"/>
          </a:xfrm>
          <a:prstGeom prst="rect">
            <a:avLst/>
          </a:prstGeom>
        </p:spPr>
        <p:txBody>
          <a:bodyPr/>
          <a:lstStyle/>
          <a:p>
            <a:endParaRPr lang="en-US"/>
          </a:p>
        </p:txBody>
      </p:sp>
      <p:sp>
        <p:nvSpPr>
          <p:cNvPr id="15" name="Title">
            <a:extLst>
              <a:ext uri="{FF2B5EF4-FFF2-40B4-BE49-F238E27FC236}">
                <a16:creationId xmlns:a16="http://schemas.microsoft.com/office/drawing/2014/main" id="{CFF279C6-718B-4A08-A7C4-F5DF6AED7C87}"/>
              </a:ext>
            </a:extLst>
          </p:cNvPr>
          <p:cNvSpPr>
            <a:spLocks noGrp="1"/>
          </p:cNvSpPr>
          <p:nvPr>
            <p:ph type="title"/>
          </p:nvPr>
        </p:nvSpPr>
        <p:spPr>
          <a:xfrm>
            <a:off x="604837" y="-823572"/>
            <a:ext cx="10906125" cy="430887"/>
          </a:xfrm>
          <a:prstGeom prst="rect">
            <a:avLst/>
          </a:prstGeom>
        </p:spPr>
        <p:txBody>
          <a:bodyPr vert="horz" wrap="square" lIns="0" tIns="0" rIns="0" bIns="0" rtlCol="0" anchor="t">
            <a:spAutoFit/>
          </a:bodyPr>
          <a:lstStyle>
            <a:lvl1pPr>
              <a:lnSpc>
                <a:spcPct val="100000"/>
              </a:lnSpc>
              <a:spcBef>
                <a:spcPts val="0"/>
              </a:spcBef>
              <a:spcAft>
                <a:spcPts val="667"/>
              </a:spcAft>
              <a:defRPr sz="2800" baseline="0">
                <a:solidFill>
                  <a:schemeClr val="tx2"/>
                </a:solidFill>
              </a:defRPr>
            </a:lvl1pPr>
          </a:lstStyle>
          <a:p>
            <a:r>
              <a:rPr lang="en-US"/>
              <a:t>Click to edit Master title style</a:t>
            </a:r>
          </a:p>
        </p:txBody>
      </p:sp>
      <p:sp>
        <p:nvSpPr>
          <p:cNvPr id="16" name="TextBox 15">
            <a:extLst>
              <a:ext uri="{FF2B5EF4-FFF2-40B4-BE49-F238E27FC236}">
                <a16:creationId xmlns:a16="http://schemas.microsoft.com/office/drawing/2014/main" id="{3CC74C6F-1DD2-419E-989D-E0AAF4BB7977}"/>
              </a:ext>
            </a:extLst>
          </p:cNvPr>
          <p:cNvSpPr txBox="1"/>
          <p:nvPr userDrawn="1"/>
        </p:nvSpPr>
        <p:spPr>
          <a:xfrm>
            <a:off x="4171949" y="3343990"/>
            <a:ext cx="3848100" cy="123111"/>
          </a:xfrm>
          <a:prstGeom prst="rect">
            <a:avLst/>
          </a:prstGeom>
          <a:noFill/>
        </p:spPr>
        <p:txBody>
          <a:bodyPr wrap="square" lIns="0" tIns="0" rIns="0" bIns="0" rtlCol="0">
            <a:spAutoFit/>
          </a:bodyPr>
          <a:lstStyle/>
          <a:p>
            <a:pPr algn="l"/>
            <a:r>
              <a:rPr lang="en-US" sz="800"/>
              <a:t>© Microsoft confidential</a:t>
            </a:r>
            <a:endParaRPr lang="en-US" sz="800">
              <a:gradFill>
                <a:gsLst>
                  <a:gs pos="2917">
                    <a:schemeClr val="tx1"/>
                  </a:gs>
                  <a:gs pos="30000">
                    <a:schemeClr val="tx1"/>
                  </a:gs>
                </a:gsLst>
                <a:lin ang="5400000" scaled="0"/>
              </a:gradFill>
            </a:endParaRPr>
          </a:p>
        </p:txBody>
      </p:sp>
    </p:spTree>
    <p:extLst>
      <p:ext uri="{BB962C8B-B14F-4D97-AF65-F5344CB8AC3E}">
        <p14:creationId xmlns:p14="http://schemas.microsoft.com/office/powerpoint/2010/main" val="72772678"/>
      </p:ext>
    </p:extLst>
  </p:cSld>
  <p:clrMapOvr>
    <a:masterClrMapping/>
  </p:clrMapOvr>
  <p:transition>
    <p:fad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27095C-B779-4F39-A28E-5385DF685ED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8D5951F-E9E1-4086-86DD-9F31AB849C5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EC992B5-DB2F-4D82-BC84-405BC692DDD7}"/>
              </a:ext>
            </a:extLst>
          </p:cNvPr>
          <p:cNvSpPr>
            <a:spLocks noGrp="1"/>
          </p:cNvSpPr>
          <p:nvPr>
            <p:ph type="dt" sz="half" idx="10"/>
          </p:nvPr>
        </p:nvSpPr>
        <p:spPr/>
        <p:txBody>
          <a:bodyPr/>
          <a:lstStyle/>
          <a:p>
            <a:fld id="{A65457D2-8896-4C08-8261-0EF4DB4BCC5B}" type="datetimeFigureOut">
              <a:rPr lang="en-US" smtClean="0"/>
              <a:t>10/6/2022</a:t>
            </a:fld>
            <a:endParaRPr lang="en-US"/>
          </a:p>
        </p:txBody>
      </p:sp>
      <p:sp>
        <p:nvSpPr>
          <p:cNvPr id="5" name="Footer Placeholder 4">
            <a:extLst>
              <a:ext uri="{FF2B5EF4-FFF2-40B4-BE49-F238E27FC236}">
                <a16:creationId xmlns:a16="http://schemas.microsoft.com/office/drawing/2014/main" id="{A53A8FF7-2EF7-4CF9-A6CD-44CCB7A6AB3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0FFE61B-39FF-411B-BE81-6C81D4444C39}"/>
              </a:ext>
            </a:extLst>
          </p:cNvPr>
          <p:cNvSpPr>
            <a:spLocks noGrp="1"/>
          </p:cNvSpPr>
          <p:nvPr>
            <p:ph type="sldNum" sz="quarter" idx="12"/>
          </p:nvPr>
        </p:nvSpPr>
        <p:spPr/>
        <p:txBody>
          <a:bodyPr/>
          <a:lstStyle/>
          <a:p>
            <a:fld id="{E0AE32C3-4E29-4924-8D09-3DBF989882F5}" type="slidenum">
              <a:rPr lang="en-US" smtClean="0"/>
              <a:t>‹#›</a:t>
            </a:fld>
            <a:endParaRPr lang="en-US"/>
          </a:p>
        </p:txBody>
      </p:sp>
    </p:spTree>
    <p:extLst>
      <p:ext uri="{BB962C8B-B14F-4D97-AF65-F5344CB8AC3E}">
        <p14:creationId xmlns:p14="http://schemas.microsoft.com/office/powerpoint/2010/main" val="26306109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40DB08-FFBB-0A23-95BA-DEB6368E4EA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AU"/>
          </a:p>
        </p:txBody>
      </p:sp>
      <p:sp>
        <p:nvSpPr>
          <p:cNvPr id="3" name="Picture Placeholder 2">
            <a:extLst>
              <a:ext uri="{FF2B5EF4-FFF2-40B4-BE49-F238E27FC236}">
                <a16:creationId xmlns:a16="http://schemas.microsoft.com/office/drawing/2014/main" id="{AF84ADD4-3864-9D30-D8A8-BF53EB991ADD}"/>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a:extLst>
              <a:ext uri="{FF2B5EF4-FFF2-40B4-BE49-F238E27FC236}">
                <a16:creationId xmlns:a16="http://schemas.microsoft.com/office/drawing/2014/main" id="{565453A7-41DF-FA5D-DB5E-D3A8A5E7283D}"/>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B170D8C-9C33-67C5-5892-D8488218B267}"/>
              </a:ext>
            </a:extLst>
          </p:cNvPr>
          <p:cNvSpPr>
            <a:spLocks noGrp="1"/>
          </p:cNvSpPr>
          <p:nvPr>
            <p:ph type="dt" sz="half" idx="10"/>
          </p:nvPr>
        </p:nvSpPr>
        <p:spPr>
          <a:xfrm>
            <a:off x="838200" y="6356350"/>
            <a:ext cx="2743200" cy="365125"/>
          </a:xfrm>
          <a:prstGeom prst="rect">
            <a:avLst/>
          </a:prstGeom>
        </p:spPr>
        <p:txBody>
          <a:bodyPr/>
          <a:lstStyle/>
          <a:p>
            <a:fld id="{1D36FF14-C725-479A-BB8D-0367512E942F}" type="datetimeFigureOut">
              <a:rPr lang="en-AU" smtClean="0"/>
              <a:t>6/10/2022</a:t>
            </a:fld>
            <a:endParaRPr lang="en-AU"/>
          </a:p>
        </p:txBody>
      </p:sp>
      <p:sp>
        <p:nvSpPr>
          <p:cNvPr id="6" name="Footer Placeholder 5">
            <a:extLst>
              <a:ext uri="{FF2B5EF4-FFF2-40B4-BE49-F238E27FC236}">
                <a16:creationId xmlns:a16="http://schemas.microsoft.com/office/drawing/2014/main" id="{147DDC4A-B691-E546-2E0E-ACB5DEE07E20}"/>
              </a:ext>
            </a:extLst>
          </p:cNvPr>
          <p:cNvSpPr>
            <a:spLocks noGrp="1"/>
          </p:cNvSpPr>
          <p:nvPr>
            <p:ph type="ftr" sz="quarter" idx="11"/>
          </p:nvPr>
        </p:nvSpPr>
        <p:spPr>
          <a:xfrm>
            <a:off x="4038600" y="6356350"/>
            <a:ext cx="4114800" cy="365125"/>
          </a:xfrm>
          <a:prstGeom prst="rect">
            <a:avLst/>
          </a:prstGeom>
        </p:spPr>
        <p:txBody>
          <a:bodyPr/>
          <a:lstStyle/>
          <a:p>
            <a:endParaRPr lang="en-AU"/>
          </a:p>
        </p:txBody>
      </p:sp>
      <p:sp>
        <p:nvSpPr>
          <p:cNvPr id="7" name="Slide Number Placeholder 6">
            <a:extLst>
              <a:ext uri="{FF2B5EF4-FFF2-40B4-BE49-F238E27FC236}">
                <a16:creationId xmlns:a16="http://schemas.microsoft.com/office/drawing/2014/main" id="{CF144935-7B71-BA49-F448-2D2E6F8EAF99}"/>
              </a:ext>
            </a:extLst>
          </p:cNvPr>
          <p:cNvSpPr>
            <a:spLocks noGrp="1"/>
          </p:cNvSpPr>
          <p:nvPr>
            <p:ph type="sldNum" sz="quarter" idx="12"/>
          </p:nvPr>
        </p:nvSpPr>
        <p:spPr>
          <a:xfrm>
            <a:off x="8610600" y="6356350"/>
            <a:ext cx="2743200" cy="365125"/>
          </a:xfrm>
          <a:prstGeom prst="rect">
            <a:avLst/>
          </a:prstGeom>
        </p:spPr>
        <p:txBody>
          <a:bodyPr/>
          <a:lstStyle/>
          <a:p>
            <a:fld id="{523BD619-9891-42AA-B686-A05A456D5489}" type="slidenum">
              <a:rPr lang="en-AU" smtClean="0"/>
              <a:t>‹#›</a:t>
            </a:fld>
            <a:endParaRPr lang="en-AU"/>
          </a:p>
        </p:txBody>
      </p:sp>
    </p:spTree>
    <p:extLst>
      <p:ext uri="{BB962C8B-B14F-4D97-AF65-F5344CB8AC3E}">
        <p14:creationId xmlns:p14="http://schemas.microsoft.com/office/powerpoint/2010/main" val="4453629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tags" Target="../tags/tag2.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tags" Target="../tags/tag1.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29" Type="http://schemas.openxmlformats.org/officeDocument/2006/relationships/image" Target="../media/image3.emf"/><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theme" Target="../theme/theme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image" Target="../media/image2.emf"/><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oleObject" Target="../embeddings/oleObject1.bin"/><Relationship Id="rId30" Type="http://schemas.openxmlformats.org/officeDocument/2006/relationships/image" Target="../media/image4.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image" Target="../media/image7.png"/><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3.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image" Target="../media/image8.png"/><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4.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image" Target="../media/image9.png"/><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5.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slideLayout" Target="../slideLayouts/slideLayout80.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slideLayout" Target="../slideLayouts/slideLayout79.xml"/><Relationship Id="rId17" Type="http://schemas.openxmlformats.org/officeDocument/2006/relationships/image" Target="../media/image3.emf"/><Relationship Id="rId2" Type="http://schemas.openxmlformats.org/officeDocument/2006/relationships/slideLayout" Target="../slideLayouts/slideLayout69.xml"/><Relationship Id="rId16" Type="http://schemas.openxmlformats.org/officeDocument/2006/relationships/theme" Target="../theme/theme6.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5" Type="http://schemas.openxmlformats.org/officeDocument/2006/relationships/slideLayout" Target="../slideLayouts/slideLayout8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 Id="rId14" Type="http://schemas.openxmlformats.org/officeDocument/2006/relationships/slideLayout" Target="../slideLayouts/slideLayout8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2824B35-5935-9457-E4FF-55897C522517}"/>
              </a:ext>
            </a:extLst>
          </p:cNvPr>
          <p:cNvPicPr>
            <a:picLocks noChangeAspect="1"/>
          </p:cNvPicPr>
          <p:nvPr userDrawn="1"/>
        </p:nvPicPr>
        <p:blipFill>
          <a:blip r:embed="rId13"/>
          <a:srcRect/>
          <a:stretch/>
        </p:blipFill>
        <p:spPr>
          <a:xfrm>
            <a:off x="763" y="12003"/>
            <a:ext cx="12190474" cy="6857141"/>
          </a:xfrm>
          <a:prstGeom prst="rect">
            <a:avLst/>
          </a:prstGeom>
        </p:spPr>
      </p:pic>
    </p:spTree>
    <p:extLst>
      <p:ext uri="{BB962C8B-B14F-4D97-AF65-F5344CB8AC3E}">
        <p14:creationId xmlns:p14="http://schemas.microsoft.com/office/powerpoint/2010/main" val="364977657"/>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358A4B58-4529-4B84-8E46-99DB3001D6BB}"/>
              </a:ext>
            </a:extLst>
          </p:cNvPr>
          <p:cNvGraphicFramePr>
            <a:graphicFrameLocks noChangeAspect="1"/>
          </p:cNvGraphicFramePr>
          <p:nvPr userDrawn="1">
            <p:custDataLst>
              <p:tags r:id="rId25"/>
            </p:custDataLst>
            <p:extLst>
              <p:ext uri="{D42A27DB-BD31-4B8C-83A1-F6EECF244321}">
                <p14:modId xmlns:p14="http://schemas.microsoft.com/office/powerpoint/2010/main" val="252885781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27" imgW="425" imgH="424" progId="TCLayout.ActiveDocument.1">
                  <p:embed/>
                </p:oleObj>
              </mc:Choice>
              <mc:Fallback>
                <p:oleObj name="think-cell Slide" r:id="rId27" imgW="425" imgH="424" progId="TCLayout.ActiveDocument.1">
                  <p:embed/>
                  <p:pic>
                    <p:nvPicPr>
                      <p:cNvPr id="6" name="Object 5" hidden="1">
                        <a:extLst>
                          <a:ext uri="{FF2B5EF4-FFF2-40B4-BE49-F238E27FC236}">
                            <a16:creationId xmlns:a16="http://schemas.microsoft.com/office/drawing/2014/main" id="{358A4B58-4529-4B84-8E46-99DB3001D6BB}"/>
                          </a:ext>
                        </a:extLst>
                      </p:cNvPr>
                      <p:cNvPicPr/>
                      <p:nvPr/>
                    </p:nvPicPr>
                    <p:blipFill>
                      <a:blip r:embed="rId28"/>
                      <a:stretch>
                        <a:fillRect/>
                      </a:stretch>
                    </p:blipFill>
                    <p:spPr>
                      <a:xfrm>
                        <a:off x="1588" y="1588"/>
                        <a:ext cx="1588"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EDCF3ECA-7C9B-4754-9FE4-AACA371DC5B3}"/>
              </a:ext>
            </a:extLst>
          </p:cNvPr>
          <p:cNvSpPr/>
          <p:nvPr userDrawn="1">
            <p:custDataLst>
              <p:tags r:id="rId26"/>
            </p:custDataLst>
          </p:nvPr>
        </p:nvSpPr>
        <p:spPr bwMode="auto">
          <a:xfrm>
            <a:off x="0" y="0"/>
            <a:ext cx="158750" cy="15875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0" tIns="0" rIns="0" bIns="0" numCol="1" spcCol="0" rtlCol="0" fromWordArt="0" anchor="t" anchorCtr="0" forceAA="0" compatLnSpc="1">
            <a:prstTxWarp prst="textNoShape">
              <a:avLst/>
            </a:prstTxWarp>
            <a:noAutofit/>
          </a:bodyPr>
          <a:lstStyle/>
          <a:p>
            <a:pPr marL="0" lvl="0" indent="0" algn="l" defTabSz="932472" eaLnBrk="1" fontAlgn="base">
              <a:lnSpc>
                <a:spcPct val="100000"/>
              </a:lnSpc>
              <a:spcBef>
                <a:spcPct val="0"/>
              </a:spcBef>
              <a:spcAft>
                <a:spcPct val="0"/>
              </a:spcAft>
            </a:pPr>
            <a:endParaRPr lang="en-US" sz="2800" b="0" i="0" baseline="0">
              <a:gradFill>
                <a:gsLst>
                  <a:gs pos="0">
                    <a:srgbClr val="FFFFFF"/>
                  </a:gs>
                  <a:gs pos="100000">
                    <a:srgbClr val="FFFFFF"/>
                  </a:gs>
                </a:gsLst>
                <a:lin ang="5400000" scaled="0"/>
              </a:gradFill>
              <a:latin typeface="Segoe UI Semibold" panose="020B0702040204020203" pitchFamily="34" charset="0"/>
              <a:ea typeface="+mn-ea"/>
              <a:cs typeface="Segoe UI" pitchFamily="34" charset="0"/>
              <a:sym typeface="Segoe UI Semibold" panose="020B0702040204020203" pitchFamily="34" charset="0"/>
            </a:endParaRP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48" name="MS Brand colors" descr="These are Microsoft Brand colors. The color bar is placed to the side of the Theme master so that it will be visible on all slides. Users can use the 'eye dropper' color tools under Color Fill Shape, Color Fill line etc. to easily select Brand colors. ">
            <a:extLst>
              <a:ext uri="{FF2B5EF4-FFF2-40B4-BE49-F238E27FC236}">
                <a16:creationId xmlns:a16="http://schemas.microsoft.com/office/drawing/2014/main" id="{64D47851-93E6-4066-B42D-42968BFB647D}"/>
              </a:ext>
              <a:ext uri="{C183D7F6-B498-43B3-948B-1728B52AA6E4}">
                <adec:decorative xmlns:adec="http://schemas.microsoft.com/office/drawing/2017/decorative" val="0"/>
              </a:ext>
            </a:extLst>
          </p:cNvPr>
          <p:cNvPicPr>
            <a:picLocks noChangeAspect="1"/>
          </p:cNvPicPr>
          <p:nvPr userDrawn="1"/>
        </p:nvPicPr>
        <p:blipFill rotWithShape="1">
          <a:blip r:embed="rId29"/>
          <a:srcRect l="762"/>
          <a:stretch/>
        </p:blipFill>
        <p:spPr>
          <a:xfrm rot="5400000">
            <a:off x="9464500" y="2843773"/>
            <a:ext cx="6858000" cy="1170455"/>
          </a:xfrm>
          <a:prstGeom prst="rect">
            <a:avLst/>
          </a:prstGeom>
        </p:spPr>
      </p:pic>
      <p:pic>
        <p:nvPicPr>
          <p:cNvPr id="34" name="Picture 33">
            <a:extLst>
              <a:ext uri="{FF2B5EF4-FFF2-40B4-BE49-F238E27FC236}">
                <a16:creationId xmlns:a16="http://schemas.microsoft.com/office/drawing/2014/main" id="{389B5146-ABD3-17DB-C0AC-FCF706047824}"/>
              </a:ext>
            </a:extLst>
          </p:cNvPr>
          <p:cNvPicPr>
            <a:picLocks noChangeAspect="1"/>
          </p:cNvPicPr>
          <p:nvPr userDrawn="1"/>
        </p:nvPicPr>
        <p:blipFill>
          <a:blip r:embed="rId30"/>
          <a:srcRect/>
          <a:stretch/>
        </p:blipFill>
        <p:spPr>
          <a:xfrm>
            <a:off x="763" y="428"/>
            <a:ext cx="12190474" cy="6857141"/>
          </a:xfrm>
          <a:prstGeom prst="rect">
            <a:avLst/>
          </a:prstGeom>
        </p:spPr>
      </p:pic>
    </p:spTree>
    <p:extLst>
      <p:ext uri="{BB962C8B-B14F-4D97-AF65-F5344CB8AC3E}">
        <p14:creationId xmlns:p14="http://schemas.microsoft.com/office/powerpoint/2010/main" val="3166104542"/>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 id="2147483687" r:id="rId14"/>
    <p:sldLayoutId id="2147483688" r:id="rId15"/>
    <p:sldLayoutId id="2147483689" r:id="rId16"/>
    <p:sldLayoutId id="2147483690" r:id="rId17"/>
    <p:sldLayoutId id="2147483691" r:id="rId18"/>
    <p:sldLayoutId id="2147483692" r:id="rId19"/>
    <p:sldLayoutId id="2147483693" r:id="rId20"/>
    <p:sldLayoutId id="2147483694" r:id="rId21"/>
    <p:sldLayoutId id="2147483695" r:id="rId22"/>
    <p:sldLayoutId id="2147483696" r:id="rId23"/>
  </p:sldLayoutIdLst>
  <p:transition>
    <p:fade/>
  </p:transition>
  <p:hf sldNum="0" hdr="0" ftr="0" dt="0"/>
  <p:txStyles>
    <p:titleStyle>
      <a:lvl1pPr algn="l" defTabSz="932742" rtl="0" eaLnBrk="1" latinLnBrk="0" hangingPunct="1">
        <a:lnSpc>
          <a:spcPct val="100000"/>
        </a:lnSpc>
        <a:spcBef>
          <a:spcPct val="0"/>
        </a:spcBef>
        <a:buNone/>
        <a:defRPr lang="en-US" sz="2800" b="0" kern="1200" cap="none" spc="-5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gradFill>
            <a:gsLst>
              <a:gs pos="1250">
                <a:schemeClr val="tx1"/>
              </a:gs>
              <a:gs pos="100000">
                <a:schemeClr val="tx1"/>
              </a:gs>
            </a:gsLst>
            <a:lin ang="5400000" scaled="0"/>
          </a:gra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gradFill>
            <a:gsLst>
              <a:gs pos="1250">
                <a:schemeClr val="tx1"/>
              </a:gs>
              <a:gs pos="100000">
                <a:schemeClr val="tx1"/>
              </a:gs>
            </a:gsLst>
            <a:lin ang="5400000" scaled="0"/>
          </a:gra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C419FF8-03CC-C905-D5F4-5D884672F5AA}"/>
              </a:ext>
            </a:extLst>
          </p:cNvPr>
          <p:cNvPicPr>
            <a:picLocks noChangeAspect="1"/>
          </p:cNvPicPr>
          <p:nvPr userDrawn="1"/>
        </p:nvPicPr>
        <p:blipFill>
          <a:blip r:embed="rId13"/>
          <a:srcRect/>
          <a:stretch/>
        </p:blipFill>
        <p:spPr>
          <a:xfrm>
            <a:off x="763" y="428"/>
            <a:ext cx="12190474" cy="6857142"/>
          </a:xfrm>
          <a:prstGeom prst="rect">
            <a:avLst/>
          </a:prstGeom>
        </p:spPr>
      </p:pic>
    </p:spTree>
    <p:extLst>
      <p:ext uri="{BB962C8B-B14F-4D97-AF65-F5344CB8AC3E}">
        <p14:creationId xmlns:p14="http://schemas.microsoft.com/office/powerpoint/2010/main" val="700806923"/>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0811F5D-B947-D60C-D63F-6C7DFA972095}"/>
              </a:ext>
            </a:extLst>
          </p:cNvPr>
          <p:cNvPicPr>
            <a:picLocks noChangeAspect="1"/>
          </p:cNvPicPr>
          <p:nvPr userDrawn="1"/>
        </p:nvPicPr>
        <p:blipFill>
          <a:blip r:embed="rId13"/>
          <a:srcRect/>
          <a:stretch/>
        </p:blipFill>
        <p:spPr>
          <a:xfrm>
            <a:off x="763" y="428"/>
            <a:ext cx="12190474" cy="6857142"/>
          </a:xfrm>
          <a:prstGeom prst="rect">
            <a:avLst/>
          </a:prstGeom>
        </p:spPr>
      </p:pic>
    </p:spTree>
    <p:extLst>
      <p:ext uri="{BB962C8B-B14F-4D97-AF65-F5344CB8AC3E}">
        <p14:creationId xmlns:p14="http://schemas.microsoft.com/office/powerpoint/2010/main" val="4290905611"/>
      </p:ext>
    </p:extLst>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D3A0C2A-A362-9584-DE3C-ACDD21D4A81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a:extLst>
              <a:ext uri="{FF2B5EF4-FFF2-40B4-BE49-F238E27FC236}">
                <a16:creationId xmlns:a16="http://schemas.microsoft.com/office/drawing/2014/main" id="{2999495B-E877-C80F-C220-DEF0DC64F9F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12CD9C5C-2715-341E-93D8-D7800C4183E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C5E195D-48A8-4BB5-85F8-555DD96ADAE2}" type="datetimeFigureOut">
              <a:rPr lang="en-AU" smtClean="0"/>
              <a:t>6/10/2022</a:t>
            </a:fld>
            <a:endParaRPr lang="en-AU"/>
          </a:p>
        </p:txBody>
      </p:sp>
      <p:sp>
        <p:nvSpPr>
          <p:cNvPr id="5" name="Footer Placeholder 4">
            <a:extLst>
              <a:ext uri="{FF2B5EF4-FFF2-40B4-BE49-F238E27FC236}">
                <a16:creationId xmlns:a16="http://schemas.microsoft.com/office/drawing/2014/main" id="{AB8DCE11-D86B-6587-8DCC-9DF6DA67B53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a:extLst>
              <a:ext uri="{FF2B5EF4-FFF2-40B4-BE49-F238E27FC236}">
                <a16:creationId xmlns:a16="http://schemas.microsoft.com/office/drawing/2014/main" id="{DC840354-F5D3-BE37-B12A-56777B8BBB4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2DFC5DA-F0A0-4AD1-B96A-56ECB2A5633B}" type="slidenum">
              <a:rPr lang="en-AU" smtClean="0"/>
              <a:t>‹#›</a:t>
            </a:fld>
            <a:endParaRPr lang="en-AU"/>
          </a:p>
        </p:txBody>
      </p:sp>
      <p:pic>
        <p:nvPicPr>
          <p:cNvPr id="8" name="Picture 7">
            <a:extLst>
              <a:ext uri="{FF2B5EF4-FFF2-40B4-BE49-F238E27FC236}">
                <a16:creationId xmlns:a16="http://schemas.microsoft.com/office/drawing/2014/main" id="{9A15F252-52C4-DE1A-0382-6EB0776FA704}"/>
              </a:ext>
            </a:extLst>
          </p:cNvPr>
          <p:cNvPicPr>
            <a:picLocks noChangeAspect="1"/>
          </p:cNvPicPr>
          <p:nvPr userDrawn="1"/>
        </p:nvPicPr>
        <p:blipFill>
          <a:blip r:embed="rId13"/>
          <a:srcRect/>
          <a:stretch/>
        </p:blipFill>
        <p:spPr>
          <a:xfrm>
            <a:off x="1525" y="857"/>
            <a:ext cx="12190474" cy="6857142"/>
          </a:xfrm>
          <a:prstGeom prst="rect">
            <a:avLst/>
          </a:prstGeom>
        </p:spPr>
      </p:pic>
    </p:spTree>
    <p:extLst>
      <p:ext uri="{BB962C8B-B14F-4D97-AF65-F5344CB8AC3E}">
        <p14:creationId xmlns:p14="http://schemas.microsoft.com/office/powerpoint/2010/main" val="2288119451"/>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gradFill>
          <a:gsLst>
            <a:gs pos="77000">
              <a:srgbClr val="BFCDE5">
                <a:alpha val="10000"/>
              </a:srgbClr>
            </a:gs>
            <a:gs pos="34000">
              <a:srgbClr val="EEECEC">
                <a:alpha val="66000"/>
              </a:srgbClr>
            </a:gs>
          </a:gsLst>
          <a:lin ang="2700000" scaled="0"/>
        </a:gradFill>
        <a:effectLst/>
      </p:bgPr>
    </p:bg>
    <p:spTree>
      <p:nvGrpSpPr>
        <p:cNvPr id="1" name=""/>
        <p:cNvGrpSpPr/>
        <p:nvPr/>
      </p:nvGrpSpPr>
      <p:grpSpPr>
        <a:xfrm>
          <a:off x="0" y="0"/>
          <a:ext cx="0" cy="0"/>
          <a:chOff x="0" y="0"/>
          <a:chExt cx="0" cy="0"/>
        </a:xfrm>
      </p:grpSpPr>
      <p:grpSp>
        <p:nvGrpSpPr>
          <p:cNvPr id="47" name="GRID" hidden="1">
            <a:extLst>
              <a:ext uri="{FF2B5EF4-FFF2-40B4-BE49-F238E27FC236}">
                <a16:creationId xmlns:a16="http://schemas.microsoft.com/office/drawing/2014/main" id="{32B5FFBF-552A-4973-B5B3-9EE3A765185F}"/>
              </a:ext>
              <a:ext uri="{C183D7F6-B498-43B3-948B-1728B52AA6E4}">
                <adec:decorative xmlns:adec="http://schemas.microsoft.com/office/drawing/2017/decorative" val="1"/>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 uri="{C183D7F6-B498-43B3-948B-1728B52AA6E4}">
                <adec:decorative xmlns:adec="http://schemas.microsoft.com/office/drawing/2017/decorative" val="1"/>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397"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 uri="{C183D7F6-B498-43B3-948B-1728B52AA6E4}">
                <adec:decorative xmlns:adec="http://schemas.microsoft.com/office/drawing/2017/decorative" val="1"/>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397"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48" name="ZoneTexte 37">
            <a:extLst>
              <a:ext uri="{FF2B5EF4-FFF2-40B4-BE49-F238E27FC236}">
                <a16:creationId xmlns:a16="http://schemas.microsoft.com/office/drawing/2014/main" id="{A346C9C2-FFD1-4914-8E81-AB12FC0ED964}"/>
              </a:ext>
            </a:extLst>
          </p:cNvPr>
          <p:cNvSpPr txBox="1"/>
          <p:nvPr userDrawn="1"/>
        </p:nvSpPr>
        <p:spPr>
          <a:xfrm rot="16200000">
            <a:off x="3919928" y="3117901"/>
            <a:ext cx="886525" cy="8715976"/>
          </a:xfrm>
          <a:prstGeom prst="rect">
            <a:avLst/>
          </a:prstGeom>
          <a:noFill/>
        </p:spPr>
        <p:txBody>
          <a:bodyPr wrap="none" lIns="0" tIns="0" rIns="0" bIns="0" rtlCol="0">
            <a:spAutoFit/>
          </a:bodyPr>
          <a:lstStyle/>
          <a:p>
            <a:pPr marL="0" marR="0" lvl="0" indent="0" algn="r" defTabSz="914363" rtl="0" eaLnBrk="1" fontAlgn="auto" latinLnBrk="0" hangingPunct="1">
              <a:lnSpc>
                <a:spcPct val="100000"/>
              </a:lnSpc>
              <a:spcBef>
                <a:spcPts val="0"/>
              </a:spcBef>
              <a:spcAft>
                <a:spcPts val="0"/>
              </a:spcAft>
              <a:buClrTx/>
              <a:buSzTx/>
              <a:buFontTx/>
              <a:buNone/>
              <a:tabLst/>
              <a:defRPr/>
            </a:pPr>
            <a:r>
              <a:rPr kumimoji="0" lang="en-US" sz="833" b="0" i="0" u="none" strike="noStrike" kern="1200" cap="none" spc="0" normalizeH="0" baseline="0" noProof="0">
                <a:ln>
                  <a:noFill/>
                </a:ln>
                <a:solidFill>
                  <a:srgbClr val="0075D4"/>
                </a:solidFill>
                <a:effectLst/>
                <a:uLnTx/>
                <a:uFillTx/>
                <a:latin typeface="Segoe UI Semibold"/>
                <a:ea typeface="+mn-ea"/>
                <a:cs typeface="+mn-cs"/>
              </a:rPr>
              <a:t>Dark theme colors</a:t>
            </a: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r>
              <a:rPr kumimoji="0" lang="en-US" sz="833" b="0" i="0" u="none" strike="noStrike" kern="1200" cap="none" spc="0" normalizeH="0" baseline="0" noProof="0">
                <a:ln>
                  <a:noFill/>
                </a:ln>
                <a:solidFill>
                  <a:srgbClr val="1B1B1B"/>
                </a:solidFill>
                <a:effectLst/>
                <a:uLnTx/>
                <a:uFillTx/>
                <a:latin typeface="Segoe UI Semibold"/>
                <a:ea typeface="+mn-ea"/>
                <a:cs typeface="+mn-cs"/>
              </a:rPr>
              <a:t>Neutrals</a:t>
            </a: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r>
              <a:rPr kumimoji="0" lang="en-US" sz="833" b="0" i="0" u="none" strike="noStrike" kern="1200" cap="none" spc="0" normalizeH="0" baseline="0" noProof="0">
                <a:ln>
                  <a:noFill/>
                </a:ln>
                <a:solidFill>
                  <a:srgbClr val="1B1B1B"/>
                </a:solidFill>
                <a:effectLst/>
                <a:uLnTx/>
                <a:uFillTx/>
                <a:latin typeface="Segoe UI Semibold"/>
                <a:ea typeface="+mn-ea"/>
                <a:cs typeface="+mn-cs"/>
              </a:rPr>
              <a:t>Blues</a:t>
            </a: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r>
              <a:rPr kumimoji="0" lang="en-US" sz="833" b="0" i="0" u="none" strike="noStrike" kern="1200" cap="none" spc="0" normalizeH="0" baseline="0" noProof="0">
                <a:ln>
                  <a:noFill/>
                </a:ln>
                <a:solidFill>
                  <a:srgbClr val="1B1B1B"/>
                </a:solidFill>
                <a:effectLst/>
                <a:uLnTx/>
                <a:uFillTx/>
                <a:latin typeface="Segoe UI Semibold"/>
                <a:ea typeface="+mn-ea"/>
                <a:cs typeface="+mn-cs"/>
              </a:rPr>
              <a:t>Accent colors</a:t>
            </a:r>
          </a:p>
        </p:txBody>
      </p:sp>
      <p:sp>
        <p:nvSpPr>
          <p:cNvPr id="49" name="ZoneTexte 37">
            <a:extLst>
              <a:ext uri="{FF2B5EF4-FFF2-40B4-BE49-F238E27FC236}">
                <a16:creationId xmlns:a16="http://schemas.microsoft.com/office/drawing/2014/main" id="{D0A0690C-949B-42ED-8325-FF3F9AFA32FC}"/>
              </a:ext>
            </a:extLst>
          </p:cNvPr>
          <p:cNvSpPr txBox="1"/>
          <p:nvPr userDrawn="1"/>
        </p:nvSpPr>
        <p:spPr>
          <a:xfrm>
            <a:off x="12357183" y="1"/>
            <a:ext cx="902491" cy="4998869"/>
          </a:xfrm>
          <a:prstGeom prst="rect">
            <a:avLst/>
          </a:prstGeom>
          <a:noFill/>
        </p:spPr>
        <p:txBody>
          <a:bodyPr wrap="none" lIns="0" tIns="0" rIns="0" bIns="0" rtlCol="0">
            <a:spAutoFit/>
          </a:bodyPr>
          <a:lstStyle/>
          <a:p>
            <a:pPr marL="0" marR="0" lvl="0" indent="0" algn="l" defTabSz="914363" rtl="0" eaLnBrk="1" fontAlgn="auto" latinLnBrk="0" hangingPunct="1">
              <a:lnSpc>
                <a:spcPct val="100000"/>
              </a:lnSpc>
              <a:spcBef>
                <a:spcPts val="0"/>
              </a:spcBef>
              <a:spcAft>
                <a:spcPts val="0"/>
              </a:spcAft>
              <a:buClrTx/>
              <a:buSzTx/>
              <a:buFontTx/>
              <a:buNone/>
              <a:tabLst/>
              <a:defRPr/>
            </a:pPr>
            <a:r>
              <a:rPr kumimoji="0" lang="en-US" sz="833" b="0" i="0" u="none" strike="noStrike" kern="1200" cap="none" spc="0" normalizeH="0" baseline="0" noProof="0">
                <a:ln>
                  <a:noFill/>
                </a:ln>
                <a:solidFill>
                  <a:srgbClr val="0075D4"/>
                </a:solidFill>
                <a:effectLst/>
                <a:uLnTx/>
                <a:uFillTx/>
                <a:latin typeface="Segoe UI Semibold"/>
                <a:ea typeface="+mn-ea"/>
                <a:cs typeface="+mn-cs"/>
              </a:rPr>
              <a:t>Light theme colors</a:t>
            </a:r>
          </a:p>
          <a:p>
            <a:pPr marL="0" marR="0" lvl="0" indent="0" algn="l"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l" defTabSz="914363" rtl="0" eaLnBrk="1" fontAlgn="auto" latinLnBrk="0" hangingPunct="1">
              <a:lnSpc>
                <a:spcPct val="100000"/>
              </a:lnSpc>
              <a:spcBef>
                <a:spcPts val="0"/>
              </a:spcBef>
              <a:spcAft>
                <a:spcPts val="0"/>
              </a:spcAft>
              <a:buClrTx/>
              <a:buSzTx/>
              <a:buFontTx/>
              <a:buNone/>
              <a:tabLst/>
              <a:defRPr/>
            </a:pPr>
            <a:r>
              <a:rPr kumimoji="0" lang="en-US" sz="833" b="0" i="0" u="none" strike="noStrike" kern="1200" cap="none" spc="0" normalizeH="0" baseline="0" noProof="0">
                <a:ln>
                  <a:noFill/>
                </a:ln>
                <a:solidFill>
                  <a:srgbClr val="1B1B1B"/>
                </a:solidFill>
                <a:effectLst/>
                <a:uLnTx/>
                <a:uFillTx/>
                <a:latin typeface="Segoe UI Semibold"/>
                <a:ea typeface="+mn-ea"/>
                <a:cs typeface="+mn-cs"/>
              </a:rPr>
              <a:t>Neutrals</a:t>
            </a:r>
          </a:p>
          <a:p>
            <a:pPr marL="0" marR="0" lvl="0" indent="0" algn="l"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l"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l"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l"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l"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l"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l"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l"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l"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l"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l"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l"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l"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l"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l"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l"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l"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l"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l"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l"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l" defTabSz="914363" rtl="0" eaLnBrk="1" fontAlgn="auto" latinLnBrk="0" hangingPunct="1">
              <a:lnSpc>
                <a:spcPct val="100000"/>
              </a:lnSpc>
              <a:spcBef>
                <a:spcPts val="0"/>
              </a:spcBef>
              <a:spcAft>
                <a:spcPts val="0"/>
              </a:spcAft>
              <a:buClrTx/>
              <a:buSzTx/>
              <a:buFontTx/>
              <a:buNone/>
              <a:tabLst/>
              <a:defRPr/>
            </a:pPr>
            <a:r>
              <a:rPr kumimoji="0" lang="en-US" sz="833" b="0" i="0" u="none" strike="noStrike" kern="1200" cap="none" spc="0" normalizeH="0" baseline="0" noProof="0">
                <a:ln>
                  <a:noFill/>
                </a:ln>
                <a:solidFill>
                  <a:srgbClr val="1B1B1B"/>
                </a:solidFill>
                <a:effectLst/>
                <a:uLnTx/>
                <a:uFillTx/>
                <a:latin typeface="Segoe UI Semibold"/>
                <a:ea typeface="+mn-ea"/>
                <a:cs typeface="+mn-cs"/>
              </a:rPr>
              <a:t>Blues</a:t>
            </a:r>
          </a:p>
          <a:p>
            <a:pPr marL="0" marR="0" lvl="0" indent="0" algn="l"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l"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l"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l"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l"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l"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l"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l"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l"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l"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l"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l"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l"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l"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l" defTabSz="914363" rtl="0" eaLnBrk="1" fontAlgn="auto" latinLnBrk="0" hangingPunct="1">
              <a:lnSpc>
                <a:spcPct val="100000"/>
              </a:lnSpc>
              <a:spcBef>
                <a:spcPts val="0"/>
              </a:spcBef>
              <a:spcAft>
                <a:spcPts val="0"/>
              </a:spcAft>
              <a:buClrTx/>
              <a:buSzTx/>
              <a:buFontTx/>
              <a:buNone/>
              <a:tabLst/>
              <a:defRPr/>
            </a:pPr>
            <a:r>
              <a:rPr kumimoji="0" lang="en-US" sz="833" b="0" i="0" u="none" strike="noStrike" kern="1200" cap="none" spc="0" normalizeH="0" baseline="0" noProof="0">
                <a:ln>
                  <a:noFill/>
                </a:ln>
                <a:solidFill>
                  <a:srgbClr val="1B1B1B"/>
                </a:solidFill>
                <a:effectLst/>
                <a:uLnTx/>
                <a:uFillTx/>
                <a:latin typeface="Segoe UI Semibold"/>
                <a:ea typeface="+mn-ea"/>
                <a:cs typeface="+mn-cs"/>
              </a:rPr>
              <a:t>Accent colors</a:t>
            </a:r>
          </a:p>
        </p:txBody>
      </p:sp>
      <p:grpSp>
        <p:nvGrpSpPr>
          <p:cNvPr id="50" name="Group 49">
            <a:extLst>
              <a:ext uri="{FF2B5EF4-FFF2-40B4-BE49-F238E27FC236}">
                <a16:creationId xmlns:a16="http://schemas.microsoft.com/office/drawing/2014/main" id="{DB7108B7-DEF0-4370-BD66-65171331F546}"/>
              </a:ext>
            </a:extLst>
          </p:cNvPr>
          <p:cNvGrpSpPr/>
          <p:nvPr userDrawn="1"/>
        </p:nvGrpSpPr>
        <p:grpSpPr>
          <a:xfrm>
            <a:off x="12346917" y="462141"/>
            <a:ext cx="1500000" cy="2238359"/>
            <a:chOff x="1974777" y="2538489"/>
            <a:chExt cx="1088232" cy="2686031"/>
          </a:xfrm>
        </p:grpSpPr>
        <p:sp>
          <p:nvSpPr>
            <p:cNvPr id="51" name="Rectangle : coins arrondis 93">
              <a:extLst>
                <a:ext uri="{FF2B5EF4-FFF2-40B4-BE49-F238E27FC236}">
                  <a16:creationId xmlns:a16="http://schemas.microsoft.com/office/drawing/2014/main" id="{77026562-CB0C-41AB-8EEA-9BE629A79731}"/>
                </a:ext>
              </a:extLst>
            </p:cNvPr>
            <p:cNvSpPr/>
            <p:nvPr userDrawn="1"/>
          </p:nvSpPr>
          <p:spPr bwMode="auto">
            <a:xfrm>
              <a:off x="1979898" y="2538489"/>
              <a:ext cx="1080000" cy="2686031"/>
            </a:xfrm>
            <a:prstGeom prst="roundRect">
              <a:avLst>
                <a:gd name="adj" fmla="val 3839"/>
              </a:avLst>
            </a:prstGeom>
            <a:solidFill>
              <a:schemeClr val="bg1"/>
            </a:solidFill>
            <a:ln w="12700">
              <a:solidFill>
                <a:srgbClr val="F0F0F0"/>
              </a:solidFill>
              <a:headEnd type="none" w="med" len="med"/>
              <a:tailEnd type="none" w="med" len="med"/>
            </a:ln>
            <a:effectLst>
              <a:outerShdw blurRad="101600" dist="38100" dir="5400000" algn="t" rotWithShape="0">
                <a:schemeClr val="tx1">
                  <a:alpha val="14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54000" tIns="72000" rIns="54000" bIns="72000" numCol="1" spcCol="0" rtlCol="0" fromWordArt="0" anchor="t" anchorCtr="0" forceAA="0" compatLnSpc="1">
              <a:prstTxWarp prst="textNoShape">
                <a:avLst/>
              </a:prstTxWarp>
              <a:noAutofit/>
            </a:bodyPr>
            <a:lstStyle/>
            <a:p>
              <a:pPr algn="l" defTabSz="777029" fontAlgn="base">
                <a:spcBef>
                  <a:spcPct val="0"/>
                </a:spcBef>
              </a:pPr>
              <a:r>
                <a:rPr lang="en-US" sz="500" kern="1200">
                  <a:solidFill>
                    <a:srgbClr val="1B1B1B"/>
                  </a:solidFill>
                  <a:latin typeface="+mj-lt"/>
                  <a:ea typeface="+mn-ea"/>
                  <a:cs typeface="Segoe UI" pitchFamily="34" charset="0"/>
                </a:rPr>
                <a:t>White                                                        #FFFFFF</a:t>
              </a:r>
            </a:p>
            <a:p>
              <a:pPr defTabSz="777029" fontAlgn="base">
                <a:spcBef>
                  <a:spcPct val="0"/>
                </a:spcBef>
              </a:pPr>
              <a:r>
                <a:rPr lang="en-US" sz="500">
                  <a:solidFill>
                    <a:srgbClr val="1B1B1B"/>
                  </a:solidFill>
                  <a:cs typeface="Segoe UI" pitchFamily="34" charset="0"/>
                </a:rPr>
                <a:t>Content card background </a:t>
              </a:r>
            </a:p>
            <a:p>
              <a:pPr defTabSz="777029" fontAlgn="base">
                <a:spcBef>
                  <a:spcPct val="0"/>
                </a:spcBef>
              </a:pPr>
              <a:r>
                <a:rPr lang="en-US" sz="500">
                  <a:solidFill>
                    <a:srgbClr val="1B1B1B"/>
                  </a:solidFill>
                  <a:cs typeface="Segoe UI" pitchFamily="34" charset="0"/>
                </a:rPr>
                <a:t>Default inverse type</a:t>
              </a:r>
            </a:p>
          </p:txBody>
        </p:sp>
        <p:sp>
          <p:nvSpPr>
            <p:cNvPr id="52" name="Rectangle : coins arrondis 91">
              <a:extLst>
                <a:ext uri="{FF2B5EF4-FFF2-40B4-BE49-F238E27FC236}">
                  <a16:creationId xmlns:a16="http://schemas.microsoft.com/office/drawing/2014/main" id="{673969AE-BEEB-4ABD-9981-885F35228104}"/>
                </a:ext>
              </a:extLst>
            </p:cNvPr>
            <p:cNvSpPr/>
            <p:nvPr userDrawn="1"/>
          </p:nvSpPr>
          <p:spPr bwMode="auto">
            <a:xfrm>
              <a:off x="1976240" y="2978982"/>
              <a:ext cx="1080000" cy="360000"/>
            </a:xfrm>
            <a:prstGeom prst="rect">
              <a:avLst/>
            </a:prstGeom>
            <a:solidFill>
              <a:srgbClr val="FBFBFB"/>
            </a:solidFill>
            <a:ln w="12700">
              <a:solidFill>
                <a:srgbClr val="F0F0F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54000" rIns="72000" bIns="54000" numCol="1" spcCol="0" rtlCol="0" fromWordArt="0" anchor="ctr" anchorCtr="0" forceAA="0" compatLnSpc="1">
              <a:prstTxWarp prst="textNoShape">
                <a:avLst/>
              </a:prstTxWarp>
              <a:noAutofit/>
            </a:bodyPr>
            <a:lstStyle/>
            <a:p>
              <a:pPr defTabSz="777029" fontAlgn="base">
                <a:spcBef>
                  <a:spcPct val="0"/>
                </a:spcBef>
                <a:spcAft>
                  <a:spcPct val="0"/>
                </a:spcAft>
              </a:pPr>
              <a:r>
                <a:rPr lang="en-US" sz="500">
                  <a:solidFill>
                    <a:srgbClr val="1B1B1B"/>
                  </a:solidFill>
                  <a:latin typeface="+mj-lt"/>
                  <a:ea typeface="Segoe UI" pitchFamily="34" charset="0"/>
                  <a:cs typeface="Segoe UI" pitchFamily="34" charset="0"/>
                </a:rPr>
                <a:t>LT Gray 1                                                  #FBFBFB</a:t>
              </a:r>
            </a:p>
            <a:p>
              <a:pPr defTabSz="777029" fontAlgn="base">
                <a:spcBef>
                  <a:spcPct val="0"/>
                </a:spcBef>
                <a:spcAft>
                  <a:spcPct val="0"/>
                </a:spcAft>
              </a:pPr>
              <a:r>
                <a:rPr lang="en-US" sz="500">
                  <a:solidFill>
                    <a:srgbClr val="1B1B1B"/>
                  </a:solidFill>
                  <a:ea typeface="Segoe UI" pitchFamily="34" charset="0"/>
                  <a:cs typeface="Segoe UI" pitchFamily="34" charset="0"/>
                </a:rPr>
                <a:t>Default background</a:t>
              </a:r>
            </a:p>
          </p:txBody>
        </p:sp>
        <p:sp>
          <p:nvSpPr>
            <p:cNvPr id="53" name="Rectangle : coins arrondis 89">
              <a:extLst>
                <a:ext uri="{FF2B5EF4-FFF2-40B4-BE49-F238E27FC236}">
                  <a16:creationId xmlns:a16="http://schemas.microsoft.com/office/drawing/2014/main" id="{F9A2FBA8-DF44-4752-8839-4A3BAABEC1E8}"/>
                </a:ext>
              </a:extLst>
            </p:cNvPr>
            <p:cNvSpPr/>
            <p:nvPr userDrawn="1"/>
          </p:nvSpPr>
          <p:spPr bwMode="auto">
            <a:xfrm>
              <a:off x="1974777" y="3338982"/>
              <a:ext cx="1080000" cy="360000"/>
            </a:xfrm>
            <a:prstGeom prst="rect">
              <a:avLst/>
            </a:prstGeom>
            <a:solidFill>
              <a:srgbClr val="F0F0F0"/>
            </a:solidFill>
            <a:ln w="12700">
              <a:solidFill>
                <a:srgbClr val="F0F0F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54000" rIns="72000" bIns="54000" numCol="1" spcCol="0" rtlCol="0" fromWordArt="0" anchor="ctr" anchorCtr="0" forceAA="0" compatLnSpc="1">
              <a:prstTxWarp prst="textNoShape">
                <a:avLst/>
              </a:prstTxWarp>
              <a:noAutofit/>
            </a:bodyPr>
            <a:lstStyle/>
            <a:p>
              <a:pPr defTabSz="777029" fontAlgn="base">
                <a:spcBef>
                  <a:spcPct val="0"/>
                </a:spcBef>
                <a:spcAft>
                  <a:spcPct val="0"/>
                </a:spcAft>
              </a:pPr>
              <a:r>
                <a:rPr lang="en-US" sz="500">
                  <a:solidFill>
                    <a:srgbClr val="1B1B1B"/>
                  </a:solidFill>
                  <a:latin typeface="+mj-lt"/>
                  <a:ea typeface="Segoe UI" pitchFamily="34" charset="0"/>
                  <a:cs typeface="Segoe UI" pitchFamily="34" charset="0"/>
                </a:rPr>
                <a:t>LT Gray 2                                                  #F0F0F0</a:t>
              </a:r>
            </a:p>
            <a:p>
              <a:pPr defTabSz="777029" fontAlgn="base">
                <a:spcBef>
                  <a:spcPct val="0"/>
                </a:spcBef>
                <a:spcAft>
                  <a:spcPct val="0"/>
                </a:spcAft>
              </a:pPr>
              <a:r>
                <a:rPr lang="en-US" sz="500">
                  <a:solidFill>
                    <a:srgbClr val="1B1B1B"/>
                  </a:solidFill>
                  <a:ea typeface="Segoe UI" pitchFamily="34" charset="0"/>
                  <a:cs typeface="Segoe UI" pitchFamily="34" charset="0"/>
                </a:rPr>
                <a:t>Default border stroke</a:t>
              </a:r>
            </a:p>
          </p:txBody>
        </p:sp>
        <p:sp>
          <p:nvSpPr>
            <p:cNvPr id="54" name="Rectangle : coins arrondis 131">
              <a:extLst>
                <a:ext uri="{FF2B5EF4-FFF2-40B4-BE49-F238E27FC236}">
                  <a16:creationId xmlns:a16="http://schemas.microsoft.com/office/drawing/2014/main" id="{41BF537D-FED2-4B8F-A768-35DFE15E3747}"/>
                </a:ext>
              </a:extLst>
            </p:cNvPr>
            <p:cNvSpPr/>
            <p:nvPr userDrawn="1"/>
          </p:nvSpPr>
          <p:spPr bwMode="auto">
            <a:xfrm>
              <a:off x="1979898" y="3698093"/>
              <a:ext cx="1080000" cy="360000"/>
            </a:xfrm>
            <a:prstGeom prst="rect">
              <a:avLst/>
            </a:prstGeom>
            <a:solidFill>
              <a:srgbClr val="C8C8C8"/>
            </a:solidFill>
            <a:ln w="12700">
              <a:solidFill>
                <a:srgbClr val="F0F0F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54000" rIns="72000" bIns="54000" numCol="1" spcCol="0" rtlCol="0" fromWordArt="0" anchor="ctr" anchorCtr="0" forceAA="0" compatLnSpc="1">
              <a:prstTxWarp prst="textNoShape">
                <a:avLst/>
              </a:prstTxWarp>
              <a:noAutofit/>
            </a:bodyPr>
            <a:lstStyle/>
            <a:p>
              <a:pPr defTabSz="777029" fontAlgn="base">
                <a:spcBef>
                  <a:spcPct val="0"/>
                </a:spcBef>
                <a:spcAft>
                  <a:spcPct val="0"/>
                </a:spcAft>
              </a:pPr>
              <a:r>
                <a:rPr lang="en-US" sz="500">
                  <a:solidFill>
                    <a:srgbClr val="1B1B1B"/>
                  </a:solidFill>
                  <a:latin typeface="+mj-lt"/>
                  <a:ea typeface="Segoe UI" pitchFamily="34" charset="0"/>
                  <a:cs typeface="Segoe UI" pitchFamily="34" charset="0"/>
                </a:rPr>
                <a:t>LT </a:t>
              </a:r>
              <a:r>
                <a:rPr lang="en-US" sz="500" kern="1200">
                  <a:solidFill>
                    <a:srgbClr val="1B1B1B"/>
                  </a:solidFill>
                  <a:latin typeface="+mj-lt"/>
                  <a:ea typeface="Segoe UI" pitchFamily="34" charset="0"/>
                  <a:cs typeface="Segoe UI" pitchFamily="34" charset="0"/>
                </a:rPr>
                <a:t>Gray 3                                                #C8C8C8</a:t>
              </a:r>
            </a:p>
            <a:p>
              <a:pPr defTabSz="777029" fontAlgn="base">
                <a:spcBef>
                  <a:spcPct val="0"/>
                </a:spcBef>
                <a:spcAft>
                  <a:spcPct val="0"/>
                </a:spcAft>
              </a:pPr>
              <a:r>
                <a:rPr lang="en-US" sz="500">
                  <a:solidFill>
                    <a:srgbClr val="1B1B1B"/>
                  </a:solidFill>
                  <a:ea typeface="Segoe UI" pitchFamily="34" charset="0"/>
                  <a:cs typeface="Segoe UI" pitchFamily="34" charset="0"/>
                </a:rPr>
                <a:t>Disabled fill</a:t>
              </a:r>
            </a:p>
          </p:txBody>
        </p:sp>
        <p:sp>
          <p:nvSpPr>
            <p:cNvPr id="55" name="Rectangle : coins arrondis 87">
              <a:extLst>
                <a:ext uri="{FF2B5EF4-FFF2-40B4-BE49-F238E27FC236}">
                  <a16:creationId xmlns:a16="http://schemas.microsoft.com/office/drawing/2014/main" id="{CDD6188D-8073-4AD6-9024-57FE4115FAE5}"/>
                </a:ext>
              </a:extLst>
            </p:cNvPr>
            <p:cNvSpPr/>
            <p:nvPr userDrawn="1"/>
          </p:nvSpPr>
          <p:spPr bwMode="auto">
            <a:xfrm>
              <a:off x="1979898" y="4058093"/>
              <a:ext cx="1080000" cy="360000"/>
            </a:xfrm>
            <a:prstGeom prst="rect">
              <a:avLst/>
            </a:prstGeom>
            <a:solidFill>
              <a:srgbClr val="A3A3A3"/>
            </a:solidFill>
            <a:ln w="12700">
              <a:solidFill>
                <a:srgbClr val="F0F0F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54000" rIns="72000" bIns="54000" numCol="1" spcCol="0" rtlCol="0" fromWordArt="0" anchor="ctr" anchorCtr="0" forceAA="0" compatLnSpc="1">
              <a:prstTxWarp prst="textNoShape">
                <a:avLst/>
              </a:prstTxWarp>
              <a:noAutofit/>
            </a:bodyPr>
            <a:lstStyle/>
            <a:p>
              <a:pPr defTabSz="777029" fontAlgn="base">
                <a:spcBef>
                  <a:spcPct val="0"/>
                </a:spcBef>
                <a:spcAft>
                  <a:spcPct val="0"/>
                </a:spcAft>
              </a:pPr>
              <a:r>
                <a:rPr lang="en-US" sz="500">
                  <a:solidFill>
                    <a:srgbClr val="1B1B1B"/>
                  </a:solidFill>
                  <a:latin typeface="+mj-lt"/>
                  <a:ea typeface="Segoe UI" pitchFamily="34" charset="0"/>
                  <a:cs typeface="Segoe UI" pitchFamily="34" charset="0"/>
                </a:rPr>
                <a:t>LT </a:t>
              </a:r>
              <a:r>
                <a:rPr lang="en-US" sz="500" kern="1200">
                  <a:solidFill>
                    <a:srgbClr val="1B1B1B"/>
                  </a:solidFill>
                  <a:latin typeface="+mj-lt"/>
                  <a:ea typeface="Segoe UI" pitchFamily="34" charset="0"/>
                  <a:cs typeface="Segoe UI" pitchFamily="34" charset="0"/>
                </a:rPr>
                <a:t>Gray 4                                                #A3A3A3</a:t>
              </a:r>
            </a:p>
            <a:p>
              <a:pPr defTabSz="777029" fontAlgn="base">
                <a:spcBef>
                  <a:spcPct val="0"/>
                </a:spcBef>
                <a:spcAft>
                  <a:spcPct val="0"/>
                </a:spcAft>
              </a:pPr>
              <a:r>
                <a:rPr lang="en-US" sz="500">
                  <a:solidFill>
                    <a:srgbClr val="1B1B1B"/>
                  </a:solidFill>
                  <a:ea typeface="Segoe UI" pitchFamily="34" charset="0"/>
                  <a:cs typeface="Segoe UI" pitchFamily="34" charset="0"/>
                </a:rPr>
                <a:t>Disabled text</a:t>
              </a:r>
            </a:p>
          </p:txBody>
        </p:sp>
        <p:sp>
          <p:nvSpPr>
            <p:cNvPr id="56" name="Rectangle : coins arrondis 73">
              <a:extLst>
                <a:ext uri="{FF2B5EF4-FFF2-40B4-BE49-F238E27FC236}">
                  <a16:creationId xmlns:a16="http://schemas.microsoft.com/office/drawing/2014/main" id="{80B218AF-AAF0-481A-8A92-5048684D8A43}"/>
                </a:ext>
              </a:extLst>
            </p:cNvPr>
            <p:cNvSpPr/>
            <p:nvPr userDrawn="1"/>
          </p:nvSpPr>
          <p:spPr bwMode="auto">
            <a:xfrm>
              <a:off x="1982553" y="4416155"/>
              <a:ext cx="1080000" cy="360000"/>
            </a:xfrm>
            <a:prstGeom prst="rect">
              <a:avLst/>
            </a:prstGeom>
            <a:solidFill>
              <a:srgbClr val="646464"/>
            </a:solidFill>
            <a:ln w="12700">
              <a:solidFill>
                <a:srgbClr val="F0F0F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54000" rIns="72000" bIns="54000" numCol="1" spcCol="0" rtlCol="0" fromWordArt="0" anchor="ctr" anchorCtr="0" forceAA="0" compatLnSpc="1">
              <a:prstTxWarp prst="textNoShape">
                <a:avLst/>
              </a:prstTxWarp>
              <a:noAutofit/>
            </a:bodyPr>
            <a:lstStyle/>
            <a:p>
              <a:pPr defTabSz="777029" fontAlgn="base">
                <a:spcBef>
                  <a:spcPct val="0"/>
                </a:spcBef>
                <a:spcAft>
                  <a:spcPct val="0"/>
                </a:spcAft>
              </a:pPr>
              <a:r>
                <a:rPr lang="en-US" sz="500">
                  <a:gradFill>
                    <a:gsLst>
                      <a:gs pos="0">
                        <a:srgbClr val="FFFFFF"/>
                      </a:gs>
                      <a:gs pos="100000">
                        <a:srgbClr val="FFFFFF"/>
                      </a:gs>
                    </a:gsLst>
                    <a:lin ang="5400000" scaled="0"/>
                  </a:gradFill>
                  <a:latin typeface="+mj-lt"/>
                  <a:ea typeface="Segoe UI" pitchFamily="34" charset="0"/>
                  <a:cs typeface="Segoe UI" pitchFamily="34" charset="0"/>
                </a:rPr>
                <a:t>LT </a:t>
              </a:r>
              <a:r>
                <a:rPr lang="en-US" sz="500" kern="1200">
                  <a:gradFill>
                    <a:gsLst>
                      <a:gs pos="0">
                        <a:srgbClr val="FFFFFF"/>
                      </a:gs>
                      <a:gs pos="100000">
                        <a:srgbClr val="FFFFFF"/>
                      </a:gs>
                    </a:gsLst>
                    <a:lin ang="5400000" scaled="0"/>
                  </a:gradFill>
                  <a:latin typeface="+mj-lt"/>
                  <a:ea typeface="Segoe UI" pitchFamily="34" charset="0"/>
                  <a:cs typeface="Segoe UI" pitchFamily="34" charset="0"/>
                </a:rPr>
                <a:t>Gray 5                                                #646464</a:t>
              </a:r>
            </a:p>
            <a:p>
              <a:pPr defTabSz="777029" fontAlgn="base">
                <a:spcBef>
                  <a:spcPct val="0"/>
                </a:spcBef>
                <a:spcAft>
                  <a:spcPct val="0"/>
                </a:spcAft>
              </a:pPr>
              <a:r>
                <a:rPr lang="en-US" sz="500">
                  <a:gradFill>
                    <a:gsLst>
                      <a:gs pos="0">
                        <a:srgbClr val="FFFFFF"/>
                      </a:gs>
                      <a:gs pos="100000">
                        <a:srgbClr val="FFFFFF"/>
                      </a:gs>
                    </a:gsLst>
                    <a:lin ang="5400000" scaled="0"/>
                  </a:gradFill>
                  <a:ea typeface="Segoe UI" pitchFamily="34" charset="0"/>
                  <a:cs typeface="Segoe UI" pitchFamily="34" charset="0"/>
                </a:rPr>
                <a:t>Secondary text</a:t>
              </a:r>
            </a:p>
          </p:txBody>
        </p:sp>
        <p:sp>
          <p:nvSpPr>
            <p:cNvPr id="57" name="Rectangle : coins arrondis 85">
              <a:extLst>
                <a:ext uri="{FF2B5EF4-FFF2-40B4-BE49-F238E27FC236}">
                  <a16:creationId xmlns:a16="http://schemas.microsoft.com/office/drawing/2014/main" id="{EA0F37E4-7E76-4010-A0EF-B7029BC86869}"/>
                </a:ext>
              </a:extLst>
            </p:cNvPr>
            <p:cNvSpPr/>
            <p:nvPr userDrawn="1"/>
          </p:nvSpPr>
          <p:spPr bwMode="auto">
            <a:xfrm>
              <a:off x="1983009" y="4776155"/>
              <a:ext cx="1080000" cy="360000"/>
            </a:xfrm>
            <a:prstGeom prst="rect">
              <a:avLst/>
            </a:prstGeom>
            <a:solidFill>
              <a:srgbClr val="1B1B1B"/>
            </a:solidFill>
            <a:ln w="12700">
              <a:solidFill>
                <a:srgbClr val="F0F0F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54000" rIns="72000" bIns="54000" numCol="1" spcCol="0" rtlCol="0" fromWordArt="0" anchor="ctr" anchorCtr="0" forceAA="0" compatLnSpc="1">
              <a:prstTxWarp prst="textNoShape">
                <a:avLst/>
              </a:prstTxWarp>
              <a:noAutofit/>
            </a:bodyPr>
            <a:lstStyle/>
            <a:p>
              <a:pPr defTabSz="777029" fontAlgn="base">
                <a:spcBef>
                  <a:spcPct val="0"/>
                </a:spcBef>
                <a:spcAft>
                  <a:spcPct val="0"/>
                </a:spcAft>
              </a:pPr>
              <a:r>
                <a:rPr lang="en-US" sz="500">
                  <a:gradFill>
                    <a:gsLst>
                      <a:gs pos="0">
                        <a:srgbClr val="FFFFFF"/>
                      </a:gs>
                      <a:gs pos="100000">
                        <a:srgbClr val="FFFFFF"/>
                      </a:gs>
                    </a:gsLst>
                    <a:lin ang="5400000" scaled="0"/>
                  </a:gradFill>
                  <a:latin typeface="+mj-lt"/>
                  <a:ea typeface="Segoe UI" pitchFamily="34" charset="0"/>
                  <a:cs typeface="Segoe UI" pitchFamily="34" charset="0"/>
                </a:rPr>
                <a:t>LT Gray 6                                                  #1B1B1B</a:t>
              </a:r>
            </a:p>
            <a:p>
              <a:pPr defTabSz="777029" fontAlgn="base">
                <a:spcBef>
                  <a:spcPct val="0"/>
                </a:spcBef>
                <a:spcAft>
                  <a:spcPct val="0"/>
                </a:spcAft>
              </a:pPr>
              <a:r>
                <a:rPr lang="en-US" sz="500">
                  <a:gradFill>
                    <a:gsLst>
                      <a:gs pos="0">
                        <a:srgbClr val="FFFFFF"/>
                      </a:gs>
                      <a:gs pos="100000">
                        <a:srgbClr val="FFFFFF"/>
                      </a:gs>
                    </a:gsLst>
                    <a:lin ang="5400000" scaled="0"/>
                  </a:gradFill>
                  <a:ea typeface="Segoe UI" pitchFamily="34" charset="0"/>
                  <a:cs typeface="Segoe UI" pitchFamily="34" charset="0"/>
                </a:rPr>
                <a:t>Default text</a:t>
              </a:r>
            </a:p>
          </p:txBody>
        </p:sp>
      </p:grpSp>
      <p:grpSp>
        <p:nvGrpSpPr>
          <p:cNvPr id="58" name="Group 57">
            <a:extLst>
              <a:ext uri="{FF2B5EF4-FFF2-40B4-BE49-F238E27FC236}">
                <a16:creationId xmlns:a16="http://schemas.microsoft.com/office/drawing/2014/main" id="{1B3EBC84-9BF1-41F0-B1D0-B42F816D829D}"/>
              </a:ext>
            </a:extLst>
          </p:cNvPr>
          <p:cNvGrpSpPr/>
          <p:nvPr userDrawn="1"/>
        </p:nvGrpSpPr>
        <p:grpSpPr>
          <a:xfrm>
            <a:off x="467679" y="7035563"/>
            <a:ext cx="4066239" cy="660000"/>
            <a:chOff x="9656229" y="2980412"/>
            <a:chExt cx="4101581" cy="792000"/>
          </a:xfrm>
        </p:grpSpPr>
        <p:sp>
          <p:nvSpPr>
            <p:cNvPr id="59" name="Rectangle : coins arrondis 133">
              <a:extLst>
                <a:ext uri="{FF2B5EF4-FFF2-40B4-BE49-F238E27FC236}">
                  <a16:creationId xmlns:a16="http://schemas.microsoft.com/office/drawing/2014/main" id="{5E12B399-5FEE-4374-BA74-7B7303E4F409}"/>
                </a:ext>
              </a:extLst>
            </p:cNvPr>
            <p:cNvSpPr/>
            <p:nvPr userDrawn="1"/>
          </p:nvSpPr>
          <p:spPr bwMode="auto">
            <a:xfrm>
              <a:off x="9656229" y="2980412"/>
              <a:ext cx="4101581" cy="792000"/>
            </a:xfrm>
            <a:prstGeom prst="roundRect">
              <a:avLst>
                <a:gd name="adj" fmla="val 4093"/>
              </a:avLst>
            </a:prstGeom>
            <a:solidFill>
              <a:srgbClr val="000000"/>
            </a:solidFill>
            <a:ln w="12700">
              <a:solidFill>
                <a:srgbClr val="3D3D3D"/>
              </a:solidFill>
              <a:headEnd type="none" w="med" len="med"/>
              <a:tailEnd type="none" w="med" len="med"/>
            </a:ln>
            <a:effectLst>
              <a:outerShdw blurRad="101600" dist="38100" dir="5400000" algn="t" rotWithShape="0">
                <a:schemeClr val="tx1">
                  <a:alpha val="74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54000" rIns="72000" bIns="54000" numCol="1" spcCol="0" rtlCol="0" fromWordArt="0" anchor="t" anchorCtr="0" forceAA="0" compatLnSpc="1">
              <a:prstTxWarp prst="textNoShape">
                <a:avLst/>
              </a:prstTxWarp>
              <a:noAutofit/>
            </a:bodyPr>
            <a:lstStyle/>
            <a:p>
              <a:pPr defTabSz="777029" fontAlgn="base">
                <a:spcBef>
                  <a:spcPct val="0"/>
                </a:spcBef>
              </a:pPr>
              <a:r>
                <a:rPr lang="en-US" sz="500">
                  <a:solidFill>
                    <a:schemeClr val="bg1"/>
                  </a:solidFill>
                  <a:latin typeface="+mj-lt"/>
                  <a:cs typeface="Segoe UI" pitchFamily="34" charset="0"/>
                </a:rPr>
                <a:t>Black</a:t>
              </a:r>
            </a:p>
            <a:p>
              <a:pPr defTabSz="777029" fontAlgn="base">
                <a:spcBef>
                  <a:spcPct val="0"/>
                </a:spcBef>
              </a:pPr>
              <a:r>
                <a:rPr lang="en-US" sz="500">
                  <a:solidFill>
                    <a:schemeClr val="bg1"/>
                  </a:solidFill>
                  <a:cs typeface="Segoe UI" pitchFamily="34" charset="0"/>
                </a:rPr>
                <a:t>#000000</a:t>
              </a:r>
            </a:p>
            <a:p>
              <a:pPr defTabSz="777029" fontAlgn="base">
                <a:spcBef>
                  <a:spcPct val="0"/>
                </a:spcBef>
              </a:pPr>
              <a:endParaRPr lang="en-US" sz="500">
                <a:solidFill>
                  <a:schemeClr val="bg1"/>
                </a:solidFill>
                <a:cs typeface="Segoe UI" pitchFamily="34" charset="0"/>
              </a:endParaRPr>
            </a:p>
            <a:p>
              <a:pPr defTabSz="777029" fontAlgn="base">
                <a:spcBef>
                  <a:spcPct val="0"/>
                </a:spcBef>
              </a:pPr>
              <a:r>
                <a:rPr lang="en-US" sz="500">
                  <a:solidFill>
                    <a:schemeClr val="bg1"/>
                  </a:solidFill>
                  <a:cs typeface="Segoe UI" pitchFamily="34" charset="0"/>
                </a:rPr>
                <a:t>Default </a:t>
              </a:r>
            </a:p>
            <a:p>
              <a:pPr defTabSz="777029" fontAlgn="base">
                <a:spcBef>
                  <a:spcPct val="0"/>
                </a:spcBef>
              </a:pPr>
              <a:r>
                <a:rPr lang="en-US" sz="500">
                  <a:solidFill>
                    <a:schemeClr val="bg1"/>
                  </a:solidFill>
                  <a:cs typeface="Segoe UI" pitchFamily="34" charset="0"/>
                </a:rPr>
                <a:t>inverse </a:t>
              </a:r>
            </a:p>
            <a:p>
              <a:pPr defTabSz="777029" fontAlgn="base">
                <a:spcBef>
                  <a:spcPct val="0"/>
                </a:spcBef>
              </a:pPr>
              <a:r>
                <a:rPr lang="en-US" sz="500">
                  <a:solidFill>
                    <a:schemeClr val="bg1"/>
                  </a:solidFill>
                  <a:cs typeface="Segoe UI" pitchFamily="34" charset="0"/>
                </a:rPr>
                <a:t>type</a:t>
              </a:r>
            </a:p>
          </p:txBody>
        </p:sp>
        <p:sp>
          <p:nvSpPr>
            <p:cNvPr id="60" name="Rectangle : coins arrondis 95">
              <a:extLst>
                <a:ext uri="{FF2B5EF4-FFF2-40B4-BE49-F238E27FC236}">
                  <a16:creationId xmlns:a16="http://schemas.microsoft.com/office/drawing/2014/main" id="{031E61BA-9188-4056-8FD1-11999FC59DE8}"/>
                </a:ext>
              </a:extLst>
            </p:cNvPr>
            <p:cNvSpPr/>
            <p:nvPr userDrawn="1"/>
          </p:nvSpPr>
          <p:spPr bwMode="auto">
            <a:xfrm>
              <a:off x="10137132" y="2986694"/>
              <a:ext cx="702058" cy="784800"/>
            </a:xfrm>
            <a:prstGeom prst="roundRect">
              <a:avLst>
                <a:gd name="adj" fmla="val 4832"/>
              </a:avLst>
            </a:prstGeom>
            <a:solidFill>
              <a:srgbClr val="333333"/>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54000" rIns="72000" bIns="54000" numCol="1" spcCol="0" rtlCol="0" fromWordArt="0" anchor="t" anchorCtr="0" forceAA="0" compatLnSpc="1">
              <a:prstTxWarp prst="textNoShape">
                <a:avLst/>
              </a:prstTxWarp>
              <a:noAutofit/>
            </a:bodyPr>
            <a:lstStyle/>
            <a:p>
              <a:pPr defTabSz="777029" fontAlgn="base">
                <a:spcBef>
                  <a:spcPct val="0"/>
                </a:spcBef>
              </a:pPr>
              <a:r>
                <a:rPr lang="en-US" sz="500">
                  <a:solidFill>
                    <a:schemeClr val="bg1"/>
                  </a:solidFill>
                  <a:latin typeface="+mj-lt"/>
                  <a:cs typeface="Segoe UI" pitchFamily="34" charset="0"/>
                </a:rPr>
                <a:t>DT Gray 1</a:t>
              </a:r>
            </a:p>
            <a:p>
              <a:pPr defTabSz="777029" fontAlgn="base">
                <a:spcBef>
                  <a:spcPct val="0"/>
                </a:spcBef>
              </a:pPr>
              <a:r>
                <a:rPr lang="en-US" sz="500">
                  <a:solidFill>
                    <a:schemeClr val="bg1"/>
                  </a:solidFill>
                  <a:cs typeface="Segoe UI" pitchFamily="34" charset="0"/>
                </a:rPr>
                <a:t>#333333</a:t>
              </a:r>
            </a:p>
            <a:p>
              <a:pPr defTabSz="777029" fontAlgn="base">
                <a:spcBef>
                  <a:spcPct val="0"/>
                </a:spcBef>
              </a:pPr>
              <a:endParaRPr lang="en-US" sz="500">
                <a:solidFill>
                  <a:schemeClr val="bg1"/>
                </a:solidFill>
                <a:cs typeface="Segoe UI" pitchFamily="34" charset="0"/>
              </a:endParaRPr>
            </a:p>
            <a:p>
              <a:pPr defTabSz="777029" fontAlgn="base">
                <a:spcBef>
                  <a:spcPct val="0"/>
                </a:spcBef>
              </a:pPr>
              <a:r>
                <a:rPr lang="en-US" sz="500">
                  <a:solidFill>
                    <a:schemeClr val="bg1"/>
                  </a:solidFill>
                  <a:cs typeface="Segoe UI" pitchFamily="34" charset="0"/>
                </a:rPr>
                <a:t>Default</a:t>
              </a:r>
            </a:p>
            <a:p>
              <a:pPr defTabSz="777029" fontAlgn="base">
                <a:spcBef>
                  <a:spcPct val="0"/>
                </a:spcBef>
              </a:pPr>
              <a:r>
                <a:rPr lang="en-US" sz="500">
                  <a:solidFill>
                    <a:schemeClr val="bg1"/>
                  </a:solidFill>
                  <a:cs typeface="Segoe UI" pitchFamily="34" charset="0"/>
                </a:rPr>
                <a:t>background</a:t>
              </a:r>
            </a:p>
          </p:txBody>
        </p:sp>
        <p:sp>
          <p:nvSpPr>
            <p:cNvPr id="61" name="Rectangle : coins arrondis 97">
              <a:extLst>
                <a:ext uri="{FF2B5EF4-FFF2-40B4-BE49-F238E27FC236}">
                  <a16:creationId xmlns:a16="http://schemas.microsoft.com/office/drawing/2014/main" id="{6E1E5258-C956-41C4-AC09-D2EDCDA374EC}"/>
                </a:ext>
              </a:extLst>
            </p:cNvPr>
            <p:cNvSpPr/>
            <p:nvPr userDrawn="1"/>
          </p:nvSpPr>
          <p:spPr bwMode="auto">
            <a:xfrm>
              <a:off x="10652555" y="2987587"/>
              <a:ext cx="744286" cy="784800"/>
            </a:xfrm>
            <a:prstGeom prst="roundRect">
              <a:avLst>
                <a:gd name="adj" fmla="val 4352"/>
              </a:avLst>
            </a:prstGeom>
            <a:solidFill>
              <a:srgbClr val="373737"/>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54000" rIns="72000" bIns="54000" numCol="1" spcCol="0" rtlCol="0" fromWordArt="0" anchor="t" anchorCtr="0" forceAA="0" compatLnSpc="1">
              <a:prstTxWarp prst="textNoShape">
                <a:avLst/>
              </a:prstTxWarp>
              <a:noAutofit/>
            </a:bodyPr>
            <a:lstStyle/>
            <a:p>
              <a:pPr defTabSz="777029" fontAlgn="base">
                <a:spcBef>
                  <a:spcPct val="0"/>
                </a:spcBef>
                <a:spcAft>
                  <a:spcPct val="0"/>
                </a:spcAft>
              </a:pPr>
              <a:r>
                <a:rPr lang="en-US" sz="500">
                  <a:solidFill>
                    <a:schemeClr val="bg1"/>
                  </a:solidFill>
                  <a:latin typeface="+mj-lt"/>
                  <a:ea typeface="Segoe UI" pitchFamily="34" charset="0"/>
                  <a:cs typeface="Segoe UI" pitchFamily="34" charset="0"/>
                </a:rPr>
                <a:t>DT Gray 2</a:t>
              </a:r>
            </a:p>
            <a:p>
              <a:pPr defTabSz="777029" fontAlgn="base">
                <a:spcBef>
                  <a:spcPct val="0"/>
                </a:spcBef>
                <a:spcAft>
                  <a:spcPct val="0"/>
                </a:spcAft>
              </a:pPr>
              <a:r>
                <a:rPr lang="en-US" sz="500">
                  <a:solidFill>
                    <a:schemeClr val="bg1"/>
                  </a:solidFill>
                  <a:ea typeface="Segoe UI" pitchFamily="34" charset="0"/>
                  <a:cs typeface="Segoe UI" pitchFamily="34" charset="0"/>
                </a:rPr>
                <a:t>#373737</a:t>
              </a:r>
            </a:p>
            <a:p>
              <a:pPr defTabSz="777029" fontAlgn="base">
                <a:spcBef>
                  <a:spcPct val="0"/>
                </a:spcBef>
                <a:spcAft>
                  <a:spcPct val="0"/>
                </a:spcAft>
              </a:pPr>
              <a:endParaRPr lang="en-US" sz="500">
                <a:solidFill>
                  <a:schemeClr val="bg1"/>
                </a:solidFill>
                <a:ea typeface="Segoe UI" pitchFamily="34" charset="0"/>
                <a:cs typeface="Segoe UI" pitchFamily="34" charset="0"/>
              </a:endParaRPr>
            </a:p>
            <a:p>
              <a:pPr defTabSz="777029" fontAlgn="base">
                <a:spcBef>
                  <a:spcPct val="0"/>
                </a:spcBef>
                <a:spcAft>
                  <a:spcPct val="0"/>
                </a:spcAft>
              </a:pPr>
              <a:r>
                <a:rPr lang="en-US" sz="500">
                  <a:solidFill>
                    <a:schemeClr val="bg1"/>
                  </a:solidFill>
                  <a:ea typeface="Segoe UI" pitchFamily="34" charset="0"/>
                  <a:cs typeface="Segoe UI" pitchFamily="34" charset="0"/>
                </a:rPr>
                <a:t>Content </a:t>
              </a:r>
            </a:p>
            <a:p>
              <a:pPr defTabSz="777029" fontAlgn="base">
                <a:spcBef>
                  <a:spcPct val="0"/>
                </a:spcBef>
                <a:spcAft>
                  <a:spcPct val="0"/>
                </a:spcAft>
              </a:pPr>
              <a:r>
                <a:rPr lang="en-US" sz="500">
                  <a:solidFill>
                    <a:schemeClr val="bg1"/>
                  </a:solidFill>
                  <a:ea typeface="Segoe UI" pitchFamily="34" charset="0"/>
                  <a:cs typeface="Segoe UI" pitchFamily="34" charset="0"/>
                </a:rPr>
                <a:t>card</a:t>
              </a:r>
            </a:p>
            <a:p>
              <a:pPr defTabSz="777029" fontAlgn="base">
                <a:spcBef>
                  <a:spcPct val="0"/>
                </a:spcBef>
                <a:spcAft>
                  <a:spcPct val="0"/>
                </a:spcAft>
              </a:pPr>
              <a:r>
                <a:rPr lang="en-US" sz="500">
                  <a:solidFill>
                    <a:schemeClr val="bg1"/>
                  </a:solidFill>
                  <a:ea typeface="Segoe UI" pitchFamily="34" charset="0"/>
                  <a:cs typeface="Segoe UI" pitchFamily="34" charset="0"/>
                </a:rPr>
                <a:t>background</a:t>
              </a:r>
            </a:p>
          </p:txBody>
        </p:sp>
        <p:sp>
          <p:nvSpPr>
            <p:cNvPr id="62" name="Rectangle : coins arrondis 99">
              <a:extLst>
                <a:ext uri="{FF2B5EF4-FFF2-40B4-BE49-F238E27FC236}">
                  <a16:creationId xmlns:a16="http://schemas.microsoft.com/office/drawing/2014/main" id="{586A48E9-948D-4981-ACB8-3D4D6523F60A}"/>
                </a:ext>
              </a:extLst>
            </p:cNvPr>
            <p:cNvSpPr/>
            <p:nvPr userDrawn="1"/>
          </p:nvSpPr>
          <p:spPr bwMode="auto">
            <a:xfrm>
              <a:off x="11170605" y="2985313"/>
              <a:ext cx="705931" cy="784800"/>
            </a:xfrm>
            <a:prstGeom prst="roundRect">
              <a:avLst>
                <a:gd name="adj" fmla="val 4429"/>
              </a:avLst>
            </a:prstGeom>
            <a:solidFill>
              <a:srgbClr val="3B3B3B"/>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54000" rIns="72000" bIns="54000" numCol="1" spcCol="0" rtlCol="0" fromWordArt="0" anchor="t" anchorCtr="0" forceAA="0" compatLnSpc="1">
              <a:prstTxWarp prst="textNoShape">
                <a:avLst/>
              </a:prstTxWarp>
              <a:noAutofit/>
            </a:bodyPr>
            <a:lstStyle/>
            <a:p>
              <a:pPr defTabSz="777029" fontAlgn="base">
                <a:spcBef>
                  <a:spcPct val="0"/>
                </a:spcBef>
                <a:spcAft>
                  <a:spcPct val="0"/>
                </a:spcAft>
              </a:pPr>
              <a:r>
                <a:rPr lang="en-US" sz="500">
                  <a:solidFill>
                    <a:schemeClr val="bg1"/>
                  </a:solidFill>
                  <a:latin typeface="+mj-lt"/>
                  <a:ea typeface="Segoe UI" pitchFamily="34" charset="0"/>
                  <a:cs typeface="Segoe UI" pitchFamily="34" charset="0"/>
                </a:rPr>
                <a:t>DT Gray 3</a:t>
              </a:r>
            </a:p>
            <a:p>
              <a:pPr defTabSz="777029" fontAlgn="base">
                <a:spcBef>
                  <a:spcPct val="0"/>
                </a:spcBef>
                <a:spcAft>
                  <a:spcPct val="0"/>
                </a:spcAft>
              </a:pPr>
              <a:r>
                <a:rPr lang="en-US" sz="500">
                  <a:solidFill>
                    <a:schemeClr val="bg1"/>
                  </a:solidFill>
                  <a:ea typeface="Segoe UI" pitchFamily="34" charset="0"/>
                  <a:cs typeface="Segoe UI" pitchFamily="34" charset="0"/>
                </a:rPr>
                <a:t>#3B3B3B</a:t>
              </a:r>
            </a:p>
            <a:p>
              <a:pPr defTabSz="777029" fontAlgn="base">
                <a:spcBef>
                  <a:spcPct val="0"/>
                </a:spcBef>
                <a:spcAft>
                  <a:spcPct val="0"/>
                </a:spcAft>
              </a:pPr>
              <a:endParaRPr lang="en-US" sz="500">
                <a:solidFill>
                  <a:schemeClr val="bg1"/>
                </a:solidFill>
                <a:ea typeface="Segoe UI" pitchFamily="34" charset="0"/>
                <a:cs typeface="Segoe UI" pitchFamily="34" charset="0"/>
              </a:endParaRPr>
            </a:p>
            <a:p>
              <a:pPr defTabSz="777029" fontAlgn="base">
                <a:spcBef>
                  <a:spcPct val="0"/>
                </a:spcBef>
                <a:spcAft>
                  <a:spcPct val="0"/>
                </a:spcAft>
              </a:pPr>
              <a:r>
                <a:rPr lang="en-US" sz="500">
                  <a:solidFill>
                    <a:schemeClr val="bg1"/>
                  </a:solidFill>
                  <a:ea typeface="Segoe UI" pitchFamily="34" charset="0"/>
                  <a:cs typeface="Segoe UI" pitchFamily="34" charset="0"/>
                </a:rPr>
                <a:t>Default </a:t>
              </a:r>
            </a:p>
            <a:p>
              <a:pPr defTabSz="777029" fontAlgn="base">
                <a:spcBef>
                  <a:spcPct val="0"/>
                </a:spcBef>
                <a:spcAft>
                  <a:spcPct val="0"/>
                </a:spcAft>
              </a:pPr>
              <a:r>
                <a:rPr lang="en-US" sz="500">
                  <a:solidFill>
                    <a:schemeClr val="bg1"/>
                  </a:solidFill>
                  <a:ea typeface="Segoe UI" pitchFamily="34" charset="0"/>
                  <a:cs typeface="Segoe UI" pitchFamily="34" charset="0"/>
                </a:rPr>
                <a:t>border </a:t>
              </a:r>
            </a:p>
            <a:p>
              <a:pPr defTabSz="777029" fontAlgn="base">
                <a:spcBef>
                  <a:spcPct val="0"/>
                </a:spcBef>
                <a:spcAft>
                  <a:spcPct val="0"/>
                </a:spcAft>
              </a:pPr>
              <a:r>
                <a:rPr lang="en-US" sz="500">
                  <a:solidFill>
                    <a:schemeClr val="bg1"/>
                  </a:solidFill>
                  <a:ea typeface="Segoe UI" pitchFamily="34" charset="0"/>
                  <a:cs typeface="Segoe UI" pitchFamily="34" charset="0"/>
                </a:rPr>
                <a:t>stroke</a:t>
              </a:r>
            </a:p>
          </p:txBody>
        </p:sp>
        <p:sp>
          <p:nvSpPr>
            <p:cNvPr id="63" name="Rectangle : coins arrondis 135">
              <a:extLst>
                <a:ext uri="{FF2B5EF4-FFF2-40B4-BE49-F238E27FC236}">
                  <a16:creationId xmlns:a16="http://schemas.microsoft.com/office/drawing/2014/main" id="{A9428C9D-1AFA-40C6-89EF-4EFD05DD6F4C}"/>
                </a:ext>
              </a:extLst>
            </p:cNvPr>
            <p:cNvSpPr/>
            <p:nvPr userDrawn="1"/>
          </p:nvSpPr>
          <p:spPr bwMode="auto">
            <a:xfrm>
              <a:off x="11691905" y="2987587"/>
              <a:ext cx="735783" cy="784800"/>
            </a:xfrm>
            <a:prstGeom prst="roundRect">
              <a:avLst>
                <a:gd name="adj" fmla="val 4694"/>
              </a:avLst>
            </a:prstGeom>
            <a:solidFill>
              <a:srgbClr val="4D4D4D"/>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54000" rIns="72000" bIns="54000" numCol="1" spcCol="0" rtlCol="0" fromWordArt="0" anchor="t" anchorCtr="0" forceAA="0" compatLnSpc="1">
              <a:prstTxWarp prst="textNoShape">
                <a:avLst/>
              </a:prstTxWarp>
              <a:noAutofit/>
            </a:bodyPr>
            <a:lstStyle/>
            <a:p>
              <a:pPr defTabSz="777029" fontAlgn="base">
                <a:spcBef>
                  <a:spcPct val="0"/>
                </a:spcBef>
                <a:spcAft>
                  <a:spcPct val="0"/>
                </a:spcAft>
              </a:pPr>
              <a:r>
                <a:rPr lang="en-US" sz="500">
                  <a:solidFill>
                    <a:schemeClr val="bg1"/>
                  </a:solidFill>
                  <a:latin typeface="+mj-lt"/>
                  <a:ea typeface="Segoe UI" pitchFamily="34" charset="0"/>
                  <a:cs typeface="Segoe UI" pitchFamily="34" charset="0"/>
                </a:rPr>
                <a:t>DT Gray 4</a:t>
              </a:r>
            </a:p>
            <a:p>
              <a:pPr defTabSz="777029" fontAlgn="base">
                <a:spcBef>
                  <a:spcPct val="0"/>
                </a:spcBef>
                <a:spcAft>
                  <a:spcPct val="0"/>
                </a:spcAft>
              </a:pPr>
              <a:r>
                <a:rPr lang="en-US" sz="500">
                  <a:solidFill>
                    <a:schemeClr val="bg1"/>
                  </a:solidFill>
                  <a:ea typeface="Segoe UI" pitchFamily="34" charset="0"/>
                  <a:cs typeface="Segoe UI" pitchFamily="34" charset="0"/>
                </a:rPr>
                <a:t>#4D4D4D</a:t>
              </a:r>
            </a:p>
            <a:p>
              <a:pPr defTabSz="777029" fontAlgn="base">
                <a:spcBef>
                  <a:spcPct val="0"/>
                </a:spcBef>
                <a:spcAft>
                  <a:spcPct val="0"/>
                </a:spcAft>
              </a:pPr>
              <a:endParaRPr lang="en-US" sz="500">
                <a:solidFill>
                  <a:schemeClr val="bg1"/>
                </a:solidFill>
                <a:ea typeface="Segoe UI" pitchFamily="34" charset="0"/>
                <a:cs typeface="Segoe UI" pitchFamily="34" charset="0"/>
              </a:endParaRPr>
            </a:p>
            <a:p>
              <a:pPr defTabSz="777029" fontAlgn="base">
                <a:spcBef>
                  <a:spcPct val="0"/>
                </a:spcBef>
                <a:spcAft>
                  <a:spcPct val="0"/>
                </a:spcAft>
              </a:pPr>
              <a:r>
                <a:rPr lang="en-US" sz="500">
                  <a:solidFill>
                    <a:schemeClr val="bg1"/>
                  </a:solidFill>
                  <a:ea typeface="Segoe UI" pitchFamily="34" charset="0"/>
                  <a:cs typeface="Segoe UI" pitchFamily="34" charset="0"/>
                </a:rPr>
                <a:t>Disabled</a:t>
              </a:r>
            </a:p>
            <a:p>
              <a:pPr defTabSz="777029" fontAlgn="base">
                <a:spcBef>
                  <a:spcPct val="0"/>
                </a:spcBef>
                <a:spcAft>
                  <a:spcPct val="0"/>
                </a:spcAft>
              </a:pPr>
              <a:r>
                <a:rPr lang="en-US" sz="500">
                  <a:solidFill>
                    <a:schemeClr val="bg1"/>
                  </a:solidFill>
                  <a:ea typeface="Segoe UI" pitchFamily="34" charset="0"/>
                  <a:cs typeface="Segoe UI" pitchFamily="34" charset="0"/>
                </a:rPr>
                <a:t>fill</a:t>
              </a:r>
            </a:p>
          </p:txBody>
        </p:sp>
        <p:sp>
          <p:nvSpPr>
            <p:cNvPr id="64" name="Rectangle : coins arrondis 101">
              <a:extLst>
                <a:ext uri="{FF2B5EF4-FFF2-40B4-BE49-F238E27FC236}">
                  <a16:creationId xmlns:a16="http://schemas.microsoft.com/office/drawing/2014/main" id="{150BA85E-F9D2-4657-8405-564E809BEBA7}"/>
                </a:ext>
              </a:extLst>
            </p:cNvPr>
            <p:cNvSpPr/>
            <p:nvPr userDrawn="1"/>
          </p:nvSpPr>
          <p:spPr bwMode="auto">
            <a:xfrm>
              <a:off x="12207951" y="2986694"/>
              <a:ext cx="687601" cy="784800"/>
            </a:xfrm>
            <a:prstGeom prst="roundRect">
              <a:avLst>
                <a:gd name="adj" fmla="val 4255"/>
              </a:avLst>
            </a:prstGeom>
            <a:solidFill>
              <a:srgbClr val="797979"/>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54000" rIns="72000" bIns="54000" numCol="1" spcCol="0" rtlCol="0" fromWordArt="0" anchor="t" anchorCtr="0" forceAA="0" compatLnSpc="1">
              <a:prstTxWarp prst="textNoShape">
                <a:avLst/>
              </a:prstTxWarp>
              <a:noAutofit/>
            </a:bodyPr>
            <a:lstStyle/>
            <a:p>
              <a:pPr defTabSz="777029" fontAlgn="base">
                <a:spcBef>
                  <a:spcPct val="0"/>
                </a:spcBef>
                <a:spcAft>
                  <a:spcPct val="0"/>
                </a:spcAft>
              </a:pPr>
              <a:r>
                <a:rPr lang="en-US" sz="500">
                  <a:solidFill>
                    <a:srgbClr val="050505"/>
                  </a:solidFill>
                  <a:latin typeface="+mj-lt"/>
                  <a:ea typeface="Segoe UI" pitchFamily="34" charset="0"/>
                  <a:cs typeface="Segoe UI" pitchFamily="34" charset="0"/>
                </a:rPr>
                <a:t>DT Gray56</a:t>
              </a:r>
            </a:p>
            <a:p>
              <a:pPr defTabSz="777029" fontAlgn="base">
                <a:spcBef>
                  <a:spcPct val="0"/>
                </a:spcBef>
                <a:spcAft>
                  <a:spcPct val="0"/>
                </a:spcAft>
              </a:pPr>
              <a:r>
                <a:rPr lang="en-US" sz="500">
                  <a:solidFill>
                    <a:srgbClr val="050505"/>
                  </a:solidFill>
                  <a:ea typeface="Segoe UI" pitchFamily="34" charset="0"/>
                  <a:cs typeface="Segoe UI" pitchFamily="34" charset="0"/>
                </a:rPr>
                <a:t>#797979</a:t>
              </a:r>
            </a:p>
            <a:p>
              <a:pPr defTabSz="777029" fontAlgn="base">
                <a:spcBef>
                  <a:spcPct val="0"/>
                </a:spcBef>
                <a:spcAft>
                  <a:spcPct val="0"/>
                </a:spcAft>
              </a:pPr>
              <a:endParaRPr lang="en-US" sz="500">
                <a:solidFill>
                  <a:srgbClr val="050505"/>
                </a:solidFill>
                <a:ea typeface="Segoe UI" pitchFamily="34" charset="0"/>
                <a:cs typeface="Segoe UI" pitchFamily="34" charset="0"/>
              </a:endParaRPr>
            </a:p>
            <a:p>
              <a:pPr defTabSz="777029" fontAlgn="base">
                <a:spcBef>
                  <a:spcPct val="0"/>
                </a:spcBef>
                <a:spcAft>
                  <a:spcPct val="0"/>
                </a:spcAft>
              </a:pPr>
              <a:r>
                <a:rPr lang="en-US" sz="500">
                  <a:solidFill>
                    <a:srgbClr val="050505"/>
                  </a:solidFill>
                  <a:ea typeface="Segoe UI" pitchFamily="34" charset="0"/>
                  <a:cs typeface="Segoe UI" pitchFamily="34" charset="0"/>
                </a:rPr>
                <a:t>Disabled</a:t>
              </a:r>
            </a:p>
            <a:p>
              <a:pPr defTabSz="777029" fontAlgn="base">
                <a:spcBef>
                  <a:spcPct val="0"/>
                </a:spcBef>
                <a:spcAft>
                  <a:spcPct val="0"/>
                </a:spcAft>
              </a:pPr>
              <a:r>
                <a:rPr lang="en-US" sz="500">
                  <a:solidFill>
                    <a:srgbClr val="050505"/>
                  </a:solidFill>
                  <a:ea typeface="Segoe UI" pitchFamily="34" charset="0"/>
                  <a:cs typeface="Segoe UI" pitchFamily="34" charset="0"/>
                </a:rPr>
                <a:t>text</a:t>
              </a:r>
            </a:p>
          </p:txBody>
        </p:sp>
        <p:sp>
          <p:nvSpPr>
            <p:cNvPr id="65" name="Rectangle : coins arrondis 103">
              <a:extLst>
                <a:ext uri="{FF2B5EF4-FFF2-40B4-BE49-F238E27FC236}">
                  <a16:creationId xmlns:a16="http://schemas.microsoft.com/office/drawing/2014/main" id="{7A576E7E-CAEA-4EB3-8ED2-8092AA7161B2}"/>
                </a:ext>
              </a:extLst>
            </p:cNvPr>
            <p:cNvSpPr/>
            <p:nvPr userDrawn="1"/>
          </p:nvSpPr>
          <p:spPr bwMode="auto">
            <a:xfrm>
              <a:off x="12722752" y="2986694"/>
              <a:ext cx="735783" cy="784800"/>
            </a:xfrm>
            <a:prstGeom prst="roundRect">
              <a:avLst>
                <a:gd name="adj" fmla="val 4277"/>
              </a:avLst>
            </a:prstGeom>
            <a:solidFill>
              <a:srgbClr val="D1D1D1"/>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54000" rIns="72000" bIns="54000" numCol="1" spcCol="0" rtlCol="0" fromWordArt="0" anchor="t" anchorCtr="0" forceAA="0" compatLnSpc="1">
              <a:prstTxWarp prst="textNoShape">
                <a:avLst/>
              </a:prstTxWarp>
              <a:noAutofit/>
            </a:bodyPr>
            <a:lstStyle/>
            <a:p>
              <a:pPr defTabSz="777029" fontAlgn="base">
                <a:spcBef>
                  <a:spcPct val="0"/>
                </a:spcBef>
                <a:spcAft>
                  <a:spcPct val="0"/>
                </a:spcAft>
              </a:pPr>
              <a:r>
                <a:rPr lang="en-US" sz="500">
                  <a:solidFill>
                    <a:srgbClr val="050505"/>
                  </a:solidFill>
                  <a:latin typeface="+mj-lt"/>
                  <a:ea typeface="Segoe UI" pitchFamily="34" charset="0"/>
                  <a:cs typeface="Segoe UI" pitchFamily="34" charset="0"/>
                </a:rPr>
                <a:t>DT Gray 6</a:t>
              </a:r>
            </a:p>
            <a:p>
              <a:pPr defTabSz="777029" fontAlgn="base">
                <a:spcBef>
                  <a:spcPct val="0"/>
                </a:spcBef>
                <a:spcAft>
                  <a:spcPct val="0"/>
                </a:spcAft>
              </a:pPr>
              <a:r>
                <a:rPr lang="en-US" sz="500">
                  <a:solidFill>
                    <a:srgbClr val="050505"/>
                  </a:solidFill>
                  <a:ea typeface="Segoe UI" pitchFamily="34" charset="0"/>
                  <a:cs typeface="Segoe UI" pitchFamily="34" charset="0"/>
                </a:rPr>
                <a:t>#D1D1D1</a:t>
              </a:r>
            </a:p>
            <a:p>
              <a:pPr defTabSz="777029" fontAlgn="base">
                <a:spcBef>
                  <a:spcPct val="0"/>
                </a:spcBef>
                <a:spcAft>
                  <a:spcPct val="0"/>
                </a:spcAft>
              </a:pPr>
              <a:endParaRPr lang="en-US" sz="500">
                <a:solidFill>
                  <a:srgbClr val="050505"/>
                </a:solidFill>
                <a:ea typeface="Segoe UI" pitchFamily="34" charset="0"/>
                <a:cs typeface="Segoe UI" pitchFamily="34" charset="0"/>
              </a:endParaRPr>
            </a:p>
            <a:p>
              <a:pPr defTabSz="777029" fontAlgn="base">
                <a:spcBef>
                  <a:spcPct val="0"/>
                </a:spcBef>
                <a:spcAft>
                  <a:spcPct val="0"/>
                </a:spcAft>
              </a:pPr>
              <a:r>
                <a:rPr lang="en-US" sz="500">
                  <a:solidFill>
                    <a:srgbClr val="050505"/>
                  </a:solidFill>
                  <a:ea typeface="Segoe UI" pitchFamily="34" charset="0"/>
                  <a:cs typeface="Segoe UI" pitchFamily="34" charset="0"/>
                </a:rPr>
                <a:t>Secondary </a:t>
              </a:r>
            </a:p>
            <a:p>
              <a:pPr defTabSz="777029" fontAlgn="base">
                <a:spcBef>
                  <a:spcPct val="0"/>
                </a:spcBef>
                <a:spcAft>
                  <a:spcPct val="0"/>
                </a:spcAft>
              </a:pPr>
              <a:r>
                <a:rPr lang="en-US" sz="500">
                  <a:solidFill>
                    <a:srgbClr val="050505"/>
                  </a:solidFill>
                  <a:ea typeface="Segoe UI" pitchFamily="34" charset="0"/>
                  <a:cs typeface="Segoe UI" pitchFamily="34" charset="0"/>
                </a:rPr>
                <a:t>text</a:t>
              </a:r>
            </a:p>
          </p:txBody>
        </p:sp>
        <p:sp>
          <p:nvSpPr>
            <p:cNvPr id="66" name="Rectangle : coins arrondis 105">
              <a:extLst>
                <a:ext uri="{FF2B5EF4-FFF2-40B4-BE49-F238E27FC236}">
                  <a16:creationId xmlns:a16="http://schemas.microsoft.com/office/drawing/2014/main" id="{7CCEE3CE-49B6-4472-A96F-252982472FF3}"/>
                </a:ext>
              </a:extLst>
            </p:cNvPr>
            <p:cNvSpPr/>
            <p:nvPr userDrawn="1"/>
          </p:nvSpPr>
          <p:spPr bwMode="auto">
            <a:xfrm>
              <a:off x="13237477" y="2986694"/>
              <a:ext cx="514800" cy="784800"/>
            </a:xfrm>
            <a:prstGeom prst="roundRect">
              <a:avLst>
                <a:gd name="adj" fmla="val 6187"/>
              </a:avLst>
            </a:prstGeom>
            <a:solidFill>
              <a:schemeClr val="bg1"/>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54000" rIns="72000" bIns="54000" numCol="1" spcCol="0" rtlCol="0" fromWordArt="0" anchor="t" anchorCtr="0" forceAA="0" compatLnSpc="1">
              <a:prstTxWarp prst="textNoShape">
                <a:avLst/>
              </a:prstTxWarp>
              <a:noAutofit/>
            </a:bodyPr>
            <a:lstStyle/>
            <a:p>
              <a:pPr defTabSz="777029" fontAlgn="base">
                <a:spcBef>
                  <a:spcPct val="0"/>
                </a:spcBef>
                <a:spcAft>
                  <a:spcPct val="0"/>
                </a:spcAft>
              </a:pPr>
              <a:r>
                <a:rPr lang="en-US" sz="500">
                  <a:solidFill>
                    <a:srgbClr val="050505"/>
                  </a:solidFill>
                  <a:latin typeface="+mj-lt"/>
                  <a:ea typeface="Segoe UI" pitchFamily="34" charset="0"/>
                  <a:cs typeface="Segoe UI" pitchFamily="34" charset="0"/>
                </a:rPr>
                <a:t>White</a:t>
              </a:r>
            </a:p>
            <a:p>
              <a:pPr defTabSz="777029" fontAlgn="base">
                <a:spcBef>
                  <a:spcPct val="0"/>
                </a:spcBef>
                <a:spcAft>
                  <a:spcPct val="0"/>
                </a:spcAft>
              </a:pPr>
              <a:r>
                <a:rPr lang="en-US" sz="500">
                  <a:solidFill>
                    <a:srgbClr val="050505"/>
                  </a:solidFill>
                  <a:ea typeface="Segoe UI" pitchFamily="34" charset="0"/>
                  <a:cs typeface="Segoe UI" pitchFamily="34" charset="0"/>
                </a:rPr>
                <a:t>#FFFFFF</a:t>
              </a:r>
            </a:p>
            <a:p>
              <a:pPr defTabSz="777029" fontAlgn="base">
                <a:spcBef>
                  <a:spcPct val="0"/>
                </a:spcBef>
                <a:spcAft>
                  <a:spcPct val="0"/>
                </a:spcAft>
              </a:pPr>
              <a:endParaRPr lang="en-US" sz="500">
                <a:solidFill>
                  <a:srgbClr val="050505"/>
                </a:solidFill>
                <a:ea typeface="Segoe UI" pitchFamily="34" charset="0"/>
                <a:cs typeface="Segoe UI" pitchFamily="34" charset="0"/>
              </a:endParaRPr>
            </a:p>
            <a:p>
              <a:pPr defTabSz="777029" fontAlgn="base">
                <a:spcBef>
                  <a:spcPct val="0"/>
                </a:spcBef>
                <a:spcAft>
                  <a:spcPct val="0"/>
                </a:spcAft>
              </a:pPr>
              <a:r>
                <a:rPr lang="en-US" sz="500">
                  <a:solidFill>
                    <a:srgbClr val="050505"/>
                  </a:solidFill>
                  <a:ea typeface="Segoe UI" pitchFamily="34" charset="0"/>
                  <a:cs typeface="Segoe UI" pitchFamily="34" charset="0"/>
                </a:rPr>
                <a:t>Default</a:t>
              </a:r>
            </a:p>
            <a:p>
              <a:pPr defTabSz="777029" fontAlgn="base">
                <a:spcBef>
                  <a:spcPct val="0"/>
                </a:spcBef>
                <a:spcAft>
                  <a:spcPct val="0"/>
                </a:spcAft>
              </a:pPr>
              <a:r>
                <a:rPr lang="en-US" sz="500">
                  <a:solidFill>
                    <a:srgbClr val="050505"/>
                  </a:solidFill>
                  <a:ea typeface="Segoe UI" pitchFamily="34" charset="0"/>
                  <a:cs typeface="Segoe UI" pitchFamily="34" charset="0"/>
                </a:rPr>
                <a:t>text</a:t>
              </a:r>
            </a:p>
          </p:txBody>
        </p:sp>
      </p:grpSp>
      <p:sp>
        <p:nvSpPr>
          <p:cNvPr id="67" name="Rectangle : coins arrondis 159">
            <a:extLst>
              <a:ext uri="{FF2B5EF4-FFF2-40B4-BE49-F238E27FC236}">
                <a16:creationId xmlns:a16="http://schemas.microsoft.com/office/drawing/2014/main" id="{407DBF12-15B4-4014-A01A-05F40C10F060}"/>
              </a:ext>
            </a:extLst>
          </p:cNvPr>
          <p:cNvSpPr/>
          <p:nvPr userDrawn="1"/>
        </p:nvSpPr>
        <p:spPr bwMode="auto">
          <a:xfrm>
            <a:off x="12346917" y="3116962"/>
            <a:ext cx="1499998" cy="1544477"/>
          </a:xfrm>
          <a:prstGeom prst="roundRect">
            <a:avLst>
              <a:gd name="adj" fmla="val 3839"/>
            </a:avLst>
          </a:prstGeom>
          <a:solidFill>
            <a:srgbClr val="0078D4"/>
          </a:solidFill>
          <a:ln w="12700">
            <a:noFill/>
            <a:headEnd type="none" w="med" len="med"/>
            <a:tailEnd type="none" w="med" len="med"/>
          </a:ln>
          <a:effectLst>
            <a:outerShdw blurRad="101600" dist="38100" dir="5400000" algn="t" rotWithShape="0">
              <a:schemeClr val="tx1">
                <a:alpha val="14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000" tIns="60000" rIns="45000" bIns="60000" numCol="1" spcCol="0" rtlCol="0" fromWordArt="0" anchor="t" anchorCtr="0" forceAA="0" compatLnSpc="1">
            <a:prstTxWarp prst="textNoShape">
              <a:avLst/>
            </a:prstTxWarp>
            <a:noAutofit/>
          </a:bodyPr>
          <a:lstStyle/>
          <a:p>
            <a:pPr defTabSz="777029" fontAlgn="base">
              <a:spcBef>
                <a:spcPct val="0"/>
              </a:spcBef>
            </a:pPr>
            <a:r>
              <a:rPr lang="en-US" sz="500">
                <a:solidFill>
                  <a:schemeClr val="bg1"/>
                </a:solidFill>
                <a:latin typeface="+mj-lt"/>
                <a:cs typeface="Segoe UI" pitchFamily="34" charset="0"/>
              </a:rPr>
              <a:t>Core Blue                                                #0078D4</a:t>
            </a:r>
          </a:p>
          <a:p>
            <a:pPr defTabSz="777029" fontAlgn="base">
              <a:spcBef>
                <a:spcPct val="0"/>
              </a:spcBef>
            </a:pPr>
            <a:r>
              <a:rPr lang="en-US" sz="500">
                <a:solidFill>
                  <a:schemeClr val="bg1"/>
                </a:solidFill>
                <a:cs typeface="Segoe UI" pitchFamily="34" charset="0"/>
              </a:rPr>
              <a:t>Default blue fill</a:t>
            </a:r>
          </a:p>
        </p:txBody>
      </p:sp>
      <p:sp>
        <p:nvSpPr>
          <p:cNvPr id="68" name="Rectangle : coins arrondis 161">
            <a:extLst>
              <a:ext uri="{FF2B5EF4-FFF2-40B4-BE49-F238E27FC236}">
                <a16:creationId xmlns:a16="http://schemas.microsoft.com/office/drawing/2014/main" id="{A85166A5-B38A-4857-83E4-08C26C9F3093}"/>
              </a:ext>
            </a:extLst>
          </p:cNvPr>
          <p:cNvSpPr/>
          <p:nvPr userDrawn="1"/>
        </p:nvSpPr>
        <p:spPr bwMode="auto">
          <a:xfrm>
            <a:off x="12346917" y="3394187"/>
            <a:ext cx="1499998" cy="300000"/>
          </a:xfrm>
          <a:prstGeom prst="rect">
            <a:avLst/>
          </a:prstGeom>
          <a:solidFill>
            <a:srgbClr val="0075D4"/>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000" tIns="45000" rIns="60000" bIns="45000" numCol="1" spcCol="0" rtlCol="0" fromWordArt="0" anchor="ctr" anchorCtr="0" forceAA="0" compatLnSpc="1">
            <a:prstTxWarp prst="textNoShape">
              <a:avLst/>
            </a:prstTxWarp>
            <a:noAutofit/>
          </a:bodyPr>
          <a:lstStyle/>
          <a:p>
            <a:pPr defTabSz="777029" fontAlgn="base">
              <a:spcBef>
                <a:spcPct val="0"/>
              </a:spcBef>
              <a:spcAft>
                <a:spcPct val="0"/>
              </a:spcAft>
            </a:pPr>
            <a:r>
              <a:rPr lang="en-US" sz="500">
                <a:solidFill>
                  <a:schemeClr val="bg1"/>
                </a:solidFill>
                <a:latin typeface="+mj-lt"/>
                <a:ea typeface="Segoe UI" pitchFamily="34" charset="0"/>
                <a:cs typeface="Segoe UI" pitchFamily="34" charset="0"/>
              </a:rPr>
              <a:t>LT Blue 1                                                  #0075D4</a:t>
            </a:r>
          </a:p>
          <a:p>
            <a:pPr defTabSz="777029" fontAlgn="base">
              <a:spcBef>
                <a:spcPct val="0"/>
              </a:spcBef>
              <a:spcAft>
                <a:spcPct val="0"/>
              </a:spcAft>
            </a:pPr>
            <a:r>
              <a:rPr lang="en-US" sz="500">
                <a:solidFill>
                  <a:schemeClr val="bg1"/>
                </a:solidFill>
                <a:ea typeface="Segoe UI" pitchFamily="34" charset="0"/>
                <a:cs typeface="Segoe UI" pitchFamily="34" charset="0"/>
              </a:rPr>
              <a:t>Default blue text</a:t>
            </a:r>
          </a:p>
        </p:txBody>
      </p:sp>
      <p:sp>
        <p:nvSpPr>
          <p:cNvPr id="69" name="Rectangle : coins arrondis 163">
            <a:extLst>
              <a:ext uri="{FF2B5EF4-FFF2-40B4-BE49-F238E27FC236}">
                <a16:creationId xmlns:a16="http://schemas.microsoft.com/office/drawing/2014/main" id="{5369C64D-355A-4F32-A936-1C9AA3F2F6A3}"/>
              </a:ext>
            </a:extLst>
          </p:cNvPr>
          <p:cNvSpPr/>
          <p:nvPr userDrawn="1"/>
        </p:nvSpPr>
        <p:spPr bwMode="auto">
          <a:xfrm>
            <a:off x="12346915" y="3694187"/>
            <a:ext cx="1499998" cy="300000"/>
          </a:xfrm>
          <a:prstGeom prst="rect">
            <a:avLst/>
          </a:prstGeom>
          <a:solidFill>
            <a:srgbClr val="005FB7"/>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000" tIns="45000" rIns="60000" bIns="45000" numCol="1" spcCol="0" rtlCol="0" fromWordArt="0" anchor="ctr" anchorCtr="0" forceAA="0" compatLnSpc="1">
            <a:prstTxWarp prst="textNoShape">
              <a:avLst/>
            </a:prstTxWarp>
            <a:noAutofit/>
          </a:bodyPr>
          <a:lstStyle/>
          <a:p>
            <a:pPr defTabSz="777029" fontAlgn="base">
              <a:spcBef>
                <a:spcPct val="0"/>
              </a:spcBef>
              <a:spcAft>
                <a:spcPct val="0"/>
              </a:spcAft>
            </a:pPr>
            <a:r>
              <a:rPr lang="en-US" sz="500">
                <a:solidFill>
                  <a:schemeClr val="bg1"/>
                </a:solidFill>
                <a:latin typeface="+mj-lt"/>
                <a:ea typeface="Segoe UI" pitchFamily="34" charset="0"/>
                <a:cs typeface="Segoe UI" pitchFamily="34" charset="0"/>
              </a:rPr>
              <a:t>LT Blue 2                                                 #005FB7</a:t>
            </a:r>
          </a:p>
          <a:p>
            <a:pPr defTabSz="777029" fontAlgn="base">
              <a:spcBef>
                <a:spcPct val="0"/>
              </a:spcBef>
              <a:spcAft>
                <a:spcPct val="0"/>
              </a:spcAft>
            </a:pPr>
            <a:r>
              <a:rPr lang="en-US" sz="500">
                <a:solidFill>
                  <a:schemeClr val="bg1"/>
                </a:solidFill>
                <a:ea typeface="Segoe UI" pitchFamily="34" charset="0"/>
                <a:cs typeface="Segoe UI" pitchFamily="34" charset="0"/>
              </a:rPr>
              <a:t>Alternative blue</a:t>
            </a:r>
          </a:p>
        </p:txBody>
      </p:sp>
      <p:grpSp>
        <p:nvGrpSpPr>
          <p:cNvPr id="70" name="Group 69">
            <a:extLst>
              <a:ext uri="{FF2B5EF4-FFF2-40B4-BE49-F238E27FC236}">
                <a16:creationId xmlns:a16="http://schemas.microsoft.com/office/drawing/2014/main" id="{EE81812A-7AAE-4C94-A64A-847B49E18546}"/>
              </a:ext>
            </a:extLst>
          </p:cNvPr>
          <p:cNvGrpSpPr/>
          <p:nvPr userDrawn="1"/>
        </p:nvGrpSpPr>
        <p:grpSpPr>
          <a:xfrm>
            <a:off x="12348934" y="5034894"/>
            <a:ext cx="1501639" cy="606858"/>
            <a:chOff x="449347" y="3587455"/>
            <a:chExt cx="1801967" cy="728229"/>
          </a:xfrm>
        </p:grpSpPr>
        <p:sp>
          <p:nvSpPr>
            <p:cNvPr id="71" name="Rectangle : coins arrondis 159">
              <a:extLst>
                <a:ext uri="{FF2B5EF4-FFF2-40B4-BE49-F238E27FC236}">
                  <a16:creationId xmlns:a16="http://schemas.microsoft.com/office/drawing/2014/main" id="{98F8C5C8-DCC8-4A54-B77E-9C6B6C1A2798}"/>
                </a:ext>
              </a:extLst>
            </p:cNvPr>
            <p:cNvSpPr/>
            <p:nvPr userDrawn="1"/>
          </p:nvSpPr>
          <p:spPr bwMode="auto">
            <a:xfrm>
              <a:off x="451314" y="3587455"/>
              <a:ext cx="1800000" cy="720000"/>
            </a:xfrm>
            <a:prstGeom prst="roundRect">
              <a:avLst>
                <a:gd name="adj" fmla="val 3839"/>
              </a:avLst>
            </a:prstGeom>
            <a:solidFill>
              <a:srgbClr val="0F7B0F"/>
            </a:solidFill>
            <a:ln w="12700">
              <a:noFill/>
              <a:headEnd type="none" w="med" len="med"/>
              <a:tailEnd type="none" w="med" len="med"/>
            </a:ln>
            <a:effectLst>
              <a:outerShdw blurRad="101600" dist="38100" dir="5400000" algn="t" rotWithShape="0">
                <a:schemeClr val="tx1">
                  <a:alpha val="14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54000" tIns="72000" rIns="54000" bIns="72000" numCol="1" spcCol="0" rtlCol="0" fromWordArt="0" anchor="t" anchorCtr="0" forceAA="0" compatLnSpc="1">
              <a:prstTxWarp prst="textNoShape">
                <a:avLst/>
              </a:prstTxWarp>
              <a:noAutofit/>
            </a:bodyPr>
            <a:lstStyle/>
            <a:p>
              <a:pPr defTabSz="777029" fontAlgn="base">
                <a:spcBef>
                  <a:spcPct val="0"/>
                </a:spcBef>
              </a:pPr>
              <a:r>
                <a:rPr lang="en-US" sz="500">
                  <a:solidFill>
                    <a:schemeClr val="bg1"/>
                  </a:solidFill>
                  <a:latin typeface="+mj-lt"/>
                  <a:cs typeface="Segoe UI" pitchFamily="34" charset="0"/>
                </a:rPr>
                <a:t>LT success green                                       #107C10</a:t>
              </a:r>
            </a:p>
            <a:p>
              <a:pPr defTabSz="777029" fontAlgn="base">
                <a:spcBef>
                  <a:spcPct val="0"/>
                </a:spcBef>
              </a:pPr>
              <a:r>
                <a:rPr lang="en-US" sz="500">
                  <a:solidFill>
                    <a:schemeClr val="bg1"/>
                  </a:solidFill>
                  <a:cs typeface="Segoe UI" pitchFamily="34" charset="0"/>
                </a:rPr>
                <a:t>Green fill to denote success</a:t>
              </a:r>
            </a:p>
          </p:txBody>
        </p:sp>
        <p:sp>
          <p:nvSpPr>
            <p:cNvPr id="72" name="Rectangle : coins arrondis 161">
              <a:extLst>
                <a:ext uri="{FF2B5EF4-FFF2-40B4-BE49-F238E27FC236}">
                  <a16:creationId xmlns:a16="http://schemas.microsoft.com/office/drawing/2014/main" id="{D2523016-CEB4-4A5D-BB95-FEB290D9EFAB}"/>
                </a:ext>
              </a:extLst>
            </p:cNvPr>
            <p:cNvSpPr/>
            <p:nvPr userDrawn="1"/>
          </p:nvSpPr>
          <p:spPr bwMode="auto">
            <a:xfrm>
              <a:off x="449347" y="3955684"/>
              <a:ext cx="1800000" cy="360000"/>
            </a:xfrm>
            <a:prstGeom prst="roundRect">
              <a:avLst>
                <a:gd name="adj" fmla="val 3910"/>
              </a:avLst>
            </a:prstGeom>
            <a:solidFill>
              <a:srgbClr val="DFF6DD"/>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54000" rIns="72000" bIns="54000" numCol="1" spcCol="0" rtlCol="0" fromWordArt="0" anchor="ctr" anchorCtr="0" forceAA="0" compatLnSpc="1">
              <a:prstTxWarp prst="textNoShape">
                <a:avLst/>
              </a:prstTxWarp>
              <a:noAutofit/>
            </a:bodyPr>
            <a:lstStyle/>
            <a:p>
              <a:pPr defTabSz="777029" fontAlgn="base">
                <a:spcBef>
                  <a:spcPct val="0"/>
                </a:spcBef>
                <a:spcAft>
                  <a:spcPct val="0"/>
                </a:spcAft>
              </a:pPr>
              <a:r>
                <a:rPr lang="en-US" sz="500">
                  <a:solidFill>
                    <a:srgbClr val="1B1B1B"/>
                  </a:solidFill>
                  <a:latin typeface="+mj-lt"/>
                  <a:ea typeface="Segoe UI" pitchFamily="34" charset="0"/>
                  <a:cs typeface="Segoe UI" pitchFamily="34" charset="0"/>
                </a:rPr>
                <a:t>LT Success background                         #DFF6DD</a:t>
              </a:r>
            </a:p>
            <a:p>
              <a:pPr defTabSz="777029" fontAlgn="base">
                <a:spcBef>
                  <a:spcPct val="0"/>
                </a:spcBef>
                <a:spcAft>
                  <a:spcPct val="0"/>
                </a:spcAft>
              </a:pPr>
              <a:r>
                <a:rPr lang="en-US" sz="500">
                  <a:solidFill>
                    <a:srgbClr val="1B1B1B"/>
                  </a:solidFill>
                  <a:ea typeface="Segoe UI" pitchFamily="34" charset="0"/>
                  <a:cs typeface="Segoe UI" pitchFamily="34" charset="0"/>
                </a:rPr>
                <a:t>Green background to use with success green</a:t>
              </a:r>
            </a:p>
          </p:txBody>
        </p:sp>
      </p:grpSp>
      <p:grpSp>
        <p:nvGrpSpPr>
          <p:cNvPr id="73" name="Group 72">
            <a:extLst>
              <a:ext uri="{FF2B5EF4-FFF2-40B4-BE49-F238E27FC236}">
                <a16:creationId xmlns:a16="http://schemas.microsoft.com/office/drawing/2014/main" id="{32A844B8-169D-4DF5-A088-0E41BA976662}"/>
              </a:ext>
            </a:extLst>
          </p:cNvPr>
          <p:cNvGrpSpPr/>
          <p:nvPr userDrawn="1"/>
        </p:nvGrpSpPr>
        <p:grpSpPr>
          <a:xfrm>
            <a:off x="8770968" y="7030515"/>
            <a:ext cx="3417984" cy="961426"/>
            <a:chOff x="9658349" y="5826429"/>
            <a:chExt cx="4101581" cy="1153711"/>
          </a:xfrm>
        </p:grpSpPr>
        <p:sp>
          <p:nvSpPr>
            <p:cNvPr id="74" name="Rectangle : coins arrondis 165">
              <a:extLst>
                <a:ext uri="{FF2B5EF4-FFF2-40B4-BE49-F238E27FC236}">
                  <a16:creationId xmlns:a16="http://schemas.microsoft.com/office/drawing/2014/main" id="{5ECFB079-9803-458D-AB40-0D4E04E2ECAE}"/>
                </a:ext>
              </a:extLst>
            </p:cNvPr>
            <p:cNvSpPr/>
            <p:nvPr userDrawn="1"/>
          </p:nvSpPr>
          <p:spPr bwMode="auto">
            <a:xfrm>
              <a:off x="10475946" y="6404139"/>
              <a:ext cx="3283983" cy="570799"/>
            </a:xfrm>
            <a:prstGeom prst="roundRect">
              <a:avLst>
                <a:gd name="adj" fmla="val 13205"/>
              </a:avLst>
            </a:prstGeom>
            <a:solidFill>
              <a:srgbClr val="50E6FF"/>
            </a:solidFill>
            <a:ln w="12700">
              <a:noFill/>
              <a:headEnd type="none" w="med" len="med"/>
              <a:tailEnd type="none" w="med" len="med"/>
            </a:ln>
            <a:effectLst>
              <a:outerShdw blurRad="101600" dist="38100" dir="5400000" algn="t" rotWithShape="0">
                <a:schemeClr val="tx1">
                  <a:alpha val="74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54000" rIns="72000" bIns="54000" numCol="1" spcCol="0" rtlCol="0" fromWordArt="0" anchor="t" anchorCtr="0" forceAA="0" compatLnSpc="1">
              <a:prstTxWarp prst="textNoShape">
                <a:avLst/>
              </a:prstTxWarp>
              <a:noAutofit/>
            </a:bodyPr>
            <a:lstStyle/>
            <a:p>
              <a:pPr defTabSz="777029" fontAlgn="base">
                <a:spcBef>
                  <a:spcPct val="0"/>
                </a:spcBef>
              </a:pPr>
              <a:r>
                <a:rPr lang="en-US" sz="500">
                  <a:solidFill>
                    <a:srgbClr val="050505"/>
                  </a:solidFill>
                  <a:latin typeface="+mj-lt"/>
                  <a:cs typeface="Segoe UI" pitchFamily="34" charset="0"/>
                </a:rPr>
                <a:t>Core Blue</a:t>
              </a:r>
            </a:p>
            <a:p>
              <a:pPr defTabSz="777029" fontAlgn="base">
                <a:spcBef>
                  <a:spcPct val="0"/>
                </a:spcBef>
              </a:pPr>
              <a:r>
                <a:rPr lang="en-US" sz="500">
                  <a:solidFill>
                    <a:srgbClr val="050505"/>
                  </a:solidFill>
                  <a:cs typeface="Segoe UI" pitchFamily="34" charset="0"/>
                </a:rPr>
                <a:t>#0078D4</a:t>
              </a:r>
            </a:p>
            <a:p>
              <a:pPr defTabSz="777029" fontAlgn="base">
                <a:spcBef>
                  <a:spcPct val="0"/>
                </a:spcBef>
              </a:pPr>
              <a:endParaRPr lang="en-US" sz="500">
                <a:solidFill>
                  <a:srgbClr val="050505"/>
                </a:solidFill>
                <a:cs typeface="Segoe UI" pitchFamily="34" charset="0"/>
              </a:endParaRPr>
            </a:p>
            <a:p>
              <a:pPr defTabSz="777029" fontAlgn="base">
                <a:spcBef>
                  <a:spcPct val="0"/>
                </a:spcBef>
              </a:pPr>
              <a:r>
                <a:rPr lang="en-US" sz="500">
                  <a:solidFill>
                    <a:srgbClr val="050505"/>
                  </a:solidFill>
                  <a:cs typeface="Segoe UI" pitchFamily="34" charset="0"/>
                </a:rPr>
                <a:t>Default </a:t>
              </a:r>
            </a:p>
            <a:p>
              <a:pPr defTabSz="777029" fontAlgn="base">
                <a:spcBef>
                  <a:spcPct val="0"/>
                </a:spcBef>
              </a:pPr>
              <a:r>
                <a:rPr lang="en-US" sz="500">
                  <a:solidFill>
                    <a:srgbClr val="050505"/>
                  </a:solidFill>
                  <a:cs typeface="Segoe UI" pitchFamily="34" charset="0"/>
                </a:rPr>
                <a:t>blue fill</a:t>
              </a:r>
            </a:p>
          </p:txBody>
        </p:sp>
        <p:sp>
          <p:nvSpPr>
            <p:cNvPr id="75" name="Rectangle : coins arrondis 165">
              <a:extLst>
                <a:ext uri="{FF2B5EF4-FFF2-40B4-BE49-F238E27FC236}">
                  <a16:creationId xmlns:a16="http://schemas.microsoft.com/office/drawing/2014/main" id="{F85D832D-381B-4E1B-809D-DA2138E86B0D}"/>
                </a:ext>
              </a:extLst>
            </p:cNvPr>
            <p:cNvSpPr/>
            <p:nvPr userDrawn="1"/>
          </p:nvSpPr>
          <p:spPr bwMode="auto">
            <a:xfrm>
              <a:off x="9658349" y="5827172"/>
              <a:ext cx="3280781" cy="576000"/>
            </a:xfrm>
            <a:prstGeom prst="roundRect">
              <a:avLst>
                <a:gd name="adj" fmla="val 4813"/>
              </a:avLst>
            </a:prstGeom>
            <a:solidFill>
              <a:srgbClr val="50E6FF"/>
            </a:solidFill>
            <a:ln w="12700">
              <a:noFill/>
              <a:headEnd type="none" w="med" len="med"/>
              <a:tailEnd type="none" w="med" len="med"/>
            </a:ln>
            <a:effectLst>
              <a:outerShdw blurRad="101600" dist="38100" dir="5400000" algn="t" rotWithShape="0">
                <a:schemeClr val="tx1">
                  <a:alpha val="74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54000" rIns="72000" bIns="54000" numCol="1" spcCol="0" rtlCol="0" fromWordArt="0" anchor="t" anchorCtr="0" forceAA="0" compatLnSpc="1">
              <a:prstTxWarp prst="textNoShape">
                <a:avLst/>
              </a:prstTxWarp>
              <a:noAutofit/>
            </a:bodyPr>
            <a:lstStyle/>
            <a:p>
              <a:pPr defTabSz="777029" fontAlgn="base">
                <a:spcBef>
                  <a:spcPct val="0"/>
                </a:spcBef>
              </a:pPr>
              <a:r>
                <a:rPr lang="en-US" sz="500">
                  <a:solidFill>
                    <a:srgbClr val="050505"/>
                  </a:solidFill>
                  <a:latin typeface="+mj-lt"/>
                  <a:cs typeface="Segoe UI" pitchFamily="34" charset="0"/>
                </a:rPr>
                <a:t>DT bright blue</a:t>
              </a:r>
            </a:p>
            <a:p>
              <a:pPr defTabSz="777029" fontAlgn="base">
                <a:spcBef>
                  <a:spcPct val="0"/>
                </a:spcBef>
              </a:pPr>
              <a:r>
                <a:rPr lang="en-US" sz="500">
                  <a:solidFill>
                    <a:srgbClr val="050505"/>
                  </a:solidFill>
                  <a:cs typeface="Segoe UI" pitchFamily="34" charset="0"/>
                </a:rPr>
                <a:t>#50E6FF</a:t>
              </a:r>
            </a:p>
            <a:p>
              <a:pPr defTabSz="777029" fontAlgn="base">
                <a:spcBef>
                  <a:spcPct val="0"/>
                </a:spcBef>
              </a:pPr>
              <a:endParaRPr lang="en-US" sz="500">
                <a:solidFill>
                  <a:srgbClr val="050505"/>
                </a:solidFill>
                <a:cs typeface="Segoe UI" pitchFamily="34" charset="0"/>
              </a:endParaRPr>
            </a:p>
            <a:p>
              <a:pPr defTabSz="777029" fontAlgn="base">
                <a:spcBef>
                  <a:spcPct val="0"/>
                </a:spcBef>
              </a:pPr>
              <a:r>
                <a:rPr lang="en-US" sz="500">
                  <a:solidFill>
                    <a:srgbClr val="050505"/>
                  </a:solidFill>
                  <a:cs typeface="Segoe UI" pitchFamily="34" charset="0"/>
                </a:rPr>
                <a:t>Bright blue fill</a:t>
              </a:r>
            </a:p>
            <a:p>
              <a:pPr defTabSz="777029" fontAlgn="base">
                <a:spcBef>
                  <a:spcPct val="0"/>
                </a:spcBef>
              </a:pPr>
              <a:r>
                <a:rPr lang="en-US" sz="500">
                  <a:solidFill>
                    <a:srgbClr val="050505"/>
                  </a:solidFill>
                  <a:cs typeface="Segoe UI" pitchFamily="34" charset="0"/>
                </a:rPr>
                <a:t>for gaming</a:t>
              </a:r>
            </a:p>
          </p:txBody>
        </p:sp>
        <p:sp>
          <p:nvSpPr>
            <p:cNvPr id="76" name="Rectangle : coins arrondis 167">
              <a:extLst>
                <a:ext uri="{FF2B5EF4-FFF2-40B4-BE49-F238E27FC236}">
                  <a16:creationId xmlns:a16="http://schemas.microsoft.com/office/drawing/2014/main" id="{DBCCE023-5740-4DF4-97D2-27D038EC2FA4}"/>
                </a:ext>
              </a:extLst>
            </p:cNvPr>
            <p:cNvSpPr/>
            <p:nvPr userDrawn="1"/>
          </p:nvSpPr>
          <p:spPr bwMode="auto">
            <a:xfrm>
              <a:off x="10475945" y="5827399"/>
              <a:ext cx="983687" cy="776443"/>
            </a:xfrm>
            <a:prstGeom prst="roundRect">
              <a:avLst>
                <a:gd name="adj" fmla="val 4832"/>
              </a:avLst>
            </a:prstGeom>
            <a:solidFill>
              <a:srgbClr val="6CCB5F"/>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54000" rIns="72000" bIns="54000" numCol="1" spcCol="0" rtlCol="0" fromWordArt="0" anchor="t" anchorCtr="0" forceAA="0" compatLnSpc="1">
              <a:prstTxWarp prst="textNoShape">
                <a:avLst/>
              </a:prstTxWarp>
              <a:noAutofit/>
            </a:bodyPr>
            <a:lstStyle/>
            <a:p>
              <a:pPr defTabSz="777029" fontAlgn="base">
                <a:spcBef>
                  <a:spcPct val="0"/>
                </a:spcBef>
              </a:pPr>
              <a:r>
                <a:rPr lang="en-US" sz="500">
                  <a:solidFill>
                    <a:srgbClr val="050505"/>
                  </a:solidFill>
                  <a:latin typeface="+mj-lt"/>
                  <a:cs typeface="Segoe UI" pitchFamily="34" charset="0"/>
                </a:rPr>
                <a:t>DT success green</a:t>
              </a:r>
            </a:p>
            <a:p>
              <a:pPr defTabSz="777029" fontAlgn="base">
                <a:spcBef>
                  <a:spcPct val="0"/>
                </a:spcBef>
              </a:pPr>
              <a:r>
                <a:rPr lang="en-US" sz="500">
                  <a:solidFill>
                    <a:srgbClr val="050505"/>
                  </a:solidFill>
                  <a:cs typeface="Segoe UI" pitchFamily="34" charset="0"/>
                </a:rPr>
                <a:t>#6CCB5F</a:t>
              </a:r>
            </a:p>
            <a:p>
              <a:pPr defTabSz="777029" fontAlgn="base">
                <a:spcBef>
                  <a:spcPct val="0"/>
                </a:spcBef>
              </a:pPr>
              <a:endParaRPr lang="en-US" sz="500">
                <a:solidFill>
                  <a:srgbClr val="050505"/>
                </a:solidFill>
                <a:cs typeface="Segoe UI" pitchFamily="34" charset="0"/>
              </a:endParaRPr>
            </a:p>
            <a:p>
              <a:pPr defTabSz="777029" fontAlgn="base">
                <a:spcBef>
                  <a:spcPct val="0"/>
                </a:spcBef>
              </a:pPr>
              <a:r>
                <a:rPr lang="en-US" sz="500">
                  <a:solidFill>
                    <a:srgbClr val="050505"/>
                  </a:solidFill>
                  <a:cs typeface="Segoe UI" pitchFamily="34" charset="0"/>
                </a:rPr>
                <a:t>Green fill </a:t>
              </a:r>
            </a:p>
            <a:p>
              <a:pPr defTabSz="777029" fontAlgn="base">
                <a:spcBef>
                  <a:spcPct val="0"/>
                </a:spcBef>
              </a:pPr>
              <a:r>
                <a:rPr lang="en-US" sz="500">
                  <a:solidFill>
                    <a:srgbClr val="050505"/>
                  </a:solidFill>
                  <a:cs typeface="Segoe UI" pitchFamily="34" charset="0"/>
                </a:rPr>
                <a:t>to denote success</a:t>
              </a:r>
            </a:p>
          </p:txBody>
        </p:sp>
        <p:sp>
          <p:nvSpPr>
            <p:cNvPr id="77" name="Rectangle : coins arrondis 167">
              <a:extLst>
                <a:ext uri="{FF2B5EF4-FFF2-40B4-BE49-F238E27FC236}">
                  <a16:creationId xmlns:a16="http://schemas.microsoft.com/office/drawing/2014/main" id="{A0FA32A0-FE53-4504-9EC5-6FE20BA453A6}"/>
                </a:ext>
              </a:extLst>
            </p:cNvPr>
            <p:cNvSpPr/>
            <p:nvPr userDrawn="1"/>
          </p:nvSpPr>
          <p:spPr bwMode="auto">
            <a:xfrm>
              <a:off x="11296746" y="5827173"/>
              <a:ext cx="980482" cy="701010"/>
            </a:xfrm>
            <a:prstGeom prst="roundRect">
              <a:avLst>
                <a:gd name="adj" fmla="val 4832"/>
              </a:avLst>
            </a:prstGeom>
            <a:solidFill>
              <a:srgbClr val="FCE100"/>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54000" rIns="72000" bIns="54000" numCol="1" spcCol="0" rtlCol="0" fromWordArt="0" anchor="t" anchorCtr="0" forceAA="0" compatLnSpc="1">
              <a:prstTxWarp prst="textNoShape">
                <a:avLst/>
              </a:prstTxWarp>
              <a:noAutofit/>
            </a:bodyPr>
            <a:lstStyle/>
            <a:p>
              <a:pPr defTabSz="777029" fontAlgn="base">
                <a:spcBef>
                  <a:spcPct val="0"/>
                </a:spcBef>
              </a:pPr>
              <a:r>
                <a:rPr lang="en-US" sz="500">
                  <a:solidFill>
                    <a:srgbClr val="050505"/>
                  </a:solidFill>
                  <a:latin typeface="+mj-lt"/>
                  <a:cs typeface="Segoe UI" pitchFamily="34" charset="0"/>
                </a:rPr>
                <a:t>DT caution yellow</a:t>
              </a:r>
            </a:p>
            <a:p>
              <a:pPr defTabSz="777029" fontAlgn="base">
                <a:spcBef>
                  <a:spcPct val="0"/>
                </a:spcBef>
              </a:pPr>
              <a:r>
                <a:rPr lang="en-US" sz="500">
                  <a:solidFill>
                    <a:srgbClr val="050505"/>
                  </a:solidFill>
                  <a:cs typeface="Segoe UI" pitchFamily="34" charset="0"/>
                </a:rPr>
                <a:t>#FCE100</a:t>
              </a:r>
            </a:p>
            <a:p>
              <a:pPr defTabSz="777029" fontAlgn="base">
                <a:spcBef>
                  <a:spcPct val="0"/>
                </a:spcBef>
              </a:pPr>
              <a:endParaRPr lang="en-US" sz="500">
                <a:solidFill>
                  <a:srgbClr val="050505"/>
                </a:solidFill>
                <a:cs typeface="Segoe UI" pitchFamily="34" charset="0"/>
              </a:endParaRPr>
            </a:p>
            <a:p>
              <a:pPr defTabSz="777029" fontAlgn="base">
                <a:spcBef>
                  <a:spcPct val="0"/>
                </a:spcBef>
              </a:pPr>
              <a:r>
                <a:rPr lang="en-US" sz="500">
                  <a:solidFill>
                    <a:srgbClr val="050505"/>
                  </a:solidFill>
                  <a:cs typeface="Segoe UI" pitchFamily="34" charset="0"/>
                </a:rPr>
                <a:t>Yellow fill </a:t>
              </a:r>
            </a:p>
            <a:p>
              <a:pPr defTabSz="777029" fontAlgn="base">
                <a:spcBef>
                  <a:spcPct val="0"/>
                </a:spcBef>
              </a:pPr>
              <a:r>
                <a:rPr lang="en-US" sz="500">
                  <a:solidFill>
                    <a:srgbClr val="050505"/>
                  </a:solidFill>
                  <a:cs typeface="Segoe UI" pitchFamily="34" charset="0"/>
                </a:rPr>
                <a:t>to denote caution</a:t>
              </a:r>
            </a:p>
          </p:txBody>
        </p:sp>
        <p:sp>
          <p:nvSpPr>
            <p:cNvPr id="78" name="Rectangle : coins arrondis 167">
              <a:extLst>
                <a:ext uri="{FF2B5EF4-FFF2-40B4-BE49-F238E27FC236}">
                  <a16:creationId xmlns:a16="http://schemas.microsoft.com/office/drawing/2014/main" id="{ECCB7947-E9C6-46C0-B36B-19BAC2D4509C}"/>
                </a:ext>
              </a:extLst>
            </p:cNvPr>
            <p:cNvSpPr/>
            <p:nvPr userDrawn="1"/>
          </p:nvSpPr>
          <p:spPr bwMode="auto">
            <a:xfrm>
              <a:off x="12116877" y="5826429"/>
              <a:ext cx="823983" cy="576000"/>
            </a:xfrm>
            <a:prstGeom prst="roundRect">
              <a:avLst>
                <a:gd name="adj" fmla="val 4832"/>
              </a:avLst>
            </a:prstGeom>
            <a:solidFill>
              <a:srgbClr val="FF99A4"/>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54000" rIns="72000" bIns="54000" numCol="1" spcCol="0" rtlCol="0" fromWordArt="0" anchor="t" anchorCtr="0" forceAA="0" compatLnSpc="1">
              <a:prstTxWarp prst="textNoShape">
                <a:avLst/>
              </a:prstTxWarp>
              <a:noAutofit/>
            </a:bodyPr>
            <a:lstStyle/>
            <a:p>
              <a:pPr defTabSz="777029" fontAlgn="base">
                <a:spcBef>
                  <a:spcPct val="0"/>
                </a:spcBef>
              </a:pPr>
              <a:r>
                <a:rPr lang="en-US" sz="500">
                  <a:solidFill>
                    <a:srgbClr val="050505"/>
                  </a:solidFill>
                  <a:latin typeface="+mj-lt"/>
                  <a:cs typeface="Segoe UI" pitchFamily="34" charset="0"/>
                </a:rPr>
                <a:t>DT critical red</a:t>
              </a:r>
            </a:p>
            <a:p>
              <a:pPr defTabSz="777029" fontAlgn="base">
                <a:spcBef>
                  <a:spcPct val="0"/>
                </a:spcBef>
              </a:pPr>
              <a:r>
                <a:rPr lang="en-US" sz="500">
                  <a:solidFill>
                    <a:srgbClr val="050505"/>
                  </a:solidFill>
                  <a:cs typeface="Segoe UI" pitchFamily="34" charset="0"/>
                </a:rPr>
                <a:t>#FF99A4</a:t>
              </a:r>
            </a:p>
            <a:p>
              <a:pPr defTabSz="777029" fontAlgn="base">
                <a:spcBef>
                  <a:spcPct val="0"/>
                </a:spcBef>
              </a:pPr>
              <a:endParaRPr lang="en-US" sz="500">
                <a:solidFill>
                  <a:srgbClr val="050505"/>
                </a:solidFill>
                <a:cs typeface="Segoe UI" pitchFamily="34" charset="0"/>
              </a:endParaRPr>
            </a:p>
            <a:p>
              <a:pPr defTabSz="777029" fontAlgn="base">
                <a:spcBef>
                  <a:spcPct val="0"/>
                </a:spcBef>
              </a:pPr>
              <a:r>
                <a:rPr lang="en-US" sz="500">
                  <a:solidFill>
                    <a:srgbClr val="050505"/>
                  </a:solidFill>
                  <a:cs typeface="Segoe UI" pitchFamily="34" charset="0"/>
                </a:rPr>
                <a:t>Red fill </a:t>
              </a:r>
            </a:p>
            <a:p>
              <a:pPr defTabSz="777029" fontAlgn="base">
                <a:spcBef>
                  <a:spcPct val="0"/>
                </a:spcBef>
              </a:pPr>
              <a:r>
                <a:rPr lang="en-US" sz="500">
                  <a:solidFill>
                    <a:srgbClr val="050505"/>
                  </a:solidFill>
                  <a:cs typeface="Segoe UI" pitchFamily="34" charset="0"/>
                </a:rPr>
                <a:t>to denote critical</a:t>
              </a:r>
            </a:p>
          </p:txBody>
        </p:sp>
        <p:sp>
          <p:nvSpPr>
            <p:cNvPr id="79" name="Rectangle : coins arrondis 167">
              <a:extLst>
                <a:ext uri="{FF2B5EF4-FFF2-40B4-BE49-F238E27FC236}">
                  <a16:creationId xmlns:a16="http://schemas.microsoft.com/office/drawing/2014/main" id="{1B07BEA4-79E1-47BE-8D13-AFC9F147AEA1}"/>
                </a:ext>
              </a:extLst>
            </p:cNvPr>
            <p:cNvSpPr/>
            <p:nvPr userDrawn="1"/>
          </p:nvSpPr>
          <p:spPr bwMode="auto">
            <a:xfrm>
              <a:off x="10475945" y="6402715"/>
              <a:ext cx="945067" cy="576000"/>
            </a:xfrm>
            <a:prstGeom prst="roundRect">
              <a:avLst>
                <a:gd name="adj" fmla="val 4832"/>
              </a:avLst>
            </a:prstGeom>
            <a:solidFill>
              <a:srgbClr val="393D1B"/>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54000" rIns="72000" bIns="54000" numCol="1" spcCol="0" rtlCol="0" fromWordArt="0" anchor="t" anchorCtr="0" forceAA="0" compatLnSpc="1">
              <a:prstTxWarp prst="textNoShape">
                <a:avLst/>
              </a:prstTxWarp>
              <a:noAutofit/>
            </a:bodyPr>
            <a:lstStyle/>
            <a:p>
              <a:pPr defTabSz="777029" fontAlgn="base">
                <a:spcBef>
                  <a:spcPct val="0"/>
                </a:spcBef>
              </a:pPr>
              <a:r>
                <a:rPr lang="en-US" sz="500">
                  <a:solidFill>
                    <a:schemeClr val="bg1"/>
                  </a:solidFill>
                  <a:latin typeface="+mj-lt"/>
                  <a:cs typeface="Segoe UI" pitchFamily="34" charset="0"/>
                </a:rPr>
                <a:t>DT success bg</a:t>
              </a:r>
            </a:p>
            <a:p>
              <a:pPr defTabSz="777029" fontAlgn="base">
                <a:spcBef>
                  <a:spcPct val="0"/>
                </a:spcBef>
              </a:pPr>
              <a:r>
                <a:rPr lang="en-US" sz="500">
                  <a:solidFill>
                    <a:schemeClr val="bg1"/>
                  </a:solidFill>
                  <a:cs typeface="Segoe UI" pitchFamily="34" charset="0"/>
                </a:rPr>
                <a:t>#393D1B</a:t>
              </a:r>
            </a:p>
            <a:p>
              <a:pPr defTabSz="777029" fontAlgn="base">
                <a:spcBef>
                  <a:spcPct val="0"/>
                </a:spcBef>
              </a:pPr>
              <a:endParaRPr lang="en-US" sz="500">
                <a:solidFill>
                  <a:schemeClr val="bg1"/>
                </a:solidFill>
                <a:cs typeface="Segoe UI" pitchFamily="34" charset="0"/>
              </a:endParaRPr>
            </a:p>
            <a:p>
              <a:pPr defTabSz="777029" fontAlgn="base">
                <a:spcBef>
                  <a:spcPct val="0"/>
                </a:spcBef>
              </a:pPr>
              <a:r>
                <a:rPr lang="en-US" sz="500">
                  <a:solidFill>
                    <a:schemeClr val="bg1"/>
                  </a:solidFill>
                  <a:cs typeface="Segoe UI" pitchFamily="34" charset="0"/>
                </a:rPr>
                <a:t>Green bg to use </a:t>
              </a:r>
            </a:p>
            <a:p>
              <a:pPr defTabSz="777029" fontAlgn="base">
                <a:spcBef>
                  <a:spcPct val="0"/>
                </a:spcBef>
              </a:pPr>
              <a:r>
                <a:rPr lang="en-US" sz="500">
                  <a:solidFill>
                    <a:schemeClr val="bg1"/>
                  </a:solidFill>
                  <a:cs typeface="Segoe UI" pitchFamily="34" charset="0"/>
                </a:rPr>
                <a:t>with success green</a:t>
              </a:r>
            </a:p>
          </p:txBody>
        </p:sp>
        <p:sp>
          <p:nvSpPr>
            <p:cNvPr id="80" name="Rectangle : coins arrondis 167">
              <a:extLst>
                <a:ext uri="{FF2B5EF4-FFF2-40B4-BE49-F238E27FC236}">
                  <a16:creationId xmlns:a16="http://schemas.microsoft.com/office/drawing/2014/main" id="{49DE619A-E9B5-4256-8899-0EC780FD9D34}"/>
                </a:ext>
              </a:extLst>
            </p:cNvPr>
            <p:cNvSpPr/>
            <p:nvPr userDrawn="1"/>
          </p:nvSpPr>
          <p:spPr bwMode="auto">
            <a:xfrm>
              <a:off x="12117674" y="6362755"/>
              <a:ext cx="823185" cy="192074"/>
            </a:xfrm>
            <a:prstGeom prst="roundRect">
              <a:avLst>
                <a:gd name="adj" fmla="val 4832"/>
              </a:avLst>
            </a:prstGeom>
            <a:solidFill>
              <a:srgbClr val="FF99A4"/>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54000" rIns="72000" bIns="54000" numCol="1" spcCol="0" rtlCol="0" fromWordArt="0" anchor="t" anchorCtr="0" forceAA="0" compatLnSpc="1">
              <a:prstTxWarp prst="textNoShape">
                <a:avLst/>
              </a:prstTxWarp>
              <a:noAutofit/>
            </a:bodyPr>
            <a:lstStyle/>
            <a:p>
              <a:pPr defTabSz="777029" fontAlgn="base">
                <a:spcBef>
                  <a:spcPct val="0"/>
                </a:spcBef>
              </a:pPr>
              <a:endParaRPr lang="en-US" sz="500">
                <a:solidFill>
                  <a:srgbClr val="050505"/>
                </a:solidFill>
                <a:cs typeface="Segoe UI" pitchFamily="34" charset="0"/>
              </a:endParaRPr>
            </a:p>
          </p:txBody>
        </p:sp>
        <p:sp>
          <p:nvSpPr>
            <p:cNvPr id="81" name="Rectangle : coins arrondis 167">
              <a:extLst>
                <a:ext uri="{FF2B5EF4-FFF2-40B4-BE49-F238E27FC236}">
                  <a16:creationId xmlns:a16="http://schemas.microsoft.com/office/drawing/2014/main" id="{2E62CDDE-9537-4399-A464-5F37D84B2999}"/>
                </a:ext>
              </a:extLst>
            </p:cNvPr>
            <p:cNvSpPr/>
            <p:nvPr userDrawn="1"/>
          </p:nvSpPr>
          <p:spPr bwMode="auto">
            <a:xfrm>
              <a:off x="11296745" y="6402637"/>
              <a:ext cx="911205" cy="576000"/>
            </a:xfrm>
            <a:prstGeom prst="roundRect">
              <a:avLst>
                <a:gd name="adj" fmla="val 4832"/>
              </a:avLst>
            </a:prstGeom>
            <a:solidFill>
              <a:srgbClr val="433519"/>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54000" rIns="72000" bIns="54000" numCol="1" spcCol="0" rtlCol="0" fromWordArt="0" anchor="t" anchorCtr="0" forceAA="0" compatLnSpc="1">
              <a:prstTxWarp prst="textNoShape">
                <a:avLst/>
              </a:prstTxWarp>
              <a:noAutofit/>
            </a:bodyPr>
            <a:lstStyle/>
            <a:p>
              <a:pPr defTabSz="777029" fontAlgn="base">
                <a:spcBef>
                  <a:spcPct val="0"/>
                </a:spcBef>
              </a:pPr>
              <a:r>
                <a:rPr lang="en-US" sz="500">
                  <a:solidFill>
                    <a:schemeClr val="bg1"/>
                  </a:solidFill>
                  <a:latin typeface="+mj-lt"/>
                  <a:cs typeface="Segoe UI" pitchFamily="34" charset="0"/>
                </a:rPr>
                <a:t>DT caution bg</a:t>
              </a:r>
            </a:p>
            <a:p>
              <a:pPr defTabSz="777029" fontAlgn="base">
                <a:spcBef>
                  <a:spcPct val="0"/>
                </a:spcBef>
              </a:pPr>
              <a:r>
                <a:rPr lang="en-US" sz="500">
                  <a:solidFill>
                    <a:schemeClr val="bg1"/>
                  </a:solidFill>
                  <a:cs typeface="Segoe UI" pitchFamily="34" charset="0"/>
                </a:rPr>
                <a:t>#433519</a:t>
              </a:r>
            </a:p>
            <a:p>
              <a:pPr defTabSz="777029" fontAlgn="base">
                <a:spcBef>
                  <a:spcPct val="0"/>
                </a:spcBef>
              </a:pPr>
              <a:endParaRPr lang="en-US" sz="500">
                <a:solidFill>
                  <a:schemeClr val="bg1"/>
                </a:solidFill>
                <a:cs typeface="Segoe UI" pitchFamily="34" charset="0"/>
              </a:endParaRPr>
            </a:p>
            <a:p>
              <a:pPr defTabSz="777029" fontAlgn="base">
                <a:spcBef>
                  <a:spcPct val="0"/>
                </a:spcBef>
              </a:pPr>
              <a:r>
                <a:rPr lang="en-US" sz="500">
                  <a:solidFill>
                    <a:schemeClr val="bg1"/>
                  </a:solidFill>
                  <a:cs typeface="Segoe UI" pitchFamily="34" charset="0"/>
                </a:rPr>
                <a:t>Yellow bg to use</a:t>
              </a:r>
            </a:p>
            <a:p>
              <a:pPr defTabSz="777029" fontAlgn="base">
                <a:spcBef>
                  <a:spcPct val="0"/>
                </a:spcBef>
              </a:pPr>
              <a:r>
                <a:rPr lang="en-US" sz="500">
                  <a:solidFill>
                    <a:schemeClr val="bg1"/>
                  </a:solidFill>
                  <a:cs typeface="Segoe UI" pitchFamily="34" charset="0"/>
                </a:rPr>
                <a:t>with caution yellow</a:t>
              </a:r>
            </a:p>
          </p:txBody>
        </p:sp>
        <p:sp>
          <p:nvSpPr>
            <p:cNvPr id="82" name="Rectangle : coins arrondis 167">
              <a:extLst>
                <a:ext uri="{FF2B5EF4-FFF2-40B4-BE49-F238E27FC236}">
                  <a16:creationId xmlns:a16="http://schemas.microsoft.com/office/drawing/2014/main" id="{BED1FDAB-23E4-46F3-A86B-2E0FAB9C8E87}"/>
                </a:ext>
              </a:extLst>
            </p:cNvPr>
            <p:cNvSpPr/>
            <p:nvPr userDrawn="1"/>
          </p:nvSpPr>
          <p:spPr bwMode="auto">
            <a:xfrm>
              <a:off x="12116878" y="6404140"/>
              <a:ext cx="911204" cy="576000"/>
            </a:xfrm>
            <a:prstGeom prst="roundRect">
              <a:avLst>
                <a:gd name="adj" fmla="val 4832"/>
              </a:avLst>
            </a:prstGeom>
            <a:solidFill>
              <a:srgbClr val="442726"/>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54000" rIns="72000" bIns="54000" numCol="1" spcCol="0" rtlCol="0" fromWordArt="0" anchor="t" anchorCtr="0" forceAA="0" compatLnSpc="1">
              <a:prstTxWarp prst="textNoShape">
                <a:avLst/>
              </a:prstTxWarp>
              <a:noAutofit/>
            </a:bodyPr>
            <a:lstStyle/>
            <a:p>
              <a:pPr defTabSz="777029" fontAlgn="base">
                <a:spcBef>
                  <a:spcPct val="0"/>
                </a:spcBef>
              </a:pPr>
              <a:r>
                <a:rPr lang="en-US" sz="500">
                  <a:solidFill>
                    <a:schemeClr val="bg1"/>
                  </a:solidFill>
                  <a:latin typeface="+mj-lt"/>
                  <a:cs typeface="Segoe UI" pitchFamily="34" charset="0"/>
                </a:rPr>
                <a:t>DT critical bg</a:t>
              </a:r>
            </a:p>
            <a:p>
              <a:pPr defTabSz="777029" fontAlgn="base">
                <a:spcBef>
                  <a:spcPct val="0"/>
                </a:spcBef>
              </a:pPr>
              <a:r>
                <a:rPr lang="en-US" sz="500">
                  <a:solidFill>
                    <a:schemeClr val="bg1"/>
                  </a:solidFill>
                  <a:cs typeface="Segoe UI" pitchFamily="34" charset="0"/>
                </a:rPr>
                <a:t>#442726</a:t>
              </a:r>
            </a:p>
            <a:p>
              <a:pPr defTabSz="777029" fontAlgn="base">
                <a:spcBef>
                  <a:spcPct val="0"/>
                </a:spcBef>
              </a:pPr>
              <a:endParaRPr lang="en-US" sz="500">
                <a:solidFill>
                  <a:schemeClr val="bg1"/>
                </a:solidFill>
                <a:cs typeface="Segoe UI" pitchFamily="34" charset="0"/>
              </a:endParaRPr>
            </a:p>
            <a:p>
              <a:pPr defTabSz="777029" fontAlgn="base">
                <a:spcBef>
                  <a:spcPct val="0"/>
                </a:spcBef>
              </a:pPr>
              <a:r>
                <a:rPr lang="en-US" sz="500">
                  <a:solidFill>
                    <a:schemeClr val="bg1"/>
                  </a:solidFill>
                  <a:cs typeface="Segoe UI" pitchFamily="34" charset="0"/>
                </a:rPr>
                <a:t>Red background to </a:t>
              </a:r>
            </a:p>
            <a:p>
              <a:pPr defTabSz="777029" fontAlgn="base">
                <a:spcBef>
                  <a:spcPct val="0"/>
                </a:spcBef>
              </a:pPr>
              <a:r>
                <a:rPr lang="en-US" sz="500">
                  <a:solidFill>
                    <a:schemeClr val="bg1"/>
                  </a:solidFill>
                  <a:cs typeface="Segoe UI" pitchFamily="34" charset="0"/>
                </a:rPr>
                <a:t>use with critical red</a:t>
              </a:r>
            </a:p>
          </p:txBody>
        </p:sp>
        <p:sp>
          <p:nvSpPr>
            <p:cNvPr id="83" name="Rectangle : coins arrondis 167">
              <a:extLst>
                <a:ext uri="{FF2B5EF4-FFF2-40B4-BE49-F238E27FC236}">
                  <a16:creationId xmlns:a16="http://schemas.microsoft.com/office/drawing/2014/main" id="{11D07479-55D5-43FC-865C-A82571663E1D}"/>
                </a:ext>
              </a:extLst>
            </p:cNvPr>
            <p:cNvSpPr/>
            <p:nvPr userDrawn="1"/>
          </p:nvSpPr>
          <p:spPr bwMode="auto">
            <a:xfrm>
              <a:off x="12939130" y="6402429"/>
              <a:ext cx="820800" cy="576000"/>
            </a:xfrm>
            <a:prstGeom prst="roundRect">
              <a:avLst>
                <a:gd name="adj" fmla="val 4832"/>
              </a:avLst>
            </a:prstGeom>
            <a:solidFill>
              <a:srgbClr val="C42B1C"/>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54000" rIns="72000" bIns="54000" numCol="1" spcCol="0" rtlCol="0" fromWordArt="0" anchor="t" anchorCtr="0" forceAA="0" compatLnSpc="1">
              <a:prstTxWarp prst="textNoShape">
                <a:avLst/>
              </a:prstTxWarp>
              <a:noAutofit/>
            </a:bodyPr>
            <a:lstStyle/>
            <a:p>
              <a:pPr defTabSz="777029" fontAlgn="base">
                <a:spcBef>
                  <a:spcPct val="0"/>
                </a:spcBef>
              </a:pPr>
              <a:r>
                <a:rPr lang="en-US" sz="500">
                  <a:solidFill>
                    <a:schemeClr val="bg1"/>
                  </a:solidFill>
                  <a:latin typeface="+mj-lt"/>
                  <a:cs typeface="Segoe UI" pitchFamily="34" charset="0"/>
                </a:rPr>
                <a:t>Critical red</a:t>
              </a:r>
            </a:p>
            <a:p>
              <a:pPr defTabSz="777029" fontAlgn="base">
                <a:spcBef>
                  <a:spcPct val="0"/>
                </a:spcBef>
              </a:pPr>
              <a:r>
                <a:rPr lang="en-US" sz="500">
                  <a:solidFill>
                    <a:schemeClr val="bg1"/>
                  </a:solidFill>
                  <a:cs typeface="Segoe UI" pitchFamily="34" charset="0"/>
                </a:rPr>
                <a:t>#C42B1C</a:t>
              </a:r>
            </a:p>
            <a:p>
              <a:pPr defTabSz="777029" fontAlgn="base">
                <a:spcBef>
                  <a:spcPct val="0"/>
                </a:spcBef>
              </a:pPr>
              <a:endParaRPr lang="en-US" sz="500">
                <a:solidFill>
                  <a:schemeClr val="bg1"/>
                </a:solidFill>
                <a:cs typeface="Segoe UI" pitchFamily="34" charset="0"/>
              </a:endParaRPr>
            </a:p>
            <a:p>
              <a:pPr defTabSz="777029" fontAlgn="base">
                <a:spcBef>
                  <a:spcPct val="0"/>
                </a:spcBef>
              </a:pPr>
              <a:r>
                <a:rPr lang="en-US" sz="500">
                  <a:solidFill>
                    <a:schemeClr val="bg1"/>
                  </a:solidFill>
                  <a:cs typeface="Segoe UI" pitchFamily="34" charset="0"/>
                </a:rPr>
                <a:t>Red fill</a:t>
              </a:r>
            </a:p>
            <a:p>
              <a:pPr defTabSz="777029" fontAlgn="base">
                <a:spcBef>
                  <a:spcPct val="0"/>
                </a:spcBef>
              </a:pPr>
              <a:r>
                <a:rPr lang="en-US" sz="500">
                  <a:solidFill>
                    <a:schemeClr val="bg1"/>
                  </a:solidFill>
                  <a:cs typeface="Segoe UI" pitchFamily="34" charset="0"/>
                </a:rPr>
                <a:t>to denote critical</a:t>
              </a:r>
            </a:p>
          </p:txBody>
        </p:sp>
      </p:grpSp>
      <p:grpSp>
        <p:nvGrpSpPr>
          <p:cNvPr id="84" name="Group 83">
            <a:extLst>
              <a:ext uri="{FF2B5EF4-FFF2-40B4-BE49-F238E27FC236}">
                <a16:creationId xmlns:a16="http://schemas.microsoft.com/office/drawing/2014/main" id="{8FEFEA7E-5B39-4FBB-AFC1-53F09751C208}"/>
              </a:ext>
            </a:extLst>
          </p:cNvPr>
          <p:cNvGrpSpPr/>
          <p:nvPr userDrawn="1"/>
        </p:nvGrpSpPr>
        <p:grpSpPr>
          <a:xfrm>
            <a:off x="12350572" y="5753010"/>
            <a:ext cx="1500001" cy="600000"/>
            <a:chOff x="1977576" y="449020"/>
            <a:chExt cx="1800001" cy="720000"/>
          </a:xfrm>
        </p:grpSpPr>
        <p:sp>
          <p:nvSpPr>
            <p:cNvPr id="85" name="Rectangle : coins arrondis 161">
              <a:extLst>
                <a:ext uri="{FF2B5EF4-FFF2-40B4-BE49-F238E27FC236}">
                  <a16:creationId xmlns:a16="http://schemas.microsoft.com/office/drawing/2014/main" id="{9AA3E89E-F6A7-42D8-A796-A9D72ACA9E02}"/>
                </a:ext>
              </a:extLst>
            </p:cNvPr>
            <p:cNvSpPr/>
            <p:nvPr userDrawn="1"/>
          </p:nvSpPr>
          <p:spPr bwMode="auto">
            <a:xfrm>
              <a:off x="1977577" y="449020"/>
              <a:ext cx="1800000" cy="720000"/>
            </a:xfrm>
            <a:prstGeom prst="roundRect">
              <a:avLst>
                <a:gd name="adj" fmla="val 3910"/>
              </a:avLst>
            </a:prstGeom>
            <a:solidFill>
              <a:srgbClr val="9D5D00"/>
            </a:solidFill>
            <a:ln w="12700">
              <a:noFill/>
              <a:headEnd type="none" w="med" len="med"/>
              <a:tailEnd type="none" w="med" len="med"/>
            </a:ln>
            <a:effectLst>
              <a:outerShdw blurRad="101600" dist="38100" dir="5400000" algn="t" rotWithShape="0">
                <a:schemeClr val="tx1">
                  <a:alpha val="14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54000" tIns="72000" rIns="54000" bIns="72000" numCol="1" spcCol="0" rtlCol="0" fromWordArt="0" anchor="t" anchorCtr="0" forceAA="0" compatLnSpc="1">
              <a:prstTxWarp prst="textNoShape">
                <a:avLst/>
              </a:prstTxWarp>
              <a:noAutofit/>
            </a:bodyPr>
            <a:lstStyle/>
            <a:p>
              <a:pPr lvl="0" defTabSz="777029" fontAlgn="base">
                <a:spcBef>
                  <a:spcPct val="0"/>
                </a:spcBef>
              </a:pPr>
              <a:r>
                <a:rPr lang="en-US" sz="500">
                  <a:solidFill>
                    <a:schemeClr val="bg1"/>
                  </a:solidFill>
                  <a:latin typeface="+mj-lt"/>
                  <a:cs typeface="Segoe UI" pitchFamily="34" charset="0"/>
                </a:rPr>
                <a:t>LT caution yellow                                    #9D5D00</a:t>
              </a:r>
            </a:p>
            <a:p>
              <a:pPr lvl="0" defTabSz="777029" fontAlgn="base">
                <a:spcBef>
                  <a:spcPct val="0"/>
                </a:spcBef>
              </a:pPr>
              <a:r>
                <a:rPr lang="en-US" sz="500">
                  <a:solidFill>
                    <a:schemeClr val="bg1"/>
                  </a:solidFill>
                  <a:latin typeface="+mj-lt"/>
                  <a:cs typeface="Segoe UI" pitchFamily="34" charset="0"/>
                </a:rPr>
                <a:t>Yellow fill to denote caution</a:t>
              </a:r>
            </a:p>
          </p:txBody>
        </p:sp>
        <p:sp>
          <p:nvSpPr>
            <p:cNvPr id="86" name="Rectangle : coins arrondis 161">
              <a:extLst>
                <a:ext uri="{FF2B5EF4-FFF2-40B4-BE49-F238E27FC236}">
                  <a16:creationId xmlns:a16="http://schemas.microsoft.com/office/drawing/2014/main" id="{B74C2E1C-8C3F-4543-AA4B-E0BD9046DAB4}"/>
                </a:ext>
              </a:extLst>
            </p:cNvPr>
            <p:cNvSpPr/>
            <p:nvPr userDrawn="1"/>
          </p:nvSpPr>
          <p:spPr bwMode="auto">
            <a:xfrm>
              <a:off x="1977576" y="804401"/>
              <a:ext cx="1800000" cy="360000"/>
            </a:xfrm>
            <a:prstGeom prst="roundRect">
              <a:avLst>
                <a:gd name="adj" fmla="val 3910"/>
              </a:avLst>
            </a:prstGeom>
            <a:solidFill>
              <a:srgbClr val="FFF4CE"/>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54000" rIns="72000" bIns="54000" numCol="1" spcCol="0" rtlCol="0" fromWordArt="0" anchor="ctr" anchorCtr="0" forceAA="0" compatLnSpc="1">
              <a:prstTxWarp prst="textNoShape">
                <a:avLst/>
              </a:prstTxWarp>
              <a:noAutofit/>
            </a:bodyPr>
            <a:lstStyle/>
            <a:p>
              <a:pPr defTabSz="777029" fontAlgn="base">
                <a:spcBef>
                  <a:spcPct val="0"/>
                </a:spcBef>
                <a:spcAft>
                  <a:spcPct val="0"/>
                </a:spcAft>
              </a:pPr>
              <a:r>
                <a:rPr lang="en-US" sz="500">
                  <a:solidFill>
                    <a:srgbClr val="1B1B1B"/>
                  </a:solidFill>
                  <a:latin typeface="+mj-lt"/>
                  <a:ea typeface="Segoe UI" pitchFamily="34" charset="0"/>
                  <a:cs typeface="Segoe UI" pitchFamily="34" charset="0"/>
                </a:rPr>
                <a:t>LT Caution background </a:t>
              </a:r>
              <a:r>
                <a:rPr lang="en-US" sz="500">
                  <a:solidFill>
                    <a:srgbClr val="1B1B1B"/>
                  </a:solidFill>
                  <a:ea typeface="Segoe UI" pitchFamily="34" charset="0"/>
                  <a:cs typeface="Segoe UI" pitchFamily="34" charset="0"/>
                </a:rPr>
                <a:t>#FFF4CE</a:t>
              </a:r>
            </a:p>
            <a:p>
              <a:pPr defTabSz="777029" fontAlgn="base">
                <a:spcBef>
                  <a:spcPct val="0"/>
                </a:spcBef>
                <a:spcAft>
                  <a:spcPct val="0"/>
                </a:spcAft>
              </a:pPr>
              <a:r>
                <a:rPr lang="en-US" sz="500">
                  <a:solidFill>
                    <a:srgbClr val="1B1B1B"/>
                  </a:solidFill>
                  <a:ea typeface="Segoe UI" pitchFamily="34" charset="0"/>
                  <a:cs typeface="Segoe UI" pitchFamily="34" charset="0"/>
                </a:rPr>
                <a:t>Yellow background to use with caution yellow</a:t>
              </a:r>
            </a:p>
          </p:txBody>
        </p:sp>
      </p:grpSp>
      <p:grpSp>
        <p:nvGrpSpPr>
          <p:cNvPr id="87" name="Group 86">
            <a:extLst>
              <a:ext uri="{FF2B5EF4-FFF2-40B4-BE49-F238E27FC236}">
                <a16:creationId xmlns:a16="http://schemas.microsoft.com/office/drawing/2014/main" id="{BF90456B-27C9-4763-9319-5C6F48AC5D64}"/>
              </a:ext>
            </a:extLst>
          </p:cNvPr>
          <p:cNvGrpSpPr/>
          <p:nvPr userDrawn="1"/>
        </p:nvGrpSpPr>
        <p:grpSpPr>
          <a:xfrm>
            <a:off x="12347218" y="6456571"/>
            <a:ext cx="1500000" cy="600000"/>
            <a:chOff x="4669021" y="-264300"/>
            <a:chExt cx="1800000" cy="720000"/>
          </a:xfrm>
        </p:grpSpPr>
        <p:sp>
          <p:nvSpPr>
            <p:cNvPr id="88" name="Rectangle : coins arrondis 163">
              <a:extLst>
                <a:ext uri="{FF2B5EF4-FFF2-40B4-BE49-F238E27FC236}">
                  <a16:creationId xmlns:a16="http://schemas.microsoft.com/office/drawing/2014/main" id="{22CA3BAF-448E-4999-9497-DAE771B1041B}"/>
                </a:ext>
              </a:extLst>
            </p:cNvPr>
            <p:cNvSpPr/>
            <p:nvPr userDrawn="1"/>
          </p:nvSpPr>
          <p:spPr bwMode="auto">
            <a:xfrm>
              <a:off x="4669021" y="-264300"/>
              <a:ext cx="1800000" cy="720000"/>
            </a:xfrm>
            <a:prstGeom prst="roundRect">
              <a:avLst>
                <a:gd name="adj" fmla="val 4302"/>
              </a:avLst>
            </a:prstGeom>
            <a:solidFill>
              <a:srgbClr val="C42B1C"/>
            </a:solidFill>
            <a:ln w="12700">
              <a:noFill/>
              <a:headEnd type="none" w="med" len="med"/>
              <a:tailEnd type="none" w="med" len="med"/>
            </a:ln>
            <a:effectLst>
              <a:outerShdw blurRad="101600" dist="38100" dir="5400000" algn="t" rotWithShape="0">
                <a:schemeClr val="tx1">
                  <a:alpha val="14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54000" tIns="72000" rIns="54000" bIns="72000" numCol="1" spcCol="0" rtlCol="0" fromWordArt="0" anchor="t" anchorCtr="0" forceAA="0" compatLnSpc="1">
              <a:prstTxWarp prst="textNoShape">
                <a:avLst/>
              </a:prstTxWarp>
              <a:noAutofit/>
            </a:bodyPr>
            <a:lstStyle/>
            <a:p>
              <a:pPr lvl="0" defTabSz="777029" fontAlgn="base">
                <a:spcBef>
                  <a:spcPct val="0"/>
                </a:spcBef>
              </a:pPr>
              <a:r>
                <a:rPr lang="en-US" sz="500">
                  <a:solidFill>
                    <a:schemeClr val="bg1"/>
                  </a:solidFill>
                  <a:latin typeface="+mj-lt"/>
                  <a:cs typeface="Segoe UI" pitchFamily="34" charset="0"/>
                </a:rPr>
                <a:t>Critical red                                                #C42B1C</a:t>
              </a:r>
            </a:p>
            <a:p>
              <a:pPr lvl="0" defTabSz="777029" fontAlgn="base">
                <a:spcBef>
                  <a:spcPct val="0"/>
                </a:spcBef>
              </a:pPr>
              <a:r>
                <a:rPr lang="en-US" sz="500">
                  <a:solidFill>
                    <a:schemeClr val="bg1"/>
                  </a:solidFill>
                  <a:latin typeface="+mj-lt"/>
                  <a:cs typeface="Segoe UI" pitchFamily="34" charset="0"/>
                </a:rPr>
                <a:t>Red fill  to denote critical</a:t>
              </a:r>
            </a:p>
          </p:txBody>
        </p:sp>
        <p:sp>
          <p:nvSpPr>
            <p:cNvPr id="89" name="Rectangle : coins arrondis 163">
              <a:extLst>
                <a:ext uri="{FF2B5EF4-FFF2-40B4-BE49-F238E27FC236}">
                  <a16:creationId xmlns:a16="http://schemas.microsoft.com/office/drawing/2014/main" id="{93DDCA4E-89D8-4F45-9DDB-7EFD6684E474}"/>
                </a:ext>
              </a:extLst>
            </p:cNvPr>
            <p:cNvSpPr/>
            <p:nvPr userDrawn="1"/>
          </p:nvSpPr>
          <p:spPr bwMode="auto">
            <a:xfrm>
              <a:off x="4669021" y="95380"/>
              <a:ext cx="1800000" cy="360000"/>
            </a:xfrm>
            <a:prstGeom prst="roundRect">
              <a:avLst>
                <a:gd name="adj" fmla="val 4302"/>
              </a:avLst>
            </a:prstGeom>
            <a:solidFill>
              <a:srgbClr val="FDE7E9"/>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54000" rIns="72000" bIns="54000" numCol="1" spcCol="0" rtlCol="0" fromWordArt="0" anchor="ctr" anchorCtr="0" forceAA="0" compatLnSpc="1">
              <a:prstTxWarp prst="textNoShape">
                <a:avLst/>
              </a:prstTxWarp>
              <a:noAutofit/>
            </a:bodyPr>
            <a:lstStyle/>
            <a:p>
              <a:pPr defTabSz="777029" fontAlgn="base">
                <a:spcBef>
                  <a:spcPct val="0"/>
                </a:spcBef>
                <a:spcAft>
                  <a:spcPct val="0"/>
                </a:spcAft>
              </a:pPr>
              <a:r>
                <a:rPr lang="en-US" sz="500">
                  <a:solidFill>
                    <a:srgbClr val="1B1B1B"/>
                  </a:solidFill>
                  <a:latin typeface="+mj-lt"/>
                  <a:ea typeface="Segoe UI" pitchFamily="34" charset="0"/>
                  <a:cs typeface="Segoe UI" pitchFamily="34" charset="0"/>
                </a:rPr>
                <a:t>LT Critical background </a:t>
              </a:r>
              <a:r>
                <a:rPr lang="en-US" sz="500">
                  <a:solidFill>
                    <a:srgbClr val="1B1B1B"/>
                  </a:solidFill>
                  <a:ea typeface="Segoe UI" pitchFamily="34" charset="0"/>
                  <a:cs typeface="Segoe UI" pitchFamily="34" charset="0"/>
                </a:rPr>
                <a:t>#FDE7E9</a:t>
              </a:r>
            </a:p>
            <a:p>
              <a:pPr defTabSz="777029" fontAlgn="base">
                <a:spcBef>
                  <a:spcPct val="0"/>
                </a:spcBef>
                <a:spcAft>
                  <a:spcPct val="0"/>
                </a:spcAft>
              </a:pPr>
              <a:r>
                <a:rPr lang="en-US" sz="500">
                  <a:solidFill>
                    <a:srgbClr val="1B1B1B"/>
                  </a:solidFill>
                  <a:ea typeface="Segoe UI" pitchFamily="34" charset="0"/>
                  <a:cs typeface="Segoe UI" pitchFamily="34" charset="0"/>
                </a:rPr>
                <a:t>Red background to use with critical red</a:t>
              </a:r>
            </a:p>
          </p:txBody>
        </p:sp>
      </p:grpSp>
      <p:grpSp>
        <p:nvGrpSpPr>
          <p:cNvPr id="91" name="Group 90">
            <a:extLst>
              <a:ext uri="{FF2B5EF4-FFF2-40B4-BE49-F238E27FC236}">
                <a16:creationId xmlns:a16="http://schemas.microsoft.com/office/drawing/2014/main" id="{9718667A-900D-4313-BF19-A09BECBC59CB}"/>
              </a:ext>
            </a:extLst>
          </p:cNvPr>
          <p:cNvGrpSpPr/>
          <p:nvPr userDrawn="1"/>
        </p:nvGrpSpPr>
        <p:grpSpPr>
          <a:xfrm>
            <a:off x="5327193" y="7031323"/>
            <a:ext cx="2650981" cy="481612"/>
            <a:chOff x="6369915" y="7133916"/>
            <a:chExt cx="4101581" cy="577934"/>
          </a:xfrm>
        </p:grpSpPr>
        <p:sp>
          <p:nvSpPr>
            <p:cNvPr id="92" name="Rectangle : coins arrondis 165">
              <a:extLst>
                <a:ext uri="{FF2B5EF4-FFF2-40B4-BE49-F238E27FC236}">
                  <a16:creationId xmlns:a16="http://schemas.microsoft.com/office/drawing/2014/main" id="{2D20BF10-B287-4705-A0EB-61177E822CEA}"/>
                </a:ext>
              </a:extLst>
            </p:cNvPr>
            <p:cNvSpPr/>
            <p:nvPr userDrawn="1"/>
          </p:nvSpPr>
          <p:spPr bwMode="auto">
            <a:xfrm>
              <a:off x="6369915" y="7133916"/>
              <a:ext cx="4101581" cy="576000"/>
            </a:xfrm>
            <a:prstGeom prst="roundRect">
              <a:avLst>
                <a:gd name="adj" fmla="val 4093"/>
              </a:avLst>
            </a:prstGeom>
            <a:solidFill>
              <a:srgbClr val="0078D4"/>
            </a:solidFill>
            <a:ln w="12700">
              <a:noFill/>
              <a:headEnd type="none" w="med" len="med"/>
              <a:tailEnd type="none" w="med" len="med"/>
            </a:ln>
            <a:effectLst>
              <a:outerShdw blurRad="101600" dist="38100" dir="5400000" algn="t" rotWithShape="0">
                <a:schemeClr val="tx1">
                  <a:alpha val="74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54000" rIns="72000" bIns="54000" numCol="1" spcCol="0" rtlCol="0" fromWordArt="0" anchor="t" anchorCtr="0" forceAA="0" compatLnSpc="1">
              <a:prstTxWarp prst="textNoShape">
                <a:avLst/>
              </a:prstTxWarp>
              <a:noAutofit/>
            </a:bodyPr>
            <a:lstStyle/>
            <a:p>
              <a:pPr defTabSz="777029" fontAlgn="base">
                <a:spcBef>
                  <a:spcPct val="0"/>
                </a:spcBef>
              </a:pPr>
              <a:r>
                <a:rPr lang="en-US" sz="500">
                  <a:solidFill>
                    <a:srgbClr val="050505"/>
                  </a:solidFill>
                  <a:latin typeface="+mj-lt"/>
                  <a:cs typeface="Segoe UI" pitchFamily="34" charset="0"/>
                </a:rPr>
                <a:t>Core Blue</a:t>
              </a:r>
            </a:p>
            <a:p>
              <a:pPr defTabSz="777029" fontAlgn="base">
                <a:spcBef>
                  <a:spcPct val="0"/>
                </a:spcBef>
              </a:pPr>
              <a:r>
                <a:rPr lang="en-US" sz="500">
                  <a:solidFill>
                    <a:srgbClr val="050505"/>
                  </a:solidFill>
                  <a:cs typeface="Segoe UI" pitchFamily="34" charset="0"/>
                </a:rPr>
                <a:t>#0078D4</a:t>
              </a:r>
            </a:p>
            <a:p>
              <a:pPr defTabSz="777029" fontAlgn="base">
                <a:spcBef>
                  <a:spcPct val="0"/>
                </a:spcBef>
              </a:pPr>
              <a:endParaRPr lang="en-US" sz="500">
                <a:solidFill>
                  <a:srgbClr val="050505"/>
                </a:solidFill>
                <a:cs typeface="Segoe UI" pitchFamily="34" charset="0"/>
              </a:endParaRPr>
            </a:p>
            <a:p>
              <a:pPr defTabSz="777029" fontAlgn="base">
                <a:spcBef>
                  <a:spcPct val="0"/>
                </a:spcBef>
              </a:pPr>
              <a:r>
                <a:rPr lang="en-US" sz="500">
                  <a:solidFill>
                    <a:srgbClr val="050505"/>
                  </a:solidFill>
                  <a:cs typeface="Segoe UI" pitchFamily="34" charset="0"/>
                </a:rPr>
                <a:t>Default </a:t>
              </a:r>
            </a:p>
            <a:p>
              <a:pPr defTabSz="777029" fontAlgn="base">
                <a:spcBef>
                  <a:spcPct val="0"/>
                </a:spcBef>
              </a:pPr>
              <a:r>
                <a:rPr lang="en-US" sz="500">
                  <a:solidFill>
                    <a:srgbClr val="050505"/>
                  </a:solidFill>
                  <a:cs typeface="Segoe UI" pitchFamily="34" charset="0"/>
                </a:rPr>
                <a:t>blue fill</a:t>
              </a:r>
            </a:p>
          </p:txBody>
        </p:sp>
        <p:sp>
          <p:nvSpPr>
            <p:cNvPr id="93" name="Rectangle : coins arrondis 167">
              <a:extLst>
                <a:ext uri="{FF2B5EF4-FFF2-40B4-BE49-F238E27FC236}">
                  <a16:creationId xmlns:a16="http://schemas.microsoft.com/office/drawing/2014/main" id="{0C3F6E42-14D1-46D5-8BB6-681039CA87AA}"/>
                </a:ext>
              </a:extLst>
            </p:cNvPr>
            <p:cNvSpPr/>
            <p:nvPr userDrawn="1"/>
          </p:nvSpPr>
          <p:spPr bwMode="auto">
            <a:xfrm>
              <a:off x="7381655" y="7135850"/>
              <a:ext cx="1243502" cy="576000"/>
            </a:xfrm>
            <a:prstGeom prst="roundRect">
              <a:avLst>
                <a:gd name="adj" fmla="val 4832"/>
              </a:avLst>
            </a:prstGeom>
            <a:solidFill>
              <a:srgbClr val="00A1FF"/>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54000" rIns="72000" bIns="54000" numCol="1" spcCol="0" rtlCol="0" fromWordArt="0" anchor="t" anchorCtr="0" forceAA="0" compatLnSpc="1">
              <a:prstTxWarp prst="textNoShape">
                <a:avLst/>
              </a:prstTxWarp>
              <a:noAutofit/>
            </a:bodyPr>
            <a:lstStyle/>
            <a:p>
              <a:pPr defTabSz="777029" fontAlgn="base">
                <a:spcBef>
                  <a:spcPct val="0"/>
                </a:spcBef>
              </a:pPr>
              <a:r>
                <a:rPr lang="en-US" sz="500">
                  <a:solidFill>
                    <a:srgbClr val="050505"/>
                  </a:solidFill>
                  <a:latin typeface="+mj-lt"/>
                  <a:cs typeface="Segoe UI" pitchFamily="34" charset="0"/>
                </a:rPr>
                <a:t>DT Blue 1</a:t>
              </a:r>
            </a:p>
            <a:p>
              <a:pPr marL="0" marR="0" lvl="0" indent="0" algn="l" defTabSz="777029" rtl="0" eaLnBrk="1" fontAlgn="base" latinLnBrk="0" hangingPunct="1">
                <a:lnSpc>
                  <a:spcPct val="100000"/>
                </a:lnSpc>
                <a:spcBef>
                  <a:spcPct val="0"/>
                </a:spcBef>
                <a:spcAft>
                  <a:spcPts val="0"/>
                </a:spcAft>
                <a:buClrTx/>
                <a:buSzTx/>
                <a:buFontTx/>
                <a:buNone/>
                <a:tabLst/>
                <a:defRPr/>
              </a:pPr>
              <a:r>
                <a:rPr lang="en-US" sz="500">
                  <a:solidFill>
                    <a:srgbClr val="050505"/>
                  </a:solidFill>
                  <a:cs typeface="Segoe UI" pitchFamily="34" charset="0"/>
                </a:rPr>
                <a:t>#00A1FF</a:t>
              </a:r>
            </a:p>
            <a:p>
              <a:pPr defTabSz="777029" fontAlgn="base">
                <a:spcBef>
                  <a:spcPct val="0"/>
                </a:spcBef>
              </a:pPr>
              <a:endParaRPr lang="en-US" sz="500">
                <a:solidFill>
                  <a:srgbClr val="050505"/>
                </a:solidFill>
                <a:cs typeface="Segoe UI" pitchFamily="34" charset="0"/>
              </a:endParaRPr>
            </a:p>
            <a:p>
              <a:pPr defTabSz="777029" fontAlgn="base">
                <a:spcBef>
                  <a:spcPct val="0"/>
                </a:spcBef>
              </a:pPr>
              <a:r>
                <a:rPr lang="en-US" sz="500">
                  <a:solidFill>
                    <a:srgbClr val="050505"/>
                  </a:solidFill>
                  <a:cs typeface="Segoe UI" pitchFamily="34" charset="0"/>
                </a:rPr>
                <a:t>Default</a:t>
              </a:r>
            </a:p>
            <a:p>
              <a:pPr defTabSz="777029" fontAlgn="base">
                <a:spcBef>
                  <a:spcPct val="0"/>
                </a:spcBef>
              </a:pPr>
              <a:r>
                <a:rPr lang="en-US" sz="500">
                  <a:solidFill>
                    <a:srgbClr val="050505"/>
                  </a:solidFill>
                  <a:cs typeface="Segoe UI" pitchFamily="34" charset="0"/>
                </a:rPr>
                <a:t>blue text</a:t>
              </a:r>
            </a:p>
          </p:txBody>
        </p:sp>
        <p:sp>
          <p:nvSpPr>
            <p:cNvPr id="94" name="Rectangle : coins arrondis 169">
              <a:extLst>
                <a:ext uri="{FF2B5EF4-FFF2-40B4-BE49-F238E27FC236}">
                  <a16:creationId xmlns:a16="http://schemas.microsoft.com/office/drawing/2014/main" id="{54981BD7-3091-411D-B77A-81EC5FD849B2}"/>
                </a:ext>
              </a:extLst>
            </p:cNvPr>
            <p:cNvSpPr/>
            <p:nvPr userDrawn="1"/>
          </p:nvSpPr>
          <p:spPr bwMode="auto">
            <a:xfrm>
              <a:off x="8415466" y="7135644"/>
              <a:ext cx="1273594" cy="576000"/>
            </a:xfrm>
            <a:prstGeom prst="roundRect">
              <a:avLst>
                <a:gd name="adj" fmla="val 4352"/>
              </a:avLst>
            </a:prstGeom>
            <a:solidFill>
              <a:srgbClr val="60CDFF"/>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54000" rIns="72000" bIns="54000" numCol="1" spcCol="0" rtlCol="0" fromWordArt="0" anchor="t" anchorCtr="0" forceAA="0" compatLnSpc="1">
              <a:prstTxWarp prst="textNoShape">
                <a:avLst/>
              </a:prstTxWarp>
              <a:noAutofit/>
            </a:bodyPr>
            <a:lstStyle/>
            <a:p>
              <a:pPr defTabSz="777029" fontAlgn="base">
                <a:spcBef>
                  <a:spcPct val="0"/>
                </a:spcBef>
                <a:spcAft>
                  <a:spcPct val="0"/>
                </a:spcAft>
              </a:pPr>
              <a:r>
                <a:rPr lang="en-US" sz="500">
                  <a:solidFill>
                    <a:srgbClr val="050505"/>
                  </a:solidFill>
                  <a:latin typeface="+mj-lt"/>
                  <a:ea typeface="Segoe UI" pitchFamily="34" charset="0"/>
                  <a:cs typeface="Segoe UI" pitchFamily="34" charset="0"/>
                </a:rPr>
                <a:t>DT Blue 2</a:t>
              </a:r>
            </a:p>
            <a:p>
              <a:pPr defTabSz="777029" fontAlgn="base">
                <a:spcBef>
                  <a:spcPct val="0"/>
                </a:spcBef>
                <a:spcAft>
                  <a:spcPct val="0"/>
                </a:spcAft>
              </a:pPr>
              <a:r>
                <a:rPr lang="en-US" sz="500">
                  <a:solidFill>
                    <a:srgbClr val="050505"/>
                  </a:solidFill>
                  <a:ea typeface="Segoe UI" pitchFamily="34" charset="0"/>
                  <a:cs typeface="Segoe UI" pitchFamily="34" charset="0"/>
                </a:rPr>
                <a:t>#60CDFF</a:t>
              </a:r>
            </a:p>
            <a:p>
              <a:pPr defTabSz="777029" fontAlgn="base">
                <a:spcBef>
                  <a:spcPct val="0"/>
                </a:spcBef>
                <a:spcAft>
                  <a:spcPct val="0"/>
                </a:spcAft>
              </a:pPr>
              <a:endParaRPr lang="en-US" sz="500">
                <a:solidFill>
                  <a:srgbClr val="050505"/>
                </a:solidFill>
                <a:ea typeface="Segoe UI" pitchFamily="34" charset="0"/>
                <a:cs typeface="Segoe UI" pitchFamily="34" charset="0"/>
              </a:endParaRPr>
            </a:p>
            <a:p>
              <a:pPr defTabSz="777029" fontAlgn="base">
                <a:spcBef>
                  <a:spcPct val="0"/>
                </a:spcBef>
                <a:spcAft>
                  <a:spcPct val="0"/>
                </a:spcAft>
              </a:pPr>
              <a:r>
                <a:rPr lang="en-US" sz="500">
                  <a:solidFill>
                    <a:srgbClr val="050505"/>
                  </a:solidFill>
                  <a:ea typeface="Segoe UI" pitchFamily="34" charset="0"/>
                  <a:cs typeface="Segoe UI" pitchFamily="34" charset="0"/>
                </a:rPr>
                <a:t>Secondary </a:t>
              </a:r>
            </a:p>
            <a:p>
              <a:pPr defTabSz="777029" fontAlgn="base">
                <a:spcBef>
                  <a:spcPct val="0"/>
                </a:spcBef>
                <a:spcAft>
                  <a:spcPct val="0"/>
                </a:spcAft>
              </a:pPr>
              <a:r>
                <a:rPr lang="en-US" sz="500">
                  <a:solidFill>
                    <a:srgbClr val="050505"/>
                  </a:solidFill>
                  <a:ea typeface="Segoe UI" pitchFamily="34" charset="0"/>
                  <a:cs typeface="Segoe UI" pitchFamily="34" charset="0"/>
                </a:rPr>
                <a:t>blue fill</a:t>
              </a:r>
            </a:p>
          </p:txBody>
        </p:sp>
        <p:sp>
          <p:nvSpPr>
            <p:cNvPr id="95" name="Rectangle : coins arrondis 171">
              <a:extLst>
                <a:ext uri="{FF2B5EF4-FFF2-40B4-BE49-F238E27FC236}">
                  <a16:creationId xmlns:a16="http://schemas.microsoft.com/office/drawing/2014/main" id="{9010F830-A2C7-4C03-BC15-C9C2A029F9ED}"/>
                </a:ext>
              </a:extLst>
            </p:cNvPr>
            <p:cNvSpPr/>
            <p:nvPr userDrawn="1"/>
          </p:nvSpPr>
          <p:spPr bwMode="auto">
            <a:xfrm>
              <a:off x="9444752" y="7135127"/>
              <a:ext cx="1026000" cy="576000"/>
            </a:xfrm>
            <a:prstGeom prst="roundRect">
              <a:avLst>
                <a:gd name="adj" fmla="val 4429"/>
              </a:avLst>
            </a:prstGeom>
            <a:solidFill>
              <a:srgbClr val="99EBFF"/>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54000" rIns="72000" bIns="54000" numCol="1" spcCol="0" rtlCol="0" fromWordArt="0" anchor="t" anchorCtr="0" forceAA="0" compatLnSpc="1">
              <a:prstTxWarp prst="textNoShape">
                <a:avLst/>
              </a:prstTxWarp>
              <a:noAutofit/>
            </a:bodyPr>
            <a:lstStyle/>
            <a:p>
              <a:pPr defTabSz="777029" fontAlgn="base">
                <a:spcBef>
                  <a:spcPct val="0"/>
                </a:spcBef>
                <a:spcAft>
                  <a:spcPct val="0"/>
                </a:spcAft>
              </a:pPr>
              <a:r>
                <a:rPr lang="en-US" sz="500">
                  <a:solidFill>
                    <a:srgbClr val="050505"/>
                  </a:solidFill>
                  <a:latin typeface="+mj-lt"/>
                  <a:ea typeface="Segoe UI" pitchFamily="34" charset="0"/>
                  <a:cs typeface="Segoe UI" pitchFamily="34" charset="0"/>
                </a:rPr>
                <a:t>DT Blue 3</a:t>
              </a:r>
            </a:p>
            <a:p>
              <a:pPr defTabSz="777029" fontAlgn="base">
                <a:spcBef>
                  <a:spcPct val="0"/>
                </a:spcBef>
                <a:spcAft>
                  <a:spcPct val="0"/>
                </a:spcAft>
              </a:pPr>
              <a:r>
                <a:rPr lang="en-US" sz="500">
                  <a:solidFill>
                    <a:srgbClr val="050505"/>
                  </a:solidFill>
                  <a:ea typeface="Segoe UI" pitchFamily="34" charset="0"/>
                  <a:cs typeface="Segoe UI" pitchFamily="34" charset="0"/>
                </a:rPr>
                <a:t>#99EBFF</a:t>
              </a:r>
            </a:p>
            <a:p>
              <a:pPr defTabSz="777029" fontAlgn="base">
                <a:spcBef>
                  <a:spcPct val="0"/>
                </a:spcBef>
                <a:spcAft>
                  <a:spcPct val="0"/>
                </a:spcAft>
              </a:pPr>
              <a:endParaRPr lang="en-US" sz="500">
                <a:solidFill>
                  <a:srgbClr val="050505"/>
                </a:solidFill>
                <a:ea typeface="Segoe UI" pitchFamily="34" charset="0"/>
                <a:cs typeface="Segoe UI" pitchFamily="34" charset="0"/>
              </a:endParaRPr>
            </a:p>
            <a:p>
              <a:pPr defTabSz="777029" fontAlgn="base">
                <a:spcBef>
                  <a:spcPct val="0"/>
                </a:spcBef>
                <a:spcAft>
                  <a:spcPct val="0"/>
                </a:spcAft>
              </a:pPr>
              <a:r>
                <a:rPr lang="en-US" sz="500">
                  <a:solidFill>
                    <a:srgbClr val="050505"/>
                  </a:solidFill>
                  <a:ea typeface="Segoe UI" pitchFamily="34" charset="0"/>
                  <a:cs typeface="Segoe UI" pitchFamily="34" charset="0"/>
                </a:rPr>
                <a:t>Secondary </a:t>
              </a:r>
            </a:p>
            <a:p>
              <a:pPr defTabSz="777029" fontAlgn="base">
                <a:spcBef>
                  <a:spcPct val="0"/>
                </a:spcBef>
                <a:spcAft>
                  <a:spcPct val="0"/>
                </a:spcAft>
              </a:pPr>
              <a:r>
                <a:rPr lang="en-US" sz="500">
                  <a:solidFill>
                    <a:srgbClr val="050505"/>
                  </a:solidFill>
                  <a:ea typeface="Segoe UI" pitchFamily="34" charset="0"/>
                  <a:cs typeface="Segoe UI" pitchFamily="34" charset="0"/>
                </a:rPr>
                <a:t>blue text</a:t>
              </a:r>
            </a:p>
          </p:txBody>
        </p:sp>
      </p:grpSp>
      <p:sp>
        <p:nvSpPr>
          <p:cNvPr id="96" name="Rectangle : coins arrondis 163">
            <a:extLst>
              <a:ext uri="{FF2B5EF4-FFF2-40B4-BE49-F238E27FC236}">
                <a16:creationId xmlns:a16="http://schemas.microsoft.com/office/drawing/2014/main" id="{05CA94AA-0DE1-4464-A443-F5714943568E}"/>
              </a:ext>
            </a:extLst>
          </p:cNvPr>
          <p:cNvSpPr/>
          <p:nvPr userDrawn="1"/>
        </p:nvSpPr>
        <p:spPr bwMode="auto">
          <a:xfrm>
            <a:off x="12346290" y="3992818"/>
            <a:ext cx="1499998" cy="300000"/>
          </a:xfrm>
          <a:prstGeom prst="rect">
            <a:avLst/>
          </a:prstGeom>
          <a:solidFill>
            <a:srgbClr val="003E92"/>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000" tIns="45000" rIns="60000" bIns="45000" numCol="1" spcCol="0" rtlCol="0" fromWordArt="0" anchor="ctr" anchorCtr="0" forceAA="0" compatLnSpc="1">
            <a:prstTxWarp prst="textNoShape">
              <a:avLst/>
            </a:prstTxWarp>
            <a:noAutofit/>
          </a:bodyPr>
          <a:lstStyle/>
          <a:p>
            <a:pPr defTabSz="777029" fontAlgn="base">
              <a:spcBef>
                <a:spcPct val="0"/>
              </a:spcBef>
              <a:spcAft>
                <a:spcPct val="0"/>
              </a:spcAft>
            </a:pPr>
            <a:r>
              <a:rPr lang="en-US" sz="500">
                <a:solidFill>
                  <a:schemeClr val="bg1"/>
                </a:solidFill>
                <a:latin typeface="+mj-lt"/>
                <a:ea typeface="Segoe UI" pitchFamily="34" charset="0"/>
                <a:cs typeface="Segoe UI" pitchFamily="34" charset="0"/>
              </a:rPr>
              <a:t>LT Blue 3                                                  #003E92</a:t>
            </a:r>
          </a:p>
          <a:p>
            <a:pPr defTabSz="777029" fontAlgn="base">
              <a:spcBef>
                <a:spcPct val="0"/>
              </a:spcBef>
              <a:spcAft>
                <a:spcPct val="0"/>
              </a:spcAft>
            </a:pPr>
            <a:r>
              <a:rPr lang="en-US" sz="500">
                <a:solidFill>
                  <a:schemeClr val="bg1"/>
                </a:solidFill>
                <a:ea typeface="Segoe UI" pitchFamily="34" charset="0"/>
                <a:cs typeface="Segoe UI" pitchFamily="34" charset="0"/>
              </a:rPr>
              <a:t>Alternative blue text</a:t>
            </a:r>
          </a:p>
        </p:txBody>
      </p:sp>
      <p:sp>
        <p:nvSpPr>
          <p:cNvPr id="97" name="Rectangle : coins arrondis 163">
            <a:extLst>
              <a:ext uri="{FF2B5EF4-FFF2-40B4-BE49-F238E27FC236}">
                <a16:creationId xmlns:a16="http://schemas.microsoft.com/office/drawing/2014/main" id="{46F51491-E6E0-4240-99EC-B5D69426DD3A}"/>
              </a:ext>
            </a:extLst>
          </p:cNvPr>
          <p:cNvSpPr/>
          <p:nvPr userDrawn="1"/>
        </p:nvSpPr>
        <p:spPr bwMode="auto">
          <a:xfrm>
            <a:off x="12346290" y="4280371"/>
            <a:ext cx="1499998" cy="300000"/>
          </a:xfrm>
          <a:prstGeom prst="rect">
            <a:avLst/>
          </a:prstGeom>
          <a:solidFill>
            <a:srgbClr val="001A68"/>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000" tIns="45000" rIns="60000" bIns="45000" numCol="1" spcCol="0" rtlCol="0" fromWordArt="0" anchor="ctr" anchorCtr="0" forceAA="0" compatLnSpc="1">
            <a:prstTxWarp prst="textNoShape">
              <a:avLst/>
            </a:prstTxWarp>
            <a:noAutofit/>
          </a:bodyPr>
          <a:lstStyle/>
          <a:p>
            <a:pPr defTabSz="777029" fontAlgn="base">
              <a:spcBef>
                <a:spcPct val="0"/>
              </a:spcBef>
              <a:spcAft>
                <a:spcPct val="0"/>
              </a:spcAft>
            </a:pPr>
            <a:r>
              <a:rPr lang="en-US" sz="500">
                <a:solidFill>
                  <a:schemeClr val="bg1"/>
                </a:solidFill>
                <a:latin typeface="+mj-lt"/>
                <a:ea typeface="Segoe UI" pitchFamily="34" charset="0"/>
                <a:cs typeface="Segoe UI" pitchFamily="34" charset="0"/>
              </a:rPr>
              <a:t>LT Blue 4                                                  #001A68</a:t>
            </a:r>
          </a:p>
          <a:p>
            <a:pPr defTabSz="777029" fontAlgn="base">
              <a:spcBef>
                <a:spcPct val="0"/>
              </a:spcBef>
              <a:spcAft>
                <a:spcPct val="0"/>
              </a:spcAft>
            </a:pPr>
            <a:r>
              <a:rPr lang="en-US" sz="500">
                <a:solidFill>
                  <a:schemeClr val="bg1"/>
                </a:solidFill>
                <a:ea typeface="Segoe UI" pitchFamily="34" charset="0"/>
                <a:cs typeface="Segoe UI" pitchFamily="34" charset="0"/>
              </a:rPr>
              <a:t>Alternative blue</a:t>
            </a:r>
          </a:p>
        </p:txBody>
      </p:sp>
      <p:pic>
        <p:nvPicPr>
          <p:cNvPr id="98" name="MS Brand colors" descr="These are Microsoft Brand colors. The color bar is placed to the side of the Theme master so that it will be visible on all slides. Users can use the 'eye dropper' color tools under Color Fill Shape, Color Fill line etc. to easily select Brand colors. ">
            <a:extLst>
              <a:ext uri="{FF2B5EF4-FFF2-40B4-BE49-F238E27FC236}">
                <a16:creationId xmlns:a16="http://schemas.microsoft.com/office/drawing/2014/main" id="{C8FEB4CC-075A-4897-AC34-327E286B3294}"/>
              </a:ext>
              <a:ext uri="{C183D7F6-B498-43B3-948B-1728B52AA6E4}">
                <adec:decorative xmlns:adec="http://schemas.microsoft.com/office/drawing/2017/decorative" val="0"/>
              </a:ext>
            </a:extLst>
          </p:cNvPr>
          <p:cNvPicPr>
            <a:picLocks noChangeAspect="1"/>
          </p:cNvPicPr>
          <p:nvPr userDrawn="1"/>
        </p:nvPicPr>
        <p:blipFill rotWithShape="1">
          <a:blip r:embed="rId17" cstate="hqprint">
            <a:extLst>
              <a:ext uri="{28A0092B-C50C-407E-A947-70E740481C1C}">
                <a14:useLocalDpi xmlns:a14="http://schemas.microsoft.com/office/drawing/2010/main"/>
              </a:ext>
            </a:extLst>
          </a:blip>
          <a:srcRect l="762"/>
          <a:stretch/>
        </p:blipFill>
        <p:spPr>
          <a:xfrm>
            <a:off x="5334000" y="-1594877"/>
            <a:ext cx="6858000" cy="1170455"/>
          </a:xfrm>
          <a:prstGeom prst="rect">
            <a:avLst/>
          </a:prstGeom>
        </p:spPr>
      </p:pic>
    </p:spTree>
    <p:extLst>
      <p:ext uri="{BB962C8B-B14F-4D97-AF65-F5344CB8AC3E}">
        <p14:creationId xmlns:p14="http://schemas.microsoft.com/office/powerpoint/2010/main" val="1525091804"/>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 id="2147483754" r:id="rId9"/>
    <p:sldLayoutId id="2147483755" r:id="rId10"/>
    <p:sldLayoutId id="2147483756" r:id="rId11"/>
    <p:sldLayoutId id="2147483757" r:id="rId12"/>
    <p:sldLayoutId id="2147483758" r:id="rId13"/>
    <p:sldLayoutId id="2147483759" r:id="rId14"/>
    <p:sldLayoutId id="2147483760" r:id="rId15"/>
  </p:sldLayoutIdLst>
  <p:transition>
    <p:fade/>
  </p:transition>
  <p:hf hdr="0" dt="0"/>
  <p:txStyles>
    <p:titleStyle>
      <a:lvl1pPr algn="l" defTabSz="932667" rtl="0" eaLnBrk="1" latinLnBrk="0" hangingPunct="1">
        <a:lnSpc>
          <a:spcPct val="110000"/>
        </a:lnSpc>
        <a:spcBef>
          <a:spcPct val="0"/>
        </a:spcBef>
        <a:spcAft>
          <a:spcPts val="1000"/>
        </a:spcAft>
        <a:buNone/>
        <a:defRPr lang="en-US" sz="1600" b="0" kern="1200" cap="none" spc="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0" marR="0" indent="0" algn="l" defTabSz="932667" rtl="0" eaLnBrk="1" fontAlgn="auto" latinLnBrk="0" hangingPunct="1">
        <a:lnSpc>
          <a:spcPct val="100000"/>
        </a:lnSpc>
        <a:spcBef>
          <a:spcPts val="0"/>
        </a:spcBef>
        <a:spcAft>
          <a:spcPts val="1000"/>
        </a:spcAft>
        <a:buClrTx/>
        <a:buSzPct val="90000"/>
        <a:buFont typeface="Wingdings" panose="05000000000000000000" pitchFamily="2" charset="2"/>
        <a:buNone/>
        <a:tabLst/>
        <a:defRPr sz="1600" kern="1200" spc="0" baseline="0">
          <a:gradFill>
            <a:gsLst>
              <a:gs pos="1250">
                <a:schemeClr val="tx1"/>
              </a:gs>
              <a:gs pos="100000">
                <a:schemeClr val="tx1"/>
              </a:gs>
            </a:gsLst>
            <a:lin ang="5400000" scaled="0"/>
          </a:gradFill>
          <a:latin typeface="+mn-lt"/>
          <a:ea typeface="+mn-ea"/>
          <a:cs typeface="Segoe UI" panose="020B0502040204020203" pitchFamily="34" charset="0"/>
        </a:defRPr>
      </a:lvl1pPr>
      <a:lvl2pPr marL="228582" marR="0" indent="0" algn="l" defTabSz="932667" rtl="0" eaLnBrk="1" fontAlgn="auto" latinLnBrk="0" hangingPunct="1">
        <a:lnSpc>
          <a:spcPct val="100000"/>
        </a:lnSpc>
        <a:spcBef>
          <a:spcPts val="0"/>
        </a:spcBef>
        <a:spcAft>
          <a:spcPts val="1000"/>
        </a:spcAft>
        <a:buClrTx/>
        <a:buSzPct val="90000"/>
        <a:buFont typeface="Wingdings" panose="05000000000000000000" pitchFamily="2" charset="2"/>
        <a:buNone/>
        <a:tabLst/>
        <a:defRPr sz="1333" kern="1200" spc="0" baseline="0">
          <a:gradFill>
            <a:gsLst>
              <a:gs pos="1250">
                <a:schemeClr val="tx1"/>
              </a:gs>
              <a:gs pos="100000">
                <a:schemeClr val="tx1"/>
              </a:gs>
            </a:gsLst>
            <a:lin ang="5400000" scaled="0"/>
          </a:gradFill>
          <a:latin typeface="+mn-lt"/>
          <a:ea typeface="+mn-ea"/>
          <a:cs typeface="+mn-cs"/>
        </a:defRPr>
      </a:lvl2pPr>
      <a:lvl3pPr marL="457163" marR="0" indent="0" algn="l" defTabSz="932667" rtl="0" eaLnBrk="1" fontAlgn="auto" latinLnBrk="0" hangingPunct="1">
        <a:lnSpc>
          <a:spcPct val="100000"/>
        </a:lnSpc>
        <a:spcBef>
          <a:spcPts val="0"/>
        </a:spcBef>
        <a:spcAft>
          <a:spcPts val="1000"/>
        </a:spcAft>
        <a:buClrTx/>
        <a:buSzPct val="90000"/>
        <a:buFont typeface="Wingdings" panose="05000000000000000000" pitchFamily="2" charset="2"/>
        <a:buNone/>
        <a:tabLst/>
        <a:defRPr sz="1167" kern="1200" spc="0" baseline="0">
          <a:gradFill>
            <a:gsLst>
              <a:gs pos="1250">
                <a:schemeClr val="tx1"/>
              </a:gs>
              <a:gs pos="100000">
                <a:schemeClr val="tx1"/>
              </a:gs>
            </a:gsLst>
            <a:lin ang="5400000" scaled="0"/>
          </a:gradFill>
          <a:latin typeface="+mn-lt"/>
          <a:ea typeface="+mn-ea"/>
          <a:cs typeface="+mn-cs"/>
        </a:defRPr>
      </a:lvl3pPr>
      <a:lvl4pPr marL="842896" marR="0" indent="-180961" algn="l" defTabSz="932667"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gradFill>
            <a:gsLst>
              <a:gs pos="1250">
                <a:schemeClr val="tx1"/>
              </a:gs>
              <a:gs pos="100000">
                <a:schemeClr val="tx1"/>
              </a:gs>
            </a:gsLst>
            <a:lin ang="5400000" scaled="0"/>
          </a:gradFill>
          <a:latin typeface="+mn-lt"/>
          <a:ea typeface="+mn-ea"/>
          <a:cs typeface="+mn-cs"/>
        </a:defRPr>
      </a:lvl4pPr>
      <a:lvl5pPr marL="1023856" marR="0" indent="-168262" algn="l" defTabSz="932667"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800" kern="1200" spc="0" baseline="0">
          <a:gradFill>
            <a:gsLst>
              <a:gs pos="1250">
                <a:schemeClr val="tx1"/>
              </a:gs>
              <a:gs pos="100000">
                <a:schemeClr val="tx1"/>
              </a:gs>
            </a:gsLst>
            <a:lin ang="5400000" scaled="0"/>
          </a:gradFill>
          <a:latin typeface="+mn-lt"/>
          <a:ea typeface="+mn-ea"/>
          <a:cs typeface="+mn-cs"/>
        </a:defRPr>
      </a:lvl5pPr>
      <a:lvl6pPr marL="2564834"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169"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503"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837"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667" rtl="0" eaLnBrk="1" latinLnBrk="0" hangingPunct="1">
        <a:defRPr sz="1800" kern="1200">
          <a:solidFill>
            <a:schemeClr val="tx1"/>
          </a:solidFill>
          <a:latin typeface="+mn-lt"/>
          <a:ea typeface="+mn-ea"/>
          <a:cs typeface="+mn-cs"/>
        </a:defRPr>
      </a:lvl1pPr>
      <a:lvl2pPr marL="466333" algn="l" defTabSz="932667" rtl="0" eaLnBrk="1" latinLnBrk="0" hangingPunct="1">
        <a:defRPr sz="1800" kern="1200">
          <a:solidFill>
            <a:schemeClr val="tx1"/>
          </a:solidFill>
          <a:latin typeface="+mn-lt"/>
          <a:ea typeface="+mn-ea"/>
          <a:cs typeface="+mn-cs"/>
        </a:defRPr>
      </a:lvl2pPr>
      <a:lvl3pPr marL="932667" algn="l" defTabSz="932667" rtl="0" eaLnBrk="1" latinLnBrk="0" hangingPunct="1">
        <a:defRPr sz="1800" kern="1200">
          <a:solidFill>
            <a:schemeClr val="tx1"/>
          </a:solidFill>
          <a:latin typeface="+mn-lt"/>
          <a:ea typeface="+mn-ea"/>
          <a:cs typeface="+mn-cs"/>
        </a:defRPr>
      </a:lvl3pPr>
      <a:lvl4pPr marL="1399001" algn="l" defTabSz="932667" rtl="0" eaLnBrk="1" latinLnBrk="0" hangingPunct="1">
        <a:defRPr sz="1800" kern="1200">
          <a:solidFill>
            <a:schemeClr val="tx1"/>
          </a:solidFill>
          <a:latin typeface="+mn-lt"/>
          <a:ea typeface="+mn-ea"/>
          <a:cs typeface="+mn-cs"/>
        </a:defRPr>
      </a:lvl4pPr>
      <a:lvl5pPr marL="1865335" algn="l" defTabSz="932667" rtl="0" eaLnBrk="1" latinLnBrk="0" hangingPunct="1">
        <a:defRPr sz="1800" kern="1200">
          <a:solidFill>
            <a:schemeClr val="tx1"/>
          </a:solidFill>
          <a:latin typeface="+mn-lt"/>
          <a:ea typeface="+mn-ea"/>
          <a:cs typeface="+mn-cs"/>
        </a:defRPr>
      </a:lvl5pPr>
      <a:lvl6pPr marL="2331670" algn="l" defTabSz="932667" rtl="0" eaLnBrk="1" latinLnBrk="0" hangingPunct="1">
        <a:defRPr sz="1800" kern="1200">
          <a:solidFill>
            <a:schemeClr val="tx1"/>
          </a:solidFill>
          <a:latin typeface="+mn-lt"/>
          <a:ea typeface="+mn-ea"/>
          <a:cs typeface="+mn-cs"/>
        </a:defRPr>
      </a:lvl6pPr>
      <a:lvl7pPr marL="2798002" algn="l" defTabSz="932667" rtl="0" eaLnBrk="1" latinLnBrk="0" hangingPunct="1">
        <a:defRPr sz="1800" kern="1200">
          <a:solidFill>
            <a:schemeClr val="tx1"/>
          </a:solidFill>
          <a:latin typeface="+mn-lt"/>
          <a:ea typeface="+mn-ea"/>
          <a:cs typeface="+mn-cs"/>
        </a:defRPr>
      </a:lvl7pPr>
      <a:lvl8pPr marL="3264335" algn="l" defTabSz="932667" rtl="0" eaLnBrk="1" latinLnBrk="0" hangingPunct="1">
        <a:defRPr sz="1800" kern="1200">
          <a:solidFill>
            <a:schemeClr val="tx1"/>
          </a:solidFill>
          <a:latin typeface="+mn-lt"/>
          <a:ea typeface="+mn-ea"/>
          <a:cs typeface="+mn-cs"/>
        </a:defRPr>
      </a:lvl8pPr>
      <a:lvl9pPr marL="3730671" algn="l" defTabSz="93266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7" pos="8784">
          <p15:clr>
            <a:srgbClr val="C35EA4"/>
          </p15:clr>
        </p15:guide>
        <p15:guide id="26" orient="horz" pos="4752">
          <p15:clr>
            <a:srgbClr val="C35EA4"/>
          </p15:clr>
        </p15:guide>
        <p15:guide id="29" orient="horz" pos="4973">
          <p15:clr>
            <a:srgbClr val="A4A3A4"/>
          </p15:clr>
        </p15:guide>
        <p15:guide id="31" pos="4608">
          <p15:clr>
            <a:srgbClr val="A4A3A4"/>
          </p15:clr>
        </p15:guide>
        <p15:guide id="32" orient="horz" pos="432">
          <p15:clr>
            <a:srgbClr val="C35EA4"/>
          </p15:clr>
        </p15:guide>
        <p15:guide id="34" orient="horz" pos="2592">
          <p15:clr>
            <a:srgbClr val="5ACBF0"/>
          </p15:clr>
        </p15:guide>
        <p15:guide id="35" orient="horz" pos="2232">
          <p15:clr>
            <a:srgbClr val="A4A3A4"/>
          </p15:clr>
        </p15:guide>
        <p15:guide id="37" orient="horz" pos="1152">
          <p15:clr>
            <a:srgbClr val="5ACBF0"/>
          </p15:clr>
        </p15:guide>
        <p15:guide id="38" orient="horz" pos="1526">
          <p15:clr>
            <a:srgbClr val="5ACBF0"/>
          </p15:clr>
        </p15:guide>
        <p15:guide id="39" orient="horz" pos="1872">
          <p15:clr>
            <a:srgbClr val="A4A3A4"/>
          </p15:clr>
        </p15:guide>
        <p15:guide id="40" orient="horz" pos="792">
          <p15:clr>
            <a:srgbClr val="A4A3A4"/>
          </p15:clr>
        </p15:guide>
        <p15:guide id="41" orient="horz" pos="2952">
          <p15:clr>
            <a:srgbClr val="A4A3A4"/>
          </p15:clr>
        </p15:guide>
        <p15:guide id="42" orient="horz" pos="3312">
          <p15:clr>
            <a:srgbClr val="A4A3A4"/>
          </p15:clr>
        </p15:guide>
        <p15:guide id="43" orient="horz" pos="3672">
          <p15:clr>
            <a:srgbClr val="A4A3A4"/>
          </p15:clr>
        </p15:guide>
        <p15:guide id="44" orient="horz" pos="4032">
          <p15:clr>
            <a:srgbClr val="A4A3A4"/>
          </p15:clr>
        </p15:guide>
        <p15:guide id="45" orient="horz" pos="4392">
          <p15:clr>
            <a:srgbClr val="A4A3A4"/>
          </p15:clr>
        </p15:guide>
        <p15:guide id="46" pos="432">
          <p15:clr>
            <a:srgbClr val="C35EA4"/>
          </p15:clr>
        </p15:guide>
        <p15:guide id="47" pos="3847">
          <p15:clr>
            <a:srgbClr val="A4A3A4"/>
          </p15:clr>
        </p15:guide>
        <p15:guide id="48" pos="3140">
          <p15:clr>
            <a:srgbClr val="A4A3A4"/>
          </p15:clr>
        </p15:guide>
        <p15:guide id="49" pos="2436">
          <p15:clr>
            <a:srgbClr val="5ACBF0"/>
          </p15:clr>
        </p15:guide>
        <p15:guide id="50" pos="1732">
          <p15:clr>
            <a:srgbClr val="A4A3A4"/>
          </p15:clr>
        </p15:guide>
        <p15:guide id="51" pos="1024">
          <p15:clr>
            <a:srgbClr val="A4A3A4"/>
          </p15:clr>
        </p15:guide>
        <p15:guide id="52" pos="1138">
          <p15:clr>
            <a:srgbClr val="A4A3A4"/>
          </p15:clr>
        </p15:guide>
        <p15:guide id="53" pos="1845">
          <p15:clr>
            <a:srgbClr val="A4A3A4"/>
          </p15:clr>
        </p15:guide>
        <p15:guide id="54" pos="2549">
          <p15:clr>
            <a:srgbClr val="5ACBF0"/>
          </p15:clr>
        </p15:guide>
        <p15:guide id="55" pos="3257">
          <p15:clr>
            <a:srgbClr val="A4A3A4"/>
          </p15:clr>
        </p15:guide>
        <p15:guide id="56" pos="3961">
          <p15:clr>
            <a:srgbClr val="A4A3A4"/>
          </p15:clr>
        </p15:guide>
        <p15:guide id="57" pos="4551">
          <p15:clr>
            <a:srgbClr val="5ACBF0"/>
          </p15:clr>
        </p15:guide>
        <p15:guide id="58" pos="4668">
          <p15:clr>
            <a:srgbClr val="5ACBF0"/>
          </p15:clr>
        </p15:guide>
        <p15:guide id="59" pos="5259">
          <p15:clr>
            <a:srgbClr val="A4A3A4"/>
          </p15:clr>
        </p15:guide>
        <p15:guide id="60" pos="5963">
          <p15:clr>
            <a:srgbClr val="A4A3A4"/>
          </p15:clr>
        </p15:guide>
        <p15:guide id="61" pos="6670">
          <p15:clr>
            <a:srgbClr val="5ACBF0"/>
          </p15:clr>
        </p15:guide>
        <p15:guide id="62" pos="7374">
          <p15:clr>
            <a:srgbClr val="A4A3A4"/>
          </p15:clr>
        </p15:guide>
        <p15:guide id="63" pos="8078">
          <p15:clr>
            <a:srgbClr val="A4A3A4"/>
          </p15:clr>
        </p15:guide>
        <p15:guide id="65" pos="6080">
          <p15:clr>
            <a:srgbClr val="A4A3A4"/>
          </p15:clr>
        </p15:guide>
        <p15:guide id="66" pos="6784">
          <p15:clr>
            <a:srgbClr val="5ACBF0"/>
          </p15:clr>
        </p15:guide>
        <p15:guide id="67" pos="7492">
          <p15:clr>
            <a:srgbClr val="A4A3A4"/>
          </p15:clr>
        </p15:guide>
        <p15:guide id="68" pos="8196">
          <p15:clr>
            <a:srgbClr val="A4A3A4"/>
          </p15:clr>
        </p15:guide>
        <p15:guide id="69" pos="5372">
          <p15:clr>
            <a:srgbClr val="A4A3A4"/>
          </p15:clr>
        </p15:guide>
        <p15:guide id="70" orient="horz" pos="211">
          <p15:clr>
            <a:srgbClr val="A4A3A4"/>
          </p15:clr>
        </p15:guide>
        <p15:guide id="71" pos="208">
          <p15:clr>
            <a:srgbClr val="A4A3A4"/>
          </p15:clr>
        </p15:guide>
        <p15:guide id="72" pos="9008">
          <p15:clr>
            <a:srgbClr val="A4A3A4"/>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1.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41.xml"/></Relationships>
</file>

<file path=ppt/slides/_rels/slide16.xml.rels><?xml version="1.0" encoding="UTF-8" standalone="yes"?>
<Relationships xmlns="http://schemas.openxmlformats.org/package/2006/relationships"><Relationship Id="rId3" Type="http://schemas.openxmlformats.org/officeDocument/2006/relationships/hyperlink" Target="https://aka.ms/WVDURLs" TargetMode="External"/><Relationship Id="rId2" Type="http://schemas.openxmlformats.org/officeDocument/2006/relationships/notesSlide" Target="../notesSlides/notesSlide15.xml"/><Relationship Id="rId1" Type="http://schemas.openxmlformats.org/officeDocument/2006/relationships/slideLayout" Target="../slideLayouts/slideLayout41.xml"/><Relationship Id="rId4" Type="http://schemas.openxmlformats.org/officeDocument/2006/relationships/hyperlink" Target="https://aka.ms/MEMURLs" TargetMode="Externa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0.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hyperlink" Target="https://commons.wikimedia.org/wiki/File:Flat_tick_icon.svg" TargetMode="External"/><Relationship Id="rId2" Type="http://schemas.openxmlformats.org/officeDocument/2006/relationships/notesSlide" Target="../notesSlides/notesSlide18.xml"/><Relationship Id="rId1" Type="http://schemas.openxmlformats.org/officeDocument/2006/relationships/slideLayout" Target="../slideLayouts/slideLayout41.xml"/><Relationship Id="rId6" Type="http://schemas.openxmlformats.org/officeDocument/2006/relationships/image" Target="../media/image24.png"/><Relationship Id="rId5" Type="http://schemas.openxmlformats.org/officeDocument/2006/relationships/hyperlink" Target="https://commons.wikimedia.org/wiki/File:No_Cross.svg" TargetMode="External"/><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xml"/><Relationship Id="rId1" Type="http://schemas.openxmlformats.org/officeDocument/2006/relationships/slideLayout" Target="../slideLayouts/slideLayout41.xml"/><Relationship Id="rId5" Type="http://schemas.openxmlformats.org/officeDocument/2006/relationships/image" Target="../media/image16.jpeg"/><Relationship Id="rId4" Type="http://schemas.openxmlformats.org/officeDocument/2006/relationships/image" Target="../media/image15.png"/></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9.xml"/><Relationship Id="rId1" Type="http://schemas.openxmlformats.org/officeDocument/2006/relationships/slideLayout" Target="../slideLayouts/slideLayout69.xml"/><Relationship Id="rId4" Type="http://schemas.openxmlformats.org/officeDocument/2006/relationships/image" Target="../media/image26.png"/></Relationships>
</file>

<file path=ppt/slides/_rels/slide21.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20.xml"/><Relationship Id="rId1" Type="http://schemas.openxmlformats.org/officeDocument/2006/relationships/slideLayout" Target="../slideLayouts/slideLayout69.xml"/><Relationship Id="rId6" Type="http://schemas.openxmlformats.org/officeDocument/2006/relationships/image" Target="../media/image30.png"/><Relationship Id="rId5" Type="http://schemas.openxmlformats.org/officeDocument/2006/relationships/image" Target="../media/image29.png"/><Relationship Id="rId10" Type="http://schemas.openxmlformats.org/officeDocument/2006/relationships/image" Target="../media/image26.png"/><Relationship Id="rId4" Type="http://schemas.openxmlformats.org/officeDocument/2006/relationships/image" Target="../media/image28.png"/><Relationship Id="rId9" Type="http://schemas.openxmlformats.org/officeDocument/2006/relationships/image" Target="../media/image33.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23.xml.rels><?xml version="1.0" encoding="UTF-8" standalone="yes"?>
<Relationships xmlns="http://schemas.openxmlformats.org/package/2006/relationships"><Relationship Id="rId3" Type="http://schemas.openxmlformats.org/officeDocument/2006/relationships/hyperlink" Target="mailto:George.Zajakovski@cubesys.com.au" TargetMode="External"/><Relationship Id="rId2" Type="http://schemas.openxmlformats.org/officeDocument/2006/relationships/notesSlide" Target="../notesSlides/notesSlide21.xml"/><Relationship Id="rId1" Type="http://schemas.openxmlformats.org/officeDocument/2006/relationships/slideLayout" Target="../slideLayouts/slideLayout63.xml"/><Relationship Id="rId5" Type="http://schemas.openxmlformats.org/officeDocument/2006/relationships/hyperlink" Target="mailto:paul.heaton@cubesys.com.au" TargetMode="External"/><Relationship Id="rId4" Type="http://schemas.openxmlformats.org/officeDocument/2006/relationships/image" Target="../media/image15.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1.xml"/></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41.xml"/><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5.xml"/><Relationship Id="rId1" Type="http://schemas.openxmlformats.org/officeDocument/2006/relationships/slideLayout" Target="../slideLayouts/slideLayout4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1.xm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4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4278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100097-54EF-2524-0648-663FCCD6B352}"/>
              </a:ext>
            </a:extLst>
          </p:cNvPr>
          <p:cNvSpPr txBox="1">
            <a:spLocks/>
          </p:cNvSpPr>
          <p:nvPr/>
        </p:nvSpPr>
        <p:spPr>
          <a:xfrm>
            <a:off x="368300" y="337551"/>
            <a:ext cx="10718800" cy="30777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4000" b="1">
                <a:solidFill>
                  <a:schemeClr val="bg1"/>
                </a:solidFill>
                <a:latin typeface="+mn-lt"/>
              </a:rPr>
              <a:t>Windows 365 Business vs. Enterprise</a:t>
            </a:r>
            <a:endParaRPr lang="en-NL" sz="4000" b="1">
              <a:solidFill>
                <a:schemeClr val="bg1"/>
              </a:solidFill>
              <a:latin typeface="+mn-lt"/>
            </a:endParaRPr>
          </a:p>
        </p:txBody>
      </p:sp>
      <p:graphicFrame>
        <p:nvGraphicFramePr>
          <p:cNvPr id="4" name="Table 3">
            <a:extLst>
              <a:ext uri="{FF2B5EF4-FFF2-40B4-BE49-F238E27FC236}">
                <a16:creationId xmlns:a16="http://schemas.microsoft.com/office/drawing/2014/main" id="{7D210BC2-D326-0829-37D2-612A8A355021}"/>
              </a:ext>
            </a:extLst>
          </p:cNvPr>
          <p:cNvGraphicFramePr/>
          <p:nvPr/>
        </p:nvGraphicFramePr>
        <p:xfrm>
          <a:off x="1629438" y="1233377"/>
          <a:ext cx="9045650" cy="4979295"/>
        </p:xfrm>
        <a:graphic>
          <a:graphicData uri="http://schemas.openxmlformats.org/drawingml/2006/table">
            <a:tbl>
              <a:tblPr firstRow="1" bandRow="1">
                <a:tableStyleId>{5C22544A-7EE6-4342-B048-85BDC9FD1C3A}</a:tableStyleId>
              </a:tblPr>
              <a:tblGrid>
                <a:gridCol w="5181706">
                  <a:extLst>
                    <a:ext uri="{9D8B030D-6E8A-4147-A177-3AD203B41FA5}">
                      <a16:colId xmlns:a16="http://schemas.microsoft.com/office/drawing/2014/main" val="905556705"/>
                    </a:ext>
                  </a:extLst>
                </a:gridCol>
                <a:gridCol w="1987809">
                  <a:extLst>
                    <a:ext uri="{9D8B030D-6E8A-4147-A177-3AD203B41FA5}">
                      <a16:colId xmlns:a16="http://schemas.microsoft.com/office/drawing/2014/main" val="2882367133"/>
                    </a:ext>
                  </a:extLst>
                </a:gridCol>
                <a:gridCol w="1876135">
                  <a:extLst>
                    <a:ext uri="{9D8B030D-6E8A-4147-A177-3AD203B41FA5}">
                      <a16:colId xmlns:a16="http://schemas.microsoft.com/office/drawing/2014/main" val="3084109855"/>
                    </a:ext>
                  </a:extLst>
                </a:gridCol>
              </a:tblGrid>
              <a:tr h="365486">
                <a:tc>
                  <a:txBody>
                    <a:bodyPr/>
                    <a:lstStyle/>
                    <a:p>
                      <a:pPr algn="ctr" fontAlgn="t">
                        <a:spcBef>
                          <a:spcPts val="0"/>
                        </a:spcBef>
                        <a:spcAft>
                          <a:spcPts val="0"/>
                        </a:spcAft>
                      </a:pPr>
                      <a:endParaRPr lang="en-NL" sz="2000" b="0" i="0" u="none" strike="noStrike">
                        <a:effectLst/>
                        <a:latin typeface="Segoe UI "/>
                      </a:endParaRPr>
                    </a:p>
                  </a:txBody>
                  <a:tcPr marL="66275" marR="66275" marT="6137" marB="0" anchor="ctr"/>
                </a:tc>
                <a:tc>
                  <a:txBody>
                    <a:bodyPr/>
                    <a:lstStyle/>
                    <a:p>
                      <a:pPr marL="0" marR="0" algn="ctr" fontAlgn="t">
                        <a:lnSpc>
                          <a:spcPct val="106000"/>
                        </a:lnSpc>
                        <a:spcBef>
                          <a:spcPts val="0"/>
                        </a:spcBef>
                        <a:spcAft>
                          <a:spcPts val="0"/>
                        </a:spcAft>
                      </a:pPr>
                      <a:r>
                        <a:rPr lang="en-US" sz="1200" u="none" strike="noStrike">
                          <a:effectLst/>
                          <a:latin typeface="Segoe UI "/>
                        </a:rPr>
                        <a:t>Windows 365 Business</a:t>
                      </a:r>
                      <a:endParaRPr lang="en-US" sz="2400" b="0" i="0" u="none" strike="noStrike">
                        <a:effectLst/>
                        <a:latin typeface="Segoe UI "/>
                      </a:endParaRPr>
                    </a:p>
                  </a:txBody>
                  <a:tcPr marL="66275" marR="66275" marT="6137" marB="0" anchor="ctr"/>
                </a:tc>
                <a:tc>
                  <a:txBody>
                    <a:bodyPr/>
                    <a:lstStyle/>
                    <a:p>
                      <a:pPr marL="0" marR="0" algn="ctr" fontAlgn="t">
                        <a:lnSpc>
                          <a:spcPct val="106000"/>
                        </a:lnSpc>
                        <a:spcBef>
                          <a:spcPts val="0"/>
                        </a:spcBef>
                        <a:spcAft>
                          <a:spcPts val="0"/>
                        </a:spcAft>
                      </a:pPr>
                      <a:r>
                        <a:rPr lang="en-US" sz="1200" u="none" strike="noStrike">
                          <a:effectLst/>
                          <a:latin typeface="Segoe UI "/>
                        </a:rPr>
                        <a:t>Windows 365 Enterprise</a:t>
                      </a:r>
                      <a:endParaRPr lang="en-US" sz="2400" b="0" i="0" u="none" strike="noStrike">
                        <a:effectLst/>
                        <a:latin typeface="Segoe UI "/>
                      </a:endParaRPr>
                    </a:p>
                  </a:txBody>
                  <a:tcPr marL="66275" marR="66275" marT="6137" marB="0" anchor="ctr"/>
                </a:tc>
                <a:extLst>
                  <a:ext uri="{0D108BD9-81ED-4DB2-BD59-A6C34878D82A}">
                    <a16:rowId xmlns:a16="http://schemas.microsoft.com/office/drawing/2014/main" val="219750103"/>
                  </a:ext>
                </a:extLst>
              </a:tr>
              <a:tr h="301113">
                <a:tc>
                  <a:txBody>
                    <a:bodyPr/>
                    <a:lstStyle/>
                    <a:p>
                      <a:pPr marL="0" marR="0" algn="l" fontAlgn="ctr">
                        <a:lnSpc>
                          <a:spcPct val="106000"/>
                        </a:lnSpc>
                        <a:spcBef>
                          <a:spcPts val="0"/>
                        </a:spcBef>
                        <a:spcAft>
                          <a:spcPts val="0"/>
                        </a:spcAft>
                      </a:pPr>
                      <a:r>
                        <a:rPr lang="en-US" sz="1100" u="none" strike="noStrike">
                          <a:effectLst/>
                          <a:latin typeface="Segoe UI "/>
                        </a:rPr>
                        <a:t>Click –to-provision directly from product page</a:t>
                      </a:r>
                      <a:endParaRPr lang="en-US" sz="2000" b="0" i="0" u="none" strike="noStrike">
                        <a:effectLst/>
                        <a:latin typeface="Segoe UI "/>
                      </a:endParaRPr>
                    </a:p>
                  </a:txBody>
                  <a:tcPr marL="66275" marR="66275" marT="6137" marB="0" anchor="ctr"/>
                </a:tc>
                <a:tc>
                  <a:txBody>
                    <a:bodyPr/>
                    <a:lstStyle/>
                    <a:p>
                      <a:pPr marL="0" marR="0" algn="ctr" fontAlgn="ctr">
                        <a:lnSpc>
                          <a:spcPct val="106000"/>
                        </a:lnSpc>
                        <a:spcBef>
                          <a:spcPts val="0"/>
                        </a:spcBef>
                        <a:spcAft>
                          <a:spcPts val="0"/>
                        </a:spcAft>
                      </a:pPr>
                      <a:r>
                        <a:rPr lang="en-US" sz="1100" u="none" strike="noStrike">
                          <a:effectLst/>
                          <a:latin typeface="Segoe UI "/>
                          <a:sym typeface="Symbol" panose="05050102010706020507" pitchFamily="18" charset="2"/>
                        </a:rPr>
                        <a:t></a:t>
                      </a:r>
                      <a:endParaRPr lang="en-US" sz="2000" b="0" i="0" u="none" strike="noStrike">
                        <a:effectLst/>
                        <a:latin typeface="Segoe UI "/>
                      </a:endParaRPr>
                    </a:p>
                  </a:txBody>
                  <a:tcPr marL="66275" marR="66275" marT="6137" marB="0" anchor="ctr"/>
                </a:tc>
                <a:tc>
                  <a:txBody>
                    <a:bodyPr/>
                    <a:lstStyle/>
                    <a:p>
                      <a:pPr algn="l" fontAlgn="ctr">
                        <a:spcBef>
                          <a:spcPts val="0"/>
                        </a:spcBef>
                        <a:spcAft>
                          <a:spcPts val="0"/>
                        </a:spcAft>
                      </a:pPr>
                      <a:endParaRPr lang="en-NL" sz="2000" b="0" i="0" u="none" strike="noStrike">
                        <a:effectLst/>
                        <a:latin typeface="Segoe UI "/>
                      </a:endParaRPr>
                    </a:p>
                  </a:txBody>
                  <a:tcPr marL="66275" marR="66275" marT="6137" marB="0" anchor="ctr"/>
                </a:tc>
                <a:extLst>
                  <a:ext uri="{0D108BD9-81ED-4DB2-BD59-A6C34878D82A}">
                    <a16:rowId xmlns:a16="http://schemas.microsoft.com/office/drawing/2014/main" val="1860034410"/>
                  </a:ext>
                </a:extLst>
              </a:tr>
              <a:tr h="301113">
                <a:tc>
                  <a:txBody>
                    <a:bodyPr/>
                    <a:lstStyle/>
                    <a:p>
                      <a:pPr marL="0" marR="0" algn="l" fontAlgn="ctr">
                        <a:lnSpc>
                          <a:spcPct val="106000"/>
                        </a:lnSpc>
                        <a:spcBef>
                          <a:spcPts val="0"/>
                        </a:spcBef>
                        <a:spcAft>
                          <a:spcPts val="0"/>
                        </a:spcAft>
                      </a:pPr>
                      <a:r>
                        <a:rPr lang="en-US" sz="1100" u="none" strike="noStrike">
                          <a:effectLst/>
                          <a:latin typeface="Segoe UI "/>
                        </a:rPr>
                        <a:t>"No-domain" set up</a:t>
                      </a:r>
                      <a:endParaRPr lang="en-US" sz="2000" b="0" i="0" u="none" strike="noStrike">
                        <a:effectLst/>
                        <a:latin typeface="Segoe UI "/>
                      </a:endParaRPr>
                    </a:p>
                  </a:txBody>
                  <a:tcPr marL="66275" marR="66275" marT="6137" marB="0" anchor="ctr"/>
                </a:tc>
                <a:tc>
                  <a:txBody>
                    <a:bodyPr/>
                    <a:lstStyle/>
                    <a:p>
                      <a:pPr marL="0" marR="0" algn="ctr" fontAlgn="ctr">
                        <a:lnSpc>
                          <a:spcPct val="106000"/>
                        </a:lnSpc>
                        <a:spcBef>
                          <a:spcPts val="0"/>
                        </a:spcBef>
                        <a:spcAft>
                          <a:spcPts val="0"/>
                        </a:spcAft>
                      </a:pPr>
                      <a:r>
                        <a:rPr lang="en-US" sz="1100" u="none" strike="noStrike">
                          <a:effectLst/>
                          <a:latin typeface="Segoe UI "/>
                          <a:sym typeface="Symbol" panose="05050102010706020507" pitchFamily="18" charset="2"/>
                        </a:rPr>
                        <a:t></a:t>
                      </a:r>
                      <a:endParaRPr lang="en-US" sz="2000" b="0" i="0" u="none" strike="noStrike">
                        <a:effectLst/>
                        <a:latin typeface="Segoe UI "/>
                      </a:endParaRPr>
                    </a:p>
                  </a:txBody>
                  <a:tcPr marL="66275" marR="66275" marT="6137" marB="0" anchor="ctr"/>
                </a:tc>
                <a:tc>
                  <a:txBody>
                    <a:bodyPr/>
                    <a:lstStyle/>
                    <a:p>
                      <a:pPr algn="l" fontAlgn="ctr">
                        <a:spcBef>
                          <a:spcPts val="0"/>
                        </a:spcBef>
                        <a:spcAft>
                          <a:spcPts val="0"/>
                        </a:spcAft>
                      </a:pPr>
                      <a:endParaRPr lang="en-NL" sz="2000" b="0" i="0" u="none" strike="noStrike">
                        <a:effectLst/>
                        <a:latin typeface="Segoe UI "/>
                      </a:endParaRPr>
                    </a:p>
                  </a:txBody>
                  <a:tcPr marL="66275" marR="66275" marT="6137" marB="0" anchor="ctr"/>
                </a:tc>
                <a:extLst>
                  <a:ext uri="{0D108BD9-81ED-4DB2-BD59-A6C34878D82A}">
                    <a16:rowId xmlns:a16="http://schemas.microsoft.com/office/drawing/2014/main" val="1789993375"/>
                  </a:ext>
                </a:extLst>
              </a:tr>
              <a:tr h="301113">
                <a:tc>
                  <a:txBody>
                    <a:bodyPr/>
                    <a:lstStyle/>
                    <a:p>
                      <a:pPr marL="0" marR="0" algn="l" fontAlgn="ctr">
                        <a:lnSpc>
                          <a:spcPct val="106000"/>
                        </a:lnSpc>
                        <a:spcBef>
                          <a:spcPts val="0"/>
                        </a:spcBef>
                        <a:spcAft>
                          <a:spcPts val="0"/>
                        </a:spcAft>
                      </a:pPr>
                      <a:r>
                        <a:rPr lang="en-US" sz="1100" u="none" strike="noStrike">
                          <a:effectLst/>
                          <a:latin typeface="Segoe UI "/>
                        </a:rPr>
                        <a:t>Self-serve troubleshooting – reset</a:t>
                      </a:r>
                      <a:endParaRPr lang="en-US" sz="2000" b="0" i="0" u="none" strike="noStrike">
                        <a:effectLst/>
                        <a:latin typeface="Segoe UI "/>
                      </a:endParaRPr>
                    </a:p>
                  </a:txBody>
                  <a:tcPr marL="66275" marR="66275" marT="6137" marB="0" anchor="ctr"/>
                </a:tc>
                <a:tc>
                  <a:txBody>
                    <a:bodyPr/>
                    <a:lstStyle/>
                    <a:p>
                      <a:pPr marL="0" marR="0" algn="ctr" fontAlgn="ctr">
                        <a:lnSpc>
                          <a:spcPct val="106000"/>
                        </a:lnSpc>
                        <a:spcBef>
                          <a:spcPts val="0"/>
                        </a:spcBef>
                        <a:spcAft>
                          <a:spcPts val="0"/>
                        </a:spcAft>
                      </a:pPr>
                      <a:r>
                        <a:rPr lang="en-US" sz="1100" u="none" strike="noStrike">
                          <a:effectLst/>
                          <a:latin typeface="Segoe UI "/>
                          <a:sym typeface="Symbol" panose="05050102010706020507" pitchFamily="18" charset="2"/>
                        </a:rPr>
                        <a:t></a:t>
                      </a:r>
                      <a:endParaRPr lang="en-US" sz="2000" b="0" i="0" u="none" strike="noStrike">
                        <a:effectLst/>
                        <a:latin typeface="Segoe UI "/>
                      </a:endParaRPr>
                    </a:p>
                  </a:txBody>
                  <a:tcPr marL="66275" marR="66275" marT="6137" marB="0" anchor="ctr"/>
                </a:tc>
                <a:tc>
                  <a:txBody>
                    <a:bodyPr/>
                    <a:lstStyle/>
                    <a:p>
                      <a:pPr algn="l" fontAlgn="ctr">
                        <a:spcBef>
                          <a:spcPts val="0"/>
                        </a:spcBef>
                        <a:spcAft>
                          <a:spcPts val="0"/>
                        </a:spcAft>
                      </a:pPr>
                      <a:endParaRPr lang="en-NL" sz="2000" b="0" i="0" u="none" strike="noStrike">
                        <a:effectLst/>
                        <a:latin typeface="Segoe UI "/>
                      </a:endParaRPr>
                    </a:p>
                  </a:txBody>
                  <a:tcPr marL="66275" marR="66275" marT="6137" marB="0" anchor="ctr"/>
                </a:tc>
                <a:extLst>
                  <a:ext uri="{0D108BD9-81ED-4DB2-BD59-A6C34878D82A}">
                    <a16:rowId xmlns:a16="http://schemas.microsoft.com/office/drawing/2014/main" val="2679621861"/>
                  </a:ext>
                </a:extLst>
              </a:tr>
              <a:tr h="353432">
                <a:tc>
                  <a:txBody>
                    <a:bodyPr/>
                    <a:lstStyle/>
                    <a:p>
                      <a:pPr marL="0" marR="0" algn="l" fontAlgn="ctr">
                        <a:lnSpc>
                          <a:spcPct val="106000"/>
                        </a:lnSpc>
                        <a:spcBef>
                          <a:spcPts val="0"/>
                        </a:spcBef>
                        <a:spcAft>
                          <a:spcPts val="0"/>
                        </a:spcAft>
                      </a:pPr>
                      <a:r>
                        <a:rPr lang="en-US" sz="1100" u="none" strike="noStrike">
                          <a:effectLst/>
                          <a:latin typeface="Segoe UI "/>
                        </a:rPr>
                        <a:t>"Cloud Save" (minimal Azure storage and potentially </a:t>
                      </a:r>
                      <a:r>
                        <a:rPr lang="en-US" sz="1100" u="none" strike="noStrike" err="1">
                          <a:effectLst/>
                          <a:latin typeface="Segoe UI "/>
                        </a:rPr>
                        <a:t>ODfB</a:t>
                      </a:r>
                      <a:r>
                        <a:rPr lang="en-US" sz="1100" u="none" strike="noStrike">
                          <a:effectLst/>
                          <a:latin typeface="Segoe UI "/>
                        </a:rPr>
                        <a:t>)</a:t>
                      </a:r>
                      <a:endParaRPr lang="en-US" sz="2000" b="0" i="0" u="none" strike="noStrike">
                        <a:effectLst/>
                        <a:latin typeface="Segoe UI "/>
                      </a:endParaRPr>
                    </a:p>
                  </a:txBody>
                  <a:tcPr marL="66275" marR="66275" marT="6137" marB="0" anchor="ctr"/>
                </a:tc>
                <a:tc>
                  <a:txBody>
                    <a:bodyPr/>
                    <a:lstStyle/>
                    <a:p>
                      <a:pPr marL="0" marR="0" algn="ctr" fontAlgn="ctr">
                        <a:lnSpc>
                          <a:spcPct val="106000"/>
                        </a:lnSpc>
                        <a:spcBef>
                          <a:spcPts val="0"/>
                        </a:spcBef>
                        <a:spcAft>
                          <a:spcPts val="0"/>
                        </a:spcAft>
                      </a:pPr>
                      <a:r>
                        <a:rPr lang="en-US" sz="1100" u="none" strike="noStrike">
                          <a:effectLst/>
                          <a:latin typeface="Segoe UI "/>
                          <a:sym typeface="Symbol" panose="05050102010706020507" pitchFamily="18" charset="2"/>
                        </a:rPr>
                        <a:t></a:t>
                      </a:r>
                      <a:endParaRPr lang="en-US" sz="2000" b="0" i="0" u="none" strike="noStrike">
                        <a:effectLst/>
                        <a:latin typeface="Segoe UI "/>
                      </a:endParaRPr>
                    </a:p>
                  </a:txBody>
                  <a:tcPr marL="66275" marR="66275" marT="6137" marB="0" anchor="ctr"/>
                </a:tc>
                <a:tc>
                  <a:txBody>
                    <a:bodyPr/>
                    <a:lstStyle/>
                    <a:p>
                      <a:pPr marL="0" marR="0" algn="ctr" fontAlgn="ctr">
                        <a:lnSpc>
                          <a:spcPct val="106000"/>
                        </a:lnSpc>
                        <a:spcBef>
                          <a:spcPts val="0"/>
                        </a:spcBef>
                        <a:spcAft>
                          <a:spcPts val="0"/>
                        </a:spcAft>
                      </a:pPr>
                      <a:r>
                        <a:rPr lang="en-US" sz="1100" u="none" strike="noStrike">
                          <a:effectLst/>
                          <a:latin typeface="Segoe UI "/>
                          <a:sym typeface="Symbol" panose="05050102010706020507" pitchFamily="18" charset="2"/>
                        </a:rPr>
                        <a:t></a:t>
                      </a:r>
                      <a:endParaRPr lang="en-US" sz="2000" b="0" i="0" u="none" strike="noStrike">
                        <a:effectLst/>
                        <a:latin typeface="Segoe UI "/>
                      </a:endParaRPr>
                    </a:p>
                  </a:txBody>
                  <a:tcPr marL="66275" marR="66275" marT="6137" marB="0" anchor="ctr"/>
                </a:tc>
                <a:extLst>
                  <a:ext uri="{0D108BD9-81ED-4DB2-BD59-A6C34878D82A}">
                    <a16:rowId xmlns:a16="http://schemas.microsoft.com/office/drawing/2014/main" val="1577242581"/>
                  </a:ext>
                </a:extLst>
              </a:tr>
              <a:tr h="301113">
                <a:tc>
                  <a:txBody>
                    <a:bodyPr/>
                    <a:lstStyle/>
                    <a:p>
                      <a:pPr marL="0" marR="0" algn="l" fontAlgn="ctr">
                        <a:lnSpc>
                          <a:spcPct val="106000"/>
                        </a:lnSpc>
                        <a:spcBef>
                          <a:spcPts val="0"/>
                        </a:spcBef>
                        <a:spcAft>
                          <a:spcPts val="0"/>
                        </a:spcAft>
                      </a:pPr>
                      <a:r>
                        <a:rPr lang="en-US" sz="1100" u="none" strike="noStrike">
                          <a:effectLst/>
                          <a:latin typeface="Segoe UI "/>
                        </a:rPr>
                        <a:t>Self-serve upgrades</a:t>
                      </a:r>
                      <a:endParaRPr lang="en-US" sz="2000" b="0" i="0" u="none" strike="noStrike">
                        <a:effectLst/>
                        <a:latin typeface="Segoe UI "/>
                      </a:endParaRPr>
                    </a:p>
                  </a:txBody>
                  <a:tcPr marL="66275" marR="66275" marT="6137" marB="0" anchor="ctr"/>
                </a:tc>
                <a:tc>
                  <a:txBody>
                    <a:bodyPr/>
                    <a:lstStyle/>
                    <a:p>
                      <a:pPr algn="l" fontAlgn="ctr">
                        <a:spcBef>
                          <a:spcPts val="0"/>
                        </a:spcBef>
                        <a:spcAft>
                          <a:spcPts val="0"/>
                        </a:spcAft>
                      </a:pPr>
                      <a:endParaRPr lang="en-NL" sz="2000" b="0" i="0" u="none" strike="noStrike">
                        <a:effectLst/>
                        <a:latin typeface="Segoe UI "/>
                      </a:endParaRPr>
                    </a:p>
                  </a:txBody>
                  <a:tcPr marL="66275" marR="66275" marT="6137" marB="0" anchor="ctr"/>
                </a:tc>
                <a:tc>
                  <a:txBody>
                    <a:bodyPr/>
                    <a:lstStyle/>
                    <a:p>
                      <a:pPr marL="0" marR="0" algn="ctr" fontAlgn="ctr">
                        <a:lnSpc>
                          <a:spcPct val="106000"/>
                        </a:lnSpc>
                        <a:spcBef>
                          <a:spcPts val="0"/>
                        </a:spcBef>
                        <a:spcAft>
                          <a:spcPts val="0"/>
                        </a:spcAft>
                      </a:pPr>
                      <a:r>
                        <a:rPr lang="en-US" sz="1100" u="none" strike="noStrike">
                          <a:effectLst/>
                          <a:latin typeface="Segoe UI "/>
                          <a:sym typeface="Symbol" panose="05050102010706020507" pitchFamily="18" charset="2"/>
                        </a:rPr>
                        <a:t></a:t>
                      </a:r>
                      <a:endParaRPr lang="en-US" sz="2000" b="0" i="0" u="none" strike="noStrike">
                        <a:effectLst/>
                        <a:latin typeface="Segoe UI "/>
                      </a:endParaRPr>
                    </a:p>
                  </a:txBody>
                  <a:tcPr marL="66275" marR="66275" marT="6137" marB="0" anchor="ctr"/>
                </a:tc>
                <a:extLst>
                  <a:ext uri="{0D108BD9-81ED-4DB2-BD59-A6C34878D82A}">
                    <a16:rowId xmlns:a16="http://schemas.microsoft.com/office/drawing/2014/main" val="2778031641"/>
                  </a:ext>
                </a:extLst>
              </a:tr>
              <a:tr h="301113">
                <a:tc>
                  <a:txBody>
                    <a:bodyPr/>
                    <a:lstStyle/>
                    <a:p>
                      <a:pPr marL="0" marR="0" algn="l" fontAlgn="ctr">
                        <a:lnSpc>
                          <a:spcPct val="106000"/>
                        </a:lnSpc>
                        <a:spcBef>
                          <a:spcPts val="0"/>
                        </a:spcBef>
                        <a:spcAft>
                          <a:spcPts val="0"/>
                        </a:spcAft>
                      </a:pPr>
                      <a:r>
                        <a:rPr lang="en-US" sz="1100" u="none" strike="noStrike">
                          <a:effectLst/>
                          <a:latin typeface="Segoe UI "/>
                        </a:rPr>
                        <a:t>Universal Print (UP) Integration</a:t>
                      </a:r>
                      <a:endParaRPr lang="en-US" sz="2000" b="0" i="0" u="none" strike="noStrike">
                        <a:effectLst/>
                        <a:latin typeface="Segoe UI "/>
                      </a:endParaRPr>
                    </a:p>
                  </a:txBody>
                  <a:tcPr marL="66275" marR="66275" marT="6137" marB="0" anchor="ctr"/>
                </a:tc>
                <a:tc>
                  <a:txBody>
                    <a:bodyPr/>
                    <a:lstStyle/>
                    <a:p>
                      <a:pPr algn="l" fontAlgn="ctr">
                        <a:spcBef>
                          <a:spcPts val="0"/>
                        </a:spcBef>
                        <a:spcAft>
                          <a:spcPts val="0"/>
                        </a:spcAft>
                      </a:pPr>
                      <a:endParaRPr lang="en-NL" sz="2000" b="0" i="0" u="none" strike="noStrike">
                        <a:effectLst/>
                        <a:latin typeface="Segoe UI "/>
                      </a:endParaRPr>
                    </a:p>
                  </a:txBody>
                  <a:tcPr marL="66275" marR="66275" marT="6137" marB="0" anchor="ctr"/>
                </a:tc>
                <a:tc>
                  <a:txBody>
                    <a:bodyPr/>
                    <a:lstStyle/>
                    <a:p>
                      <a:pPr marL="0" marR="0" algn="ctr" fontAlgn="ctr">
                        <a:lnSpc>
                          <a:spcPct val="106000"/>
                        </a:lnSpc>
                        <a:spcBef>
                          <a:spcPts val="0"/>
                        </a:spcBef>
                        <a:spcAft>
                          <a:spcPts val="0"/>
                        </a:spcAft>
                      </a:pPr>
                      <a:r>
                        <a:rPr lang="en-US" sz="1100" u="none" strike="noStrike">
                          <a:effectLst/>
                          <a:latin typeface="Segoe UI "/>
                          <a:sym typeface="Symbol" panose="05050102010706020507" pitchFamily="18" charset="2"/>
                        </a:rPr>
                        <a:t></a:t>
                      </a:r>
                      <a:endParaRPr lang="en-US" sz="2000" b="0" i="0" u="none" strike="noStrike">
                        <a:effectLst/>
                        <a:latin typeface="Segoe UI "/>
                      </a:endParaRPr>
                    </a:p>
                  </a:txBody>
                  <a:tcPr marL="66275" marR="66275" marT="6137" marB="0" anchor="ctr"/>
                </a:tc>
                <a:extLst>
                  <a:ext uri="{0D108BD9-81ED-4DB2-BD59-A6C34878D82A}">
                    <a16:rowId xmlns:a16="http://schemas.microsoft.com/office/drawing/2014/main" val="3868571496"/>
                  </a:ext>
                </a:extLst>
              </a:tr>
              <a:tr h="365486">
                <a:tc>
                  <a:txBody>
                    <a:bodyPr/>
                    <a:lstStyle/>
                    <a:p>
                      <a:pPr marL="0" marR="0" algn="l" fontAlgn="ctr">
                        <a:lnSpc>
                          <a:spcPct val="106000"/>
                        </a:lnSpc>
                        <a:spcBef>
                          <a:spcPts val="0"/>
                        </a:spcBef>
                        <a:spcAft>
                          <a:spcPts val="0"/>
                        </a:spcAft>
                      </a:pPr>
                      <a:r>
                        <a:rPr lang="en-US" sz="1100" u="none" strike="noStrike">
                          <a:effectLst/>
                          <a:latin typeface="Segoe UI "/>
                        </a:rPr>
                        <a:t>Partner/programmatic enablement (Graph APIs, MSP tooling)</a:t>
                      </a:r>
                      <a:endParaRPr lang="en-US" sz="2000" b="0" i="0" u="none" strike="noStrike">
                        <a:effectLst/>
                        <a:latin typeface="Segoe UI "/>
                      </a:endParaRPr>
                    </a:p>
                  </a:txBody>
                  <a:tcPr marL="66275" marR="66275" marT="6137" marB="0" anchor="ctr"/>
                </a:tc>
                <a:tc>
                  <a:txBody>
                    <a:bodyPr/>
                    <a:lstStyle/>
                    <a:p>
                      <a:pPr algn="l" fontAlgn="ctr">
                        <a:spcBef>
                          <a:spcPts val="0"/>
                        </a:spcBef>
                        <a:spcAft>
                          <a:spcPts val="0"/>
                        </a:spcAft>
                      </a:pPr>
                      <a:endParaRPr lang="en-NL" sz="2000" b="0" i="0" u="none" strike="noStrike">
                        <a:effectLst/>
                        <a:latin typeface="Segoe UI "/>
                      </a:endParaRPr>
                    </a:p>
                  </a:txBody>
                  <a:tcPr marL="66275" marR="66275" marT="6137" marB="0" anchor="ctr"/>
                </a:tc>
                <a:tc>
                  <a:txBody>
                    <a:bodyPr/>
                    <a:lstStyle/>
                    <a:p>
                      <a:pPr marL="0" marR="0" algn="ctr" fontAlgn="ctr">
                        <a:lnSpc>
                          <a:spcPct val="106000"/>
                        </a:lnSpc>
                        <a:spcBef>
                          <a:spcPts val="0"/>
                        </a:spcBef>
                        <a:spcAft>
                          <a:spcPts val="0"/>
                        </a:spcAft>
                      </a:pPr>
                      <a:r>
                        <a:rPr lang="en-US" sz="1100" u="none" strike="noStrike">
                          <a:effectLst/>
                          <a:latin typeface="Segoe UI "/>
                          <a:sym typeface="Symbol" panose="05050102010706020507" pitchFamily="18" charset="2"/>
                        </a:rPr>
                        <a:t></a:t>
                      </a:r>
                      <a:endParaRPr lang="en-US" sz="2000" b="0" i="0" u="none" strike="noStrike">
                        <a:effectLst/>
                        <a:latin typeface="Segoe UI "/>
                      </a:endParaRPr>
                    </a:p>
                  </a:txBody>
                  <a:tcPr marL="66275" marR="66275" marT="6137" marB="0" anchor="ctr"/>
                </a:tc>
                <a:extLst>
                  <a:ext uri="{0D108BD9-81ED-4DB2-BD59-A6C34878D82A}">
                    <a16:rowId xmlns:a16="http://schemas.microsoft.com/office/drawing/2014/main" val="2011436488"/>
                  </a:ext>
                </a:extLst>
              </a:tr>
              <a:tr h="301113">
                <a:tc>
                  <a:txBody>
                    <a:bodyPr/>
                    <a:lstStyle/>
                    <a:p>
                      <a:pPr marL="0" marR="0" algn="l" fontAlgn="ctr">
                        <a:lnSpc>
                          <a:spcPct val="106000"/>
                        </a:lnSpc>
                        <a:spcBef>
                          <a:spcPts val="0"/>
                        </a:spcBef>
                        <a:spcAft>
                          <a:spcPts val="0"/>
                        </a:spcAft>
                      </a:pPr>
                      <a:r>
                        <a:rPr lang="en-US" sz="1100" u="none" strike="noStrike">
                          <a:effectLst/>
                          <a:latin typeface="Segoe UI "/>
                        </a:rPr>
                        <a:t>Custom images</a:t>
                      </a:r>
                      <a:endParaRPr lang="en-US" sz="2000" b="0" i="0" u="none" strike="noStrike">
                        <a:effectLst/>
                        <a:latin typeface="Segoe UI "/>
                      </a:endParaRPr>
                    </a:p>
                  </a:txBody>
                  <a:tcPr marL="66275" marR="66275" marT="6137" marB="0" anchor="ctr"/>
                </a:tc>
                <a:tc>
                  <a:txBody>
                    <a:bodyPr/>
                    <a:lstStyle/>
                    <a:p>
                      <a:pPr algn="l" fontAlgn="ctr">
                        <a:spcBef>
                          <a:spcPts val="0"/>
                        </a:spcBef>
                        <a:spcAft>
                          <a:spcPts val="0"/>
                        </a:spcAft>
                      </a:pPr>
                      <a:endParaRPr lang="en-NL" sz="2000" b="0" i="0" u="none" strike="noStrike">
                        <a:effectLst/>
                        <a:latin typeface="Segoe UI "/>
                      </a:endParaRPr>
                    </a:p>
                  </a:txBody>
                  <a:tcPr marL="66275" marR="66275" marT="6137" marB="0" anchor="ctr"/>
                </a:tc>
                <a:tc>
                  <a:txBody>
                    <a:bodyPr/>
                    <a:lstStyle/>
                    <a:p>
                      <a:pPr marL="0" marR="0" algn="ctr" fontAlgn="ctr">
                        <a:lnSpc>
                          <a:spcPct val="106000"/>
                        </a:lnSpc>
                        <a:spcBef>
                          <a:spcPts val="0"/>
                        </a:spcBef>
                        <a:spcAft>
                          <a:spcPts val="0"/>
                        </a:spcAft>
                      </a:pPr>
                      <a:r>
                        <a:rPr lang="en-US" sz="1100" u="none" strike="noStrike">
                          <a:effectLst/>
                          <a:latin typeface="Segoe UI "/>
                          <a:sym typeface="Symbol" panose="05050102010706020507" pitchFamily="18" charset="2"/>
                        </a:rPr>
                        <a:t></a:t>
                      </a:r>
                      <a:endParaRPr lang="en-US" sz="2000" b="0" i="0" u="none" strike="noStrike">
                        <a:effectLst/>
                        <a:latin typeface="Segoe UI "/>
                      </a:endParaRPr>
                    </a:p>
                  </a:txBody>
                  <a:tcPr marL="66275" marR="66275" marT="6137" marB="0" anchor="ctr"/>
                </a:tc>
                <a:extLst>
                  <a:ext uri="{0D108BD9-81ED-4DB2-BD59-A6C34878D82A}">
                    <a16:rowId xmlns:a16="http://schemas.microsoft.com/office/drawing/2014/main" val="1117578463"/>
                  </a:ext>
                </a:extLst>
              </a:tr>
              <a:tr h="301113">
                <a:tc>
                  <a:txBody>
                    <a:bodyPr/>
                    <a:lstStyle/>
                    <a:p>
                      <a:pPr marL="0" marR="0" algn="l" fontAlgn="ctr">
                        <a:lnSpc>
                          <a:spcPct val="106000"/>
                        </a:lnSpc>
                        <a:spcBef>
                          <a:spcPts val="0"/>
                        </a:spcBef>
                        <a:spcAft>
                          <a:spcPts val="0"/>
                        </a:spcAft>
                      </a:pPr>
                      <a:r>
                        <a:rPr lang="en-US" sz="1100" u="none" strike="noStrike">
                          <a:effectLst/>
                          <a:latin typeface="Segoe UI "/>
                        </a:rPr>
                        <a:t>Image Management [store, replicate, deploy]</a:t>
                      </a:r>
                      <a:endParaRPr lang="en-US" sz="2000" b="0" i="0" u="none" strike="noStrike">
                        <a:effectLst/>
                        <a:latin typeface="Segoe UI "/>
                      </a:endParaRPr>
                    </a:p>
                  </a:txBody>
                  <a:tcPr marL="66275" marR="66275" marT="6137" marB="0" anchor="ctr"/>
                </a:tc>
                <a:tc>
                  <a:txBody>
                    <a:bodyPr/>
                    <a:lstStyle/>
                    <a:p>
                      <a:pPr algn="l" fontAlgn="ctr">
                        <a:spcBef>
                          <a:spcPts val="0"/>
                        </a:spcBef>
                        <a:spcAft>
                          <a:spcPts val="0"/>
                        </a:spcAft>
                      </a:pPr>
                      <a:endParaRPr lang="en-NL" sz="2000" b="0" i="0" u="none" strike="noStrike">
                        <a:effectLst/>
                        <a:latin typeface="Segoe UI "/>
                      </a:endParaRPr>
                    </a:p>
                  </a:txBody>
                  <a:tcPr marL="66275" marR="66275" marT="6137" marB="0" anchor="ctr"/>
                </a:tc>
                <a:tc>
                  <a:txBody>
                    <a:bodyPr/>
                    <a:lstStyle/>
                    <a:p>
                      <a:pPr marL="0" marR="0" algn="ctr" fontAlgn="ctr">
                        <a:lnSpc>
                          <a:spcPct val="106000"/>
                        </a:lnSpc>
                        <a:spcBef>
                          <a:spcPts val="0"/>
                        </a:spcBef>
                        <a:spcAft>
                          <a:spcPts val="0"/>
                        </a:spcAft>
                      </a:pPr>
                      <a:r>
                        <a:rPr lang="en-US" sz="1100" u="none" strike="noStrike">
                          <a:effectLst/>
                          <a:latin typeface="Segoe UI "/>
                          <a:sym typeface="Symbol" panose="05050102010706020507" pitchFamily="18" charset="2"/>
                        </a:rPr>
                        <a:t></a:t>
                      </a:r>
                      <a:endParaRPr lang="en-US" sz="2000" b="0" i="0" u="none" strike="noStrike">
                        <a:effectLst/>
                        <a:latin typeface="Segoe UI "/>
                      </a:endParaRPr>
                    </a:p>
                  </a:txBody>
                  <a:tcPr marL="66275" marR="66275" marT="6137" marB="0" anchor="ctr"/>
                </a:tc>
                <a:extLst>
                  <a:ext uri="{0D108BD9-81ED-4DB2-BD59-A6C34878D82A}">
                    <a16:rowId xmlns:a16="http://schemas.microsoft.com/office/drawing/2014/main" val="3366803695"/>
                  </a:ext>
                </a:extLst>
              </a:tr>
              <a:tr h="365486">
                <a:tc>
                  <a:txBody>
                    <a:bodyPr/>
                    <a:lstStyle/>
                    <a:p>
                      <a:pPr marL="0" marR="0" algn="l" fontAlgn="ctr">
                        <a:lnSpc>
                          <a:spcPct val="106000"/>
                        </a:lnSpc>
                        <a:spcBef>
                          <a:spcPts val="0"/>
                        </a:spcBef>
                        <a:spcAft>
                          <a:spcPts val="0"/>
                        </a:spcAft>
                      </a:pPr>
                      <a:r>
                        <a:rPr lang="en-US" sz="1100" u="none" strike="noStrike">
                          <a:effectLst/>
                          <a:latin typeface="Segoe UI "/>
                        </a:rPr>
                        <a:t>MEM policy driven provisioning, management and guided scenarios</a:t>
                      </a:r>
                      <a:endParaRPr lang="en-US" sz="2000" b="0" i="0" u="none" strike="noStrike">
                        <a:effectLst/>
                        <a:latin typeface="Segoe UI "/>
                      </a:endParaRPr>
                    </a:p>
                  </a:txBody>
                  <a:tcPr marL="66275" marR="66275" marT="6137" marB="0" anchor="ctr"/>
                </a:tc>
                <a:tc>
                  <a:txBody>
                    <a:bodyPr/>
                    <a:lstStyle/>
                    <a:p>
                      <a:pPr algn="l" fontAlgn="ctr">
                        <a:spcBef>
                          <a:spcPts val="0"/>
                        </a:spcBef>
                        <a:spcAft>
                          <a:spcPts val="0"/>
                        </a:spcAft>
                      </a:pPr>
                      <a:endParaRPr lang="en-NL" sz="2000" b="0" i="0" u="none" strike="noStrike">
                        <a:effectLst/>
                        <a:latin typeface="Segoe UI "/>
                      </a:endParaRPr>
                    </a:p>
                  </a:txBody>
                  <a:tcPr marL="66275" marR="66275" marT="6137" marB="0" anchor="ctr"/>
                </a:tc>
                <a:tc>
                  <a:txBody>
                    <a:bodyPr/>
                    <a:lstStyle/>
                    <a:p>
                      <a:pPr marL="0" marR="0" algn="ctr" fontAlgn="ctr">
                        <a:lnSpc>
                          <a:spcPct val="106000"/>
                        </a:lnSpc>
                        <a:spcBef>
                          <a:spcPts val="0"/>
                        </a:spcBef>
                        <a:spcAft>
                          <a:spcPts val="0"/>
                        </a:spcAft>
                      </a:pPr>
                      <a:r>
                        <a:rPr lang="en-US" sz="1100" u="none" strike="noStrike">
                          <a:effectLst/>
                          <a:latin typeface="Segoe UI "/>
                          <a:sym typeface="Symbol" panose="05050102010706020507" pitchFamily="18" charset="2"/>
                        </a:rPr>
                        <a:t></a:t>
                      </a:r>
                      <a:endParaRPr lang="en-US" sz="2000" b="0" i="0" u="none" strike="noStrike">
                        <a:effectLst/>
                        <a:latin typeface="Segoe UI "/>
                      </a:endParaRPr>
                    </a:p>
                  </a:txBody>
                  <a:tcPr marL="66275" marR="66275" marT="6137" marB="0" anchor="ctr"/>
                </a:tc>
                <a:extLst>
                  <a:ext uri="{0D108BD9-81ED-4DB2-BD59-A6C34878D82A}">
                    <a16:rowId xmlns:a16="http://schemas.microsoft.com/office/drawing/2014/main" val="1490529057"/>
                  </a:ext>
                </a:extLst>
              </a:tr>
              <a:tr h="301113">
                <a:tc>
                  <a:txBody>
                    <a:bodyPr/>
                    <a:lstStyle/>
                    <a:p>
                      <a:pPr marL="0" marR="0" algn="l" fontAlgn="ctr">
                        <a:lnSpc>
                          <a:spcPct val="106000"/>
                        </a:lnSpc>
                        <a:spcBef>
                          <a:spcPts val="0"/>
                        </a:spcBef>
                        <a:spcAft>
                          <a:spcPts val="0"/>
                        </a:spcAft>
                      </a:pPr>
                      <a:r>
                        <a:rPr lang="en-US" sz="1100" u="none" strike="noStrike">
                          <a:effectLst/>
                          <a:latin typeface="Segoe UI "/>
                        </a:rPr>
                        <a:t>EA based reporting, monitoring</a:t>
                      </a:r>
                      <a:endParaRPr lang="en-US" sz="2000" b="0" i="0" u="none" strike="noStrike">
                        <a:effectLst/>
                        <a:latin typeface="Segoe UI "/>
                      </a:endParaRPr>
                    </a:p>
                  </a:txBody>
                  <a:tcPr marL="66275" marR="66275" marT="6137" marB="0" anchor="ctr"/>
                </a:tc>
                <a:tc>
                  <a:txBody>
                    <a:bodyPr/>
                    <a:lstStyle/>
                    <a:p>
                      <a:pPr algn="l" fontAlgn="ctr">
                        <a:spcBef>
                          <a:spcPts val="0"/>
                        </a:spcBef>
                        <a:spcAft>
                          <a:spcPts val="0"/>
                        </a:spcAft>
                      </a:pPr>
                      <a:endParaRPr lang="en-NL" sz="2000" b="0" i="0" u="none" strike="noStrike">
                        <a:effectLst/>
                        <a:latin typeface="Segoe UI "/>
                      </a:endParaRPr>
                    </a:p>
                  </a:txBody>
                  <a:tcPr marL="66275" marR="66275" marT="6137" marB="0" anchor="ctr"/>
                </a:tc>
                <a:tc>
                  <a:txBody>
                    <a:bodyPr/>
                    <a:lstStyle/>
                    <a:p>
                      <a:pPr marL="0" marR="0" algn="ctr" fontAlgn="ctr">
                        <a:lnSpc>
                          <a:spcPct val="106000"/>
                        </a:lnSpc>
                        <a:spcBef>
                          <a:spcPts val="0"/>
                        </a:spcBef>
                        <a:spcAft>
                          <a:spcPts val="0"/>
                        </a:spcAft>
                      </a:pPr>
                      <a:r>
                        <a:rPr lang="en-US" sz="1100" u="none" strike="noStrike">
                          <a:effectLst/>
                          <a:latin typeface="Segoe UI "/>
                          <a:sym typeface="Symbol" panose="05050102010706020507" pitchFamily="18" charset="2"/>
                        </a:rPr>
                        <a:t></a:t>
                      </a:r>
                      <a:endParaRPr lang="en-US" sz="2000" b="0" i="0" u="none" strike="noStrike">
                        <a:effectLst/>
                        <a:latin typeface="Segoe UI "/>
                      </a:endParaRPr>
                    </a:p>
                  </a:txBody>
                  <a:tcPr marL="66275" marR="66275" marT="6137" marB="0" anchor="ctr"/>
                </a:tc>
                <a:extLst>
                  <a:ext uri="{0D108BD9-81ED-4DB2-BD59-A6C34878D82A}">
                    <a16:rowId xmlns:a16="http://schemas.microsoft.com/office/drawing/2014/main" val="183394711"/>
                  </a:ext>
                </a:extLst>
              </a:tr>
              <a:tr h="301113">
                <a:tc>
                  <a:txBody>
                    <a:bodyPr/>
                    <a:lstStyle/>
                    <a:p>
                      <a:pPr marL="0" marR="0" algn="l" fontAlgn="ctr">
                        <a:lnSpc>
                          <a:spcPct val="106000"/>
                        </a:lnSpc>
                        <a:spcBef>
                          <a:spcPts val="0"/>
                        </a:spcBef>
                        <a:spcAft>
                          <a:spcPts val="0"/>
                        </a:spcAft>
                      </a:pPr>
                      <a:r>
                        <a:rPr lang="en-US" sz="1100" u="none" strike="noStrike">
                          <a:effectLst/>
                          <a:latin typeface="Segoe UI "/>
                        </a:rPr>
                        <a:t>Service health, operational health alerts</a:t>
                      </a:r>
                      <a:endParaRPr lang="en-US" sz="2000" b="0" i="0" u="none" strike="noStrike">
                        <a:effectLst/>
                        <a:latin typeface="Segoe UI "/>
                      </a:endParaRPr>
                    </a:p>
                  </a:txBody>
                  <a:tcPr marL="66275" marR="66275" marT="6137" marB="0" anchor="ctr"/>
                </a:tc>
                <a:tc>
                  <a:txBody>
                    <a:bodyPr/>
                    <a:lstStyle/>
                    <a:p>
                      <a:pPr algn="l" fontAlgn="ctr">
                        <a:spcBef>
                          <a:spcPts val="0"/>
                        </a:spcBef>
                        <a:spcAft>
                          <a:spcPts val="0"/>
                        </a:spcAft>
                      </a:pPr>
                      <a:endParaRPr lang="en-NL" sz="2000" b="0" i="0" u="none" strike="noStrike">
                        <a:effectLst/>
                        <a:latin typeface="Segoe UI "/>
                      </a:endParaRPr>
                    </a:p>
                  </a:txBody>
                  <a:tcPr marL="66275" marR="66275" marT="6137" marB="0" anchor="ctr"/>
                </a:tc>
                <a:tc>
                  <a:txBody>
                    <a:bodyPr/>
                    <a:lstStyle/>
                    <a:p>
                      <a:pPr marL="0" marR="0" algn="ctr" fontAlgn="ctr">
                        <a:lnSpc>
                          <a:spcPct val="106000"/>
                        </a:lnSpc>
                        <a:spcBef>
                          <a:spcPts val="0"/>
                        </a:spcBef>
                        <a:spcAft>
                          <a:spcPts val="0"/>
                        </a:spcAft>
                      </a:pPr>
                      <a:r>
                        <a:rPr lang="en-US" sz="1100" u="none" strike="noStrike">
                          <a:effectLst/>
                          <a:latin typeface="Segoe UI "/>
                          <a:sym typeface="Symbol" panose="05050102010706020507" pitchFamily="18" charset="2"/>
                        </a:rPr>
                        <a:t></a:t>
                      </a:r>
                      <a:endParaRPr lang="en-US" sz="2000" b="0" i="0" u="none" strike="noStrike">
                        <a:effectLst/>
                        <a:latin typeface="Segoe UI "/>
                      </a:endParaRPr>
                    </a:p>
                  </a:txBody>
                  <a:tcPr marL="66275" marR="66275" marT="6137" marB="0" anchor="ctr"/>
                </a:tc>
                <a:extLst>
                  <a:ext uri="{0D108BD9-81ED-4DB2-BD59-A6C34878D82A}">
                    <a16:rowId xmlns:a16="http://schemas.microsoft.com/office/drawing/2014/main" val="4100730745"/>
                  </a:ext>
                </a:extLst>
              </a:tr>
              <a:tr h="365486">
                <a:tc>
                  <a:txBody>
                    <a:bodyPr/>
                    <a:lstStyle/>
                    <a:p>
                      <a:pPr marL="0" marR="0" algn="l" fontAlgn="ctr">
                        <a:lnSpc>
                          <a:spcPct val="106000"/>
                        </a:lnSpc>
                        <a:spcBef>
                          <a:spcPts val="0"/>
                        </a:spcBef>
                        <a:spcAft>
                          <a:spcPts val="0"/>
                        </a:spcAft>
                      </a:pPr>
                      <a:r>
                        <a:rPr lang="en-US" sz="1100" u="none" strike="noStrike">
                          <a:effectLst/>
                          <a:latin typeface="Segoe UI "/>
                        </a:rPr>
                        <a:t>Connection to on-premises [networks, apps, resources] + diagnostics</a:t>
                      </a:r>
                      <a:endParaRPr lang="en-US" sz="2000" b="0" i="0" u="none" strike="noStrike">
                        <a:effectLst/>
                        <a:latin typeface="Segoe UI "/>
                      </a:endParaRPr>
                    </a:p>
                  </a:txBody>
                  <a:tcPr marL="66275" marR="66275" marT="6137" marB="0" anchor="ctr"/>
                </a:tc>
                <a:tc>
                  <a:txBody>
                    <a:bodyPr/>
                    <a:lstStyle/>
                    <a:p>
                      <a:pPr algn="l" fontAlgn="ctr">
                        <a:spcBef>
                          <a:spcPts val="0"/>
                        </a:spcBef>
                        <a:spcAft>
                          <a:spcPts val="0"/>
                        </a:spcAft>
                      </a:pPr>
                      <a:endParaRPr lang="en-NL" sz="2000" b="0" i="0" u="none" strike="noStrike">
                        <a:effectLst/>
                        <a:latin typeface="Segoe UI "/>
                      </a:endParaRPr>
                    </a:p>
                  </a:txBody>
                  <a:tcPr marL="66275" marR="66275" marT="6137" marB="0" anchor="ctr"/>
                </a:tc>
                <a:tc>
                  <a:txBody>
                    <a:bodyPr/>
                    <a:lstStyle/>
                    <a:p>
                      <a:pPr marL="0" marR="0" algn="ctr" fontAlgn="ctr">
                        <a:lnSpc>
                          <a:spcPct val="106000"/>
                        </a:lnSpc>
                        <a:spcBef>
                          <a:spcPts val="0"/>
                        </a:spcBef>
                        <a:spcAft>
                          <a:spcPts val="0"/>
                        </a:spcAft>
                      </a:pPr>
                      <a:r>
                        <a:rPr lang="en-US" sz="1100" u="none" strike="noStrike">
                          <a:effectLst/>
                          <a:latin typeface="Segoe UI "/>
                          <a:sym typeface="Symbol" panose="05050102010706020507" pitchFamily="18" charset="2"/>
                        </a:rPr>
                        <a:t></a:t>
                      </a:r>
                      <a:endParaRPr lang="en-US" sz="2000" b="0" i="0" u="none" strike="noStrike">
                        <a:effectLst/>
                        <a:latin typeface="Segoe UI "/>
                      </a:endParaRPr>
                    </a:p>
                  </a:txBody>
                  <a:tcPr marL="66275" marR="66275" marT="6137" marB="0" anchor="ctr"/>
                </a:tc>
                <a:extLst>
                  <a:ext uri="{0D108BD9-81ED-4DB2-BD59-A6C34878D82A}">
                    <a16:rowId xmlns:a16="http://schemas.microsoft.com/office/drawing/2014/main" val="2302954185"/>
                  </a:ext>
                </a:extLst>
              </a:tr>
              <a:tr h="365486">
                <a:tc>
                  <a:txBody>
                    <a:bodyPr/>
                    <a:lstStyle/>
                    <a:p>
                      <a:pPr marL="0" marR="0" algn="l" fontAlgn="ctr">
                        <a:lnSpc>
                          <a:spcPct val="106000"/>
                        </a:lnSpc>
                        <a:spcBef>
                          <a:spcPts val="0"/>
                        </a:spcBef>
                        <a:spcAft>
                          <a:spcPts val="0"/>
                        </a:spcAft>
                      </a:pPr>
                      <a:r>
                        <a:rPr lang="en-US" sz="1100" u="none" strike="noStrike">
                          <a:effectLst/>
                          <a:latin typeface="Segoe UI "/>
                        </a:rPr>
                        <a:t>Advanced MEM based troubleshooting and device management</a:t>
                      </a:r>
                      <a:endParaRPr lang="en-US" sz="2000" b="0" i="0" u="none" strike="noStrike">
                        <a:effectLst/>
                        <a:latin typeface="Segoe UI "/>
                      </a:endParaRPr>
                    </a:p>
                  </a:txBody>
                  <a:tcPr marL="66275" marR="66275" marT="6137" marB="0" anchor="ctr"/>
                </a:tc>
                <a:tc>
                  <a:txBody>
                    <a:bodyPr/>
                    <a:lstStyle/>
                    <a:p>
                      <a:pPr algn="l" fontAlgn="ctr">
                        <a:spcBef>
                          <a:spcPts val="0"/>
                        </a:spcBef>
                        <a:spcAft>
                          <a:spcPts val="0"/>
                        </a:spcAft>
                      </a:pPr>
                      <a:endParaRPr lang="en-NL" sz="2000" b="0" i="0" u="none" strike="noStrike">
                        <a:effectLst/>
                        <a:latin typeface="Segoe UI "/>
                      </a:endParaRPr>
                    </a:p>
                  </a:txBody>
                  <a:tcPr marL="66275" marR="66275" marT="6137" marB="0" anchor="ctr"/>
                </a:tc>
                <a:tc>
                  <a:txBody>
                    <a:bodyPr/>
                    <a:lstStyle/>
                    <a:p>
                      <a:pPr marL="0" marR="0" algn="ctr" fontAlgn="ctr">
                        <a:lnSpc>
                          <a:spcPct val="106000"/>
                        </a:lnSpc>
                        <a:spcBef>
                          <a:spcPts val="0"/>
                        </a:spcBef>
                        <a:spcAft>
                          <a:spcPts val="0"/>
                        </a:spcAft>
                      </a:pPr>
                      <a:r>
                        <a:rPr lang="en-US" sz="1100" u="none" strike="noStrike">
                          <a:effectLst/>
                          <a:latin typeface="Segoe UI "/>
                          <a:sym typeface="Symbol" panose="05050102010706020507" pitchFamily="18" charset="2"/>
                        </a:rPr>
                        <a:t></a:t>
                      </a:r>
                      <a:endParaRPr lang="en-US" sz="2000" b="0" i="0" u="none" strike="noStrike">
                        <a:effectLst/>
                        <a:latin typeface="Segoe UI "/>
                      </a:endParaRPr>
                    </a:p>
                  </a:txBody>
                  <a:tcPr marL="66275" marR="66275" marT="6137" marB="0" anchor="ctr"/>
                </a:tc>
                <a:extLst>
                  <a:ext uri="{0D108BD9-81ED-4DB2-BD59-A6C34878D82A}">
                    <a16:rowId xmlns:a16="http://schemas.microsoft.com/office/drawing/2014/main" val="2371871654"/>
                  </a:ext>
                </a:extLst>
              </a:tr>
            </a:tbl>
          </a:graphicData>
        </a:graphic>
      </p:graphicFrame>
    </p:spTree>
    <p:extLst>
      <p:ext uri="{BB962C8B-B14F-4D97-AF65-F5344CB8AC3E}">
        <p14:creationId xmlns:p14="http://schemas.microsoft.com/office/powerpoint/2010/main" val="22602191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80B3C6-9A7C-E099-8FC4-3CAF3D45E05F}"/>
              </a:ext>
            </a:extLst>
          </p:cNvPr>
          <p:cNvSpPr txBox="1">
            <a:spLocks/>
          </p:cNvSpPr>
          <p:nvPr/>
        </p:nvSpPr>
        <p:spPr>
          <a:xfrm>
            <a:off x="492442" y="322999"/>
            <a:ext cx="11018520" cy="430887"/>
          </a:xfr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chemeClr val="bg1"/>
                </a:solidFill>
                <a:latin typeface="+mn-lt"/>
                <a:cs typeface="Segoe UI"/>
              </a:rPr>
              <a:t>Technical and license requirements </a:t>
            </a:r>
          </a:p>
        </p:txBody>
      </p:sp>
      <p:sp>
        <p:nvSpPr>
          <p:cNvPr id="4" name="Google Shape;839;p32">
            <a:extLst>
              <a:ext uri="{FF2B5EF4-FFF2-40B4-BE49-F238E27FC236}">
                <a16:creationId xmlns:a16="http://schemas.microsoft.com/office/drawing/2014/main" id="{D452573C-5838-5C8B-3E1F-36A7C8D0804E}"/>
              </a:ext>
            </a:extLst>
          </p:cNvPr>
          <p:cNvSpPr/>
          <p:nvPr/>
        </p:nvSpPr>
        <p:spPr>
          <a:xfrm>
            <a:off x="1531344" y="1187448"/>
            <a:ext cx="2763355" cy="546028"/>
          </a:xfrm>
          <a:prstGeom prst="homePlate">
            <a:avLst>
              <a:gd name="adj" fmla="val 30996"/>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i="0" u="none" strike="noStrike" kern="1200" cap="none" spc="0" normalizeH="0" baseline="0" noProof="0">
                <a:ln>
                  <a:noFill/>
                </a:ln>
                <a:solidFill>
                  <a:srgbClr val="0078D4"/>
                </a:solidFill>
                <a:effectLst/>
                <a:uLnTx/>
                <a:uFillTx/>
                <a:latin typeface="Segoe UI Semibold"/>
                <a:ea typeface="+mn-ea"/>
                <a:cs typeface="+mn-cs"/>
              </a:rPr>
              <a:t>License</a:t>
            </a:r>
          </a:p>
        </p:txBody>
      </p:sp>
      <p:sp>
        <p:nvSpPr>
          <p:cNvPr id="5" name="Freeform: Shape 13">
            <a:extLst>
              <a:ext uri="{FF2B5EF4-FFF2-40B4-BE49-F238E27FC236}">
                <a16:creationId xmlns:a16="http://schemas.microsoft.com/office/drawing/2014/main" id="{37910459-373C-8732-A639-2D9F424C28B5}"/>
              </a:ext>
            </a:extLst>
          </p:cNvPr>
          <p:cNvSpPr/>
          <p:nvPr/>
        </p:nvSpPr>
        <p:spPr>
          <a:xfrm>
            <a:off x="4418205" y="1187465"/>
            <a:ext cx="7141359" cy="546007"/>
          </a:xfrm>
          <a:custGeom>
            <a:avLst/>
            <a:gdLst>
              <a:gd name="connsiteX0" fmla="*/ 0 w 7037388"/>
              <a:gd name="connsiteY0" fmla="*/ 0 h 546007"/>
              <a:gd name="connsiteX1" fmla="*/ 7037388 w 7037388"/>
              <a:gd name="connsiteY1" fmla="*/ 0 h 546007"/>
              <a:gd name="connsiteX2" fmla="*/ 7037388 w 7037388"/>
              <a:gd name="connsiteY2" fmla="*/ 546007 h 546007"/>
              <a:gd name="connsiteX3" fmla="*/ 0 w 7037388"/>
              <a:gd name="connsiteY3" fmla="*/ 546007 h 546007"/>
              <a:gd name="connsiteX4" fmla="*/ 158702 w 7037388"/>
              <a:gd name="connsiteY4" fmla="*/ 273004 h 5460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37388" h="546007">
                <a:moveTo>
                  <a:pt x="0" y="0"/>
                </a:moveTo>
                <a:lnTo>
                  <a:pt x="7037388" y="0"/>
                </a:lnTo>
                <a:lnTo>
                  <a:pt x="7037388" y="546007"/>
                </a:lnTo>
                <a:lnTo>
                  <a:pt x="0" y="546007"/>
                </a:lnTo>
                <a:lnTo>
                  <a:pt x="158702" y="273004"/>
                </a:lnTo>
                <a:close/>
              </a:path>
            </a:pathLst>
          </a:custGeom>
          <a:noFill/>
          <a:ln>
            <a:noFill/>
          </a:ln>
        </p:spPr>
        <p:txBody>
          <a:bodyPr spcFirstLastPara="1" wrap="square" lIns="274320" tIns="91425" rIns="91425" bIns="91425" anchor="ctr" anchorCtr="0">
            <a:noAutofit/>
          </a:bodyPr>
          <a:lstStyle/>
          <a:p>
            <a:pPr algn="l"/>
            <a:r>
              <a:rPr lang="en-US" sz="1400" b="0" i="0">
                <a:solidFill>
                  <a:schemeClr val="bg1"/>
                </a:solidFill>
                <a:effectLst/>
                <a:latin typeface="Segoe UI" panose="020B0502040204020203" pitchFamily="34" charset="0"/>
              </a:rPr>
              <a:t>Users must have licenses for Windows, Intune, Azure AD, and Windows 365 to use their Cloud PC.</a:t>
            </a:r>
          </a:p>
        </p:txBody>
      </p:sp>
      <p:sp>
        <p:nvSpPr>
          <p:cNvPr id="6" name="Google Shape;839;p32">
            <a:extLst>
              <a:ext uri="{FF2B5EF4-FFF2-40B4-BE49-F238E27FC236}">
                <a16:creationId xmlns:a16="http://schemas.microsoft.com/office/drawing/2014/main" id="{397CBD80-7953-4636-8F11-81116B189B2B}"/>
              </a:ext>
            </a:extLst>
          </p:cNvPr>
          <p:cNvSpPr/>
          <p:nvPr/>
        </p:nvSpPr>
        <p:spPr>
          <a:xfrm>
            <a:off x="1531344" y="1828128"/>
            <a:ext cx="2763355" cy="546028"/>
          </a:xfrm>
          <a:prstGeom prst="homePlate">
            <a:avLst>
              <a:gd name="adj" fmla="val 30996"/>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i="0" u="none" strike="noStrike" kern="1200" cap="none" spc="0" normalizeH="0" baseline="0" noProof="0">
                <a:ln>
                  <a:noFill/>
                </a:ln>
                <a:solidFill>
                  <a:srgbClr val="0078D4"/>
                </a:solidFill>
                <a:effectLst/>
                <a:uLnTx/>
                <a:uFillTx/>
                <a:latin typeface="Segoe UI Semibold"/>
                <a:ea typeface="+mn-ea"/>
                <a:cs typeface="+mn-cs"/>
              </a:rPr>
              <a:t>Azure Subscription</a:t>
            </a:r>
          </a:p>
        </p:txBody>
      </p:sp>
      <p:sp>
        <p:nvSpPr>
          <p:cNvPr id="7" name="Freeform: Shape 15">
            <a:extLst>
              <a:ext uri="{FF2B5EF4-FFF2-40B4-BE49-F238E27FC236}">
                <a16:creationId xmlns:a16="http://schemas.microsoft.com/office/drawing/2014/main" id="{691DA8ED-C545-9EA1-946D-14FCCD3E42F8}"/>
              </a:ext>
            </a:extLst>
          </p:cNvPr>
          <p:cNvSpPr/>
          <p:nvPr/>
        </p:nvSpPr>
        <p:spPr>
          <a:xfrm>
            <a:off x="4418205" y="1828149"/>
            <a:ext cx="7141359" cy="546007"/>
          </a:xfrm>
          <a:custGeom>
            <a:avLst/>
            <a:gdLst>
              <a:gd name="connsiteX0" fmla="*/ 0 w 7037388"/>
              <a:gd name="connsiteY0" fmla="*/ 0 h 546007"/>
              <a:gd name="connsiteX1" fmla="*/ 7037388 w 7037388"/>
              <a:gd name="connsiteY1" fmla="*/ 0 h 546007"/>
              <a:gd name="connsiteX2" fmla="*/ 7037388 w 7037388"/>
              <a:gd name="connsiteY2" fmla="*/ 546007 h 546007"/>
              <a:gd name="connsiteX3" fmla="*/ 0 w 7037388"/>
              <a:gd name="connsiteY3" fmla="*/ 546007 h 546007"/>
              <a:gd name="connsiteX4" fmla="*/ 158702 w 7037388"/>
              <a:gd name="connsiteY4" fmla="*/ 273004 h 5460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37388" h="546007">
                <a:moveTo>
                  <a:pt x="0" y="0"/>
                </a:moveTo>
                <a:lnTo>
                  <a:pt x="7037388" y="0"/>
                </a:lnTo>
                <a:lnTo>
                  <a:pt x="7037388" y="546007"/>
                </a:lnTo>
                <a:lnTo>
                  <a:pt x="0" y="546007"/>
                </a:lnTo>
                <a:lnTo>
                  <a:pt x="158702" y="273004"/>
                </a:lnTo>
                <a:close/>
              </a:path>
            </a:pathLst>
          </a:custGeom>
          <a:noFill/>
          <a:ln>
            <a:noFill/>
          </a:ln>
        </p:spPr>
        <p:txBody>
          <a:bodyPr spcFirstLastPara="1" wrap="square" lIns="274320"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chemeClr val="bg1"/>
                </a:solidFill>
                <a:effectLst/>
                <a:uLnTx/>
                <a:uFillTx/>
                <a:latin typeface="Segoe UI"/>
                <a:ea typeface="+mn-ea"/>
                <a:cs typeface="+mn-cs"/>
              </a:rPr>
              <a:t>At least 1 needed for an Azure Virtual Network if required (Enterprise)</a:t>
            </a:r>
          </a:p>
        </p:txBody>
      </p:sp>
      <p:sp>
        <p:nvSpPr>
          <p:cNvPr id="8" name="Google Shape;839;p32">
            <a:extLst>
              <a:ext uri="{FF2B5EF4-FFF2-40B4-BE49-F238E27FC236}">
                <a16:creationId xmlns:a16="http://schemas.microsoft.com/office/drawing/2014/main" id="{2F3D167A-9D1C-20D9-1291-45EE8D50508D}"/>
              </a:ext>
            </a:extLst>
          </p:cNvPr>
          <p:cNvSpPr/>
          <p:nvPr/>
        </p:nvSpPr>
        <p:spPr>
          <a:xfrm>
            <a:off x="1531344" y="2468808"/>
            <a:ext cx="2763355" cy="546028"/>
          </a:xfrm>
          <a:prstGeom prst="homePlate">
            <a:avLst>
              <a:gd name="adj" fmla="val 30996"/>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i="0" u="none" strike="noStrike" kern="1200" cap="none" spc="0" normalizeH="0" baseline="0" noProof="0">
                <a:ln>
                  <a:noFill/>
                </a:ln>
                <a:solidFill>
                  <a:srgbClr val="0078D4"/>
                </a:solidFill>
                <a:effectLst/>
                <a:uLnTx/>
                <a:uFillTx/>
                <a:latin typeface="Segoe UI Semibold"/>
                <a:ea typeface="+mn-ea"/>
                <a:cs typeface="+mn-cs"/>
              </a:rPr>
              <a:t>Network</a:t>
            </a:r>
          </a:p>
        </p:txBody>
      </p:sp>
      <p:sp>
        <p:nvSpPr>
          <p:cNvPr id="9" name="Freeform: Shape 17">
            <a:extLst>
              <a:ext uri="{FF2B5EF4-FFF2-40B4-BE49-F238E27FC236}">
                <a16:creationId xmlns:a16="http://schemas.microsoft.com/office/drawing/2014/main" id="{7D3F9A15-3D41-4A46-AFD1-05461F3639FB}"/>
              </a:ext>
            </a:extLst>
          </p:cNvPr>
          <p:cNvSpPr/>
          <p:nvPr/>
        </p:nvSpPr>
        <p:spPr>
          <a:xfrm>
            <a:off x="4410883" y="2468818"/>
            <a:ext cx="7141359" cy="546007"/>
          </a:xfrm>
          <a:custGeom>
            <a:avLst/>
            <a:gdLst>
              <a:gd name="connsiteX0" fmla="*/ 0 w 7037388"/>
              <a:gd name="connsiteY0" fmla="*/ 0 h 546007"/>
              <a:gd name="connsiteX1" fmla="*/ 7037388 w 7037388"/>
              <a:gd name="connsiteY1" fmla="*/ 0 h 546007"/>
              <a:gd name="connsiteX2" fmla="*/ 7037388 w 7037388"/>
              <a:gd name="connsiteY2" fmla="*/ 546007 h 546007"/>
              <a:gd name="connsiteX3" fmla="*/ 0 w 7037388"/>
              <a:gd name="connsiteY3" fmla="*/ 546007 h 546007"/>
              <a:gd name="connsiteX4" fmla="*/ 158702 w 7037388"/>
              <a:gd name="connsiteY4" fmla="*/ 273004 h 5460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37388" h="546007">
                <a:moveTo>
                  <a:pt x="0" y="0"/>
                </a:moveTo>
                <a:lnTo>
                  <a:pt x="7037388" y="0"/>
                </a:lnTo>
                <a:lnTo>
                  <a:pt x="7037388" y="546007"/>
                </a:lnTo>
                <a:lnTo>
                  <a:pt x="0" y="546007"/>
                </a:lnTo>
                <a:lnTo>
                  <a:pt x="158702" y="273004"/>
                </a:lnTo>
                <a:close/>
              </a:path>
            </a:pathLst>
          </a:custGeom>
          <a:noFill/>
          <a:ln>
            <a:noFill/>
          </a:ln>
        </p:spPr>
        <p:txBody>
          <a:bodyPr spcFirstLastPara="1" wrap="square" lIns="274320"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chemeClr val="bg1"/>
                </a:solidFill>
                <a:effectLst/>
                <a:uLnTx/>
                <a:uFillTx/>
                <a:latin typeface="Segoe UI"/>
                <a:ea typeface="+mn-ea"/>
                <a:cs typeface="+mn-cs"/>
              </a:rPr>
              <a:t>Azure Virtual Network with line of sight to Domain Controller (only for HAADJ)</a:t>
            </a:r>
          </a:p>
        </p:txBody>
      </p:sp>
      <p:sp>
        <p:nvSpPr>
          <p:cNvPr id="10" name="Google Shape;839;p32">
            <a:extLst>
              <a:ext uri="{FF2B5EF4-FFF2-40B4-BE49-F238E27FC236}">
                <a16:creationId xmlns:a16="http://schemas.microsoft.com/office/drawing/2014/main" id="{1EA0D4F4-DFD8-DFCF-41AD-8CBC319E251B}"/>
              </a:ext>
            </a:extLst>
          </p:cNvPr>
          <p:cNvSpPr/>
          <p:nvPr/>
        </p:nvSpPr>
        <p:spPr>
          <a:xfrm>
            <a:off x="1531344" y="3109489"/>
            <a:ext cx="2763355" cy="546028"/>
          </a:xfrm>
          <a:prstGeom prst="homePlate">
            <a:avLst>
              <a:gd name="adj" fmla="val 30996"/>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i="0" u="none" strike="noStrike" kern="1200" cap="none" spc="0" normalizeH="0" baseline="0" noProof="0">
                <a:ln>
                  <a:noFill/>
                </a:ln>
                <a:solidFill>
                  <a:srgbClr val="0078D4"/>
                </a:solidFill>
                <a:effectLst/>
                <a:uLnTx/>
                <a:uFillTx/>
                <a:latin typeface="Segoe UI Semibold"/>
                <a:ea typeface="+mn-ea"/>
                <a:cs typeface="+mn-cs"/>
              </a:rPr>
              <a:t>Machine Identity</a:t>
            </a:r>
          </a:p>
        </p:txBody>
      </p:sp>
      <p:sp>
        <p:nvSpPr>
          <p:cNvPr id="11" name="Freeform: Shape 19">
            <a:extLst>
              <a:ext uri="{FF2B5EF4-FFF2-40B4-BE49-F238E27FC236}">
                <a16:creationId xmlns:a16="http://schemas.microsoft.com/office/drawing/2014/main" id="{20A9337D-0A98-A411-D9A2-9298CB259644}"/>
              </a:ext>
            </a:extLst>
          </p:cNvPr>
          <p:cNvSpPr/>
          <p:nvPr/>
        </p:nvSpPr>
        <p:spPr>
          <a:xfrm>
            <a:off x="4418205" y="3109510"/>
            <a:ext cx="7141359" cy="546007"/>
          </a:xfrm>
          <a:custGeom>
            <a:avLst/>
            <a:gdLst>
              <a:gd name="connsiteX0" fmla="*/ 0 w 7037388"/>
              <a:gd name="connsiteY0" fmla="*/ 0 h 546007"/>
              <a:gd name="connsiteX1" fmla="*/ 7037388 w 7037388"/>
              <a:gd name="connsiteY1" fmla="*/ 0 h 546007"/>
              <a:gd name="connsiteX2" fmla="*/ 7037388 w 7037388"/>
              <a:gd name="connsiteY2" fmla="*/ 546007 h 546007"/>
              <a:gd name="connsiteX3" fmla="*/ 0 w 7037388"/>
              <a:gd name="connsiteY3" fmla="*/ 546007 h 546007"/>
              <a:gd name="connsiteX4" fmla="*/ 158702 w 7037388"/>
              <a:gd name="connsiteY4" fmla="*/ 273004 h 5460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37388" h="546007">
                <a:moveTo>
                  <a:pt x="0" y="0"/>
                </a:moveTo>
                <a:lnTo>
                  <a:pt x="7037388" y="0"/>
                </a:lnTo>
                <a:lnTo>
                  <a:pt x="7037388" y="546007"/>
                </a:lnTo>
                <a:lnTo>
                  <a:pt x="0" y="546007"/>
                </a:lnTo>
                <a:lnTo>
                  <a:pt x="158702" y="273004"/>
                </a:lnTo>
                <a:close/>
              </a:path>
            </a:pathLst>
          </a:custGeom>
          <a:noFill/>
          <a:ln>
            <a:noFill/>
          </a:ln>
        </p:spPr>
        <p:txBody>
          <a:bodyPr spcFirstLastPara="1" wrap="square" lIns="274320"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chemeClr val="bg1"/>
                </a:solidFill>
                <a:effectLst/>
                <a:uLnTx/>
                <a:uFillTx/>
                <a:latin typeface="Segoe UI"/>
                <a:ea typeface="+mn-ea"/>
                <a:cs typeface="+mn-cs"/>
              </a:rPr>
              <a:t>Hybrid Azure AD Join (HAADJ) or </a:t>
            </a:r>
            <a:r>
              <a:rPr lang="en-US" sz="1400">
                <a:solidFill>
                  <a:schemeClr val="bg1"/>
                </a:solidFill>
                <a:latin typeface="Segoe UI"/>
              </a:rPr>
              <a:t>Azure AD Join (AADJ)</a:t>
            </a:r>
            <a:endParaRPr kumimoji="0" lang="en-US" sz="1400" b="0" i="0" u="none" strike="noStrike" kern="1200" cap="none" spc="0" normalizeH="0" baseline="0" noProof="0">
              <a:ln>
                <a:noFill/>
              </a:ln>
              <a:solidFill>
                <a:schemeClr val="bg1"/>
              </a:solidFill>
              <a:effectLst/>
              <a:uLnTx/>
              <a:uFillTx/>
              <a:latin typeface="Segoe UI"/>
              <a:ea typeface="+mn-ea"/>
              <a:cs typeface="+mn-cs"/>
            </a:endParaRPr>
          </a:p>
        </p:txBody>
      </p:sp>
      <p:sp>
        <p:nvSpPr>
          <p:cNvPr id="12" name="Google Shape;839;p32">
            <a:extLst>
              <a:ext uri="{FF2B5EF4-FFF2-40B4-BE49-F238E27FC236}">
                <a16:creationId xmlns:a16="http://schemas.microsoft.com/office/drawing/2014/main" id="{BD447551-E991-D004-71E1-08B87DE18B1E}"/>
              </a:ext>
            </a:extLst>
          </p:cNvPr>
          <p:cNvSpPr/>
          <p:nvPr/>
        </p:nvSpPr>
        <p:spPr>
          <a:xfrm>
            <a:off x="1531344" y="3750169"/>
            <a:ext cx="2763355" cy="546028"/>
          </a:xfrm>
          <a:prstGeom prst="homePlate">
            <a:avLst>
              <a:gd name="adj" fmla="val 30996"/>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i="0" u="none" strike="noStrike" kern="1200" cap="none" spc="0" normalizeH="0" baseline="0" noProof="0">
                <a:ln>
                  <a:noFill/>
                </a:ln>
                <a:solidFill>
                  <a:srgbClr val="0078D4"/>
                </a:solidFill>
                <a:effectLst/>
                <a:uLnTx/>
                <a:uFillTx/>
                <a:latin typeface="Segoe UI Semibold"/>
                <a:ea typeface="+mn-ea"/>
                <a:cs typeface="+mn-cs"/>
              </a:rPr>
              <a:t>User Identity</a:t>
            </a:r>
          </a:p>
        </p:txBody>
      </p:sp>
      <p:sp>
        <p:nvSpPr>
          <p:cNvPr id="13" name="Freeform: Shape 21">
            <a:extLst>
              <a:ext uri="{FF2B5EF4-FFF2-40B4-BE49-F238E27FC236}">
                <a16:creationId xmlns:a16="http://schemas.microsoft.com/office/drawing/2014/main" id="{30682F5D-D019-6659-576A-C7889DFEE41E}"/>
              </a:ext>
            </a:extLst>
          </p:cNvPr>
          <p:cNvSpPr/>
          <p:nvPr/>
        </p:nvSpPr>
        <p:spPr>
          <a:xfrm>
            <a:off x="4418205" y="3750190"/>
            <a:ext cx="7141359" cy="546007"/>
          </a:xfrm>
          <a:custGeom>
            <a:avLst/>
            <a:gdLst>
              <a:gd name="connsiteX0" fmla="*/ 0 w 7037388"/>
              <a:gd name="connsiteY0" fmla="*/ 0 h 546007"/>
              <a:gd name="connsiteX1" fmla="*/ 7037388 w 7037388"/>
              <a:gd name="connsiteY1" fmla="*/ 0 h 546007"/>
              <a:gd name="connsiteX2" fmla="*/ 7037388 w 7037388"/>
              <a:gd name="connsiteY2" fmla="*/ 546007 h 546007"/>
              <a:gd name="connsiteX3" fmla="*/ 0 w 7037388"/>
              <a:gd name="connsiteY3" fmla="*/ 546007 h 546007"/>
              <a:gd name="connsiteX4" fmla="*/ 158702 w 7037388"/>
              <a:gd name="connsiteY4" fmla="*/ 273004 h 5460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37388" h="546007">
                <a:moveTo>
                  <a:pt x="0" y="0"/>
                </a:moveTo>
                <a:lnTo>
                  <a:pt x="7037388" y="0"/>
                </a:lnTo>
                <a:lnTo>
                  <a:pt x="7037388" y="546007"/>
                </a:lnTo>
                <a:lnTo>
                  <a:pt x="0" y="546007"/>
                </a:lnTo>
                <a:lnTo>
                  <a:pt x="158702" y="273004"/>
                </a:lnTo>
                <a:close/>
              </a:path>
            </a:pathLst>
          </a:custGeom>
          <a:noFill/>
          <a:ln>
            <a:noFill/>
          </a:ln>
        </p:spPr>
        <p:txBody>
          <a:bodyPr spcFirstLastPara="1" wrap="square" lIns="274320"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chemeClr val="bg1"/>
                </a:solidFill>
                <a:effectLst/>
                <a:uLnTx/>
                <a:uFillTx/>
                <a:latin typeface="Segoe UI"/>
                <a:ea typeface="+mn-ea"/>
                <a:cs typeface="+mn-cs"/>
              </a:rPr>
              <a:t>Hybrid users (AD + AAD) </a:t>
            </a:r>
            <a:r>
              <a:rPr lang="en-US" sz="1400">
                <a:solidFill>
                  <a:schemeClr val="bg1"/>
                </a:solidFill>
                <a:latin typeface="Segoe UI"/>
              </a:rPr>
              <a:t>or </a:t>
            </a:r>
            <a:r>
              <a:rPr kumimoji="0" lang="en-US" sz="1400" b="0" i="0" u="none" strike="noStrike" kern="1200" cap="none" spc="0" normalizeH="0" baseline="0" noProof="0">
                <a:ln>
                  <a:noFill/>
                </a:ln>
                <a:solidFill>
                  <a:schemeClr val="bg1"/>
                </a:solidFill>
                <a:effectLst/>
                <a:uLnTx/>
                <a:uFillTx/>
                <a:latin typeface="Segoe UI"/>
                <a:ea typeface="+mn-ea"/>
                <a:cs typeface="+mn-cs"/>
              </a:rPr>
              <a:t>AAD users</a:t>
            </a:r>
          </a:p>
        </p:txBody>
      </p:sp>
      <p:sp>
        <p:nvSpPr>
          <p:cNvPr id="14" name="Google Shape;839;p32">
            <a:extLst>
              <a:ext uri="{FF2B5EF4-FFF2-40B4-BE49-F238E27FC236}">
                <a16:creationId xmlns:a16="http://schemas.microsoft.com/office/drawing/2014/main" id="{2EA6F145-7B7F-7A98-2207-57E0CB7FA1B3}"/>
              </a:ext>
            </a:extLst>
          </p:cNvPr>
          <p:cNvSpPr/>
          <p:nvPr/>
        </p:nvSpPr>
        <p:spPr>
          <a:xfrm>
            <a:off x="1531344" y="4390849"/>
            <a:ext cx="2763355" cy="546028"/>
          </a:xfrm>
          <a:prstGeom prst="homePlate">
            <a:avLst>
              <a:gd name="adj" fmla="val 30996"/>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i="0" u="none" strike="noStrike" kern="1200" cap="none" spc="0" normalizeH="0" baseline="0" noProof="0">
                <a:ln>
                  <a:noFill/>
                </a:ln>
                <a:solidFill>
                  <a:srgbClr val="0078D4"/>
                </a:solidFill>
                <a:effectLst/>
                <a:uLnTx/>
                <a:uFillTx/>
                <a:latin typeface="Segoe UI Semibold"/>
                <a:ea typeface="+mn-ea"/>
                <a:cs typeface="+mn-cs"/>
              </a:rPr>
              <a:t>Image</a:t>
            </a:r>
          </a:p>
        </p:txBody>
      </p:sp>
      <p:sp>
        <p:nvSpPr>
          <p:cNvPr id="15" name="Freeform: Shape 23">
            <a:extLst>
              <a:ext uri="{FF2B5EF4-FFF2-40B4-BE49-F238E27FC236}">
                <a16:creationId xmlns:a16="http://schemas.microsoft.com/office/drawing/2014/main" id="{CFC3261E-366F-CE2B-66B0-044369A302D6}"/>
              </a:ext>
            </a:extLst>
          </p:cNvPr>
          <p:cNvSpPr/>
          <p:nvPr/>
        </p:nvSpPr>
        <p:spPr>
          <a:xfrm>
            <a:off x="4418205" y="4390849"/>
            <a:ext cx="7141359" cy="546007"/>
          </a:xfrm>
          <a:custGeom>
            <a:avLst/>
            <a:gdLst>
              <a:gd name="connsiteX0" fmla="*/ 0 w 7037388"/>
              <a:gd name="connsiteY0" fmla="*/ 0 h 546007"/>
              <a:gd name="connsiteX1" fmla="*/ 7037388 w 7037388"/>
              <a:gd name="connsiteY1" fmla="*/ 0 h 546007"/>
              <a:gd name="connsiteX2" fmla="*/ 7037388 w 7037388"/>
              <a:gd name="connsiteY2" fmla="*/ 546007 h 546007"/>
              <a:gd name="connsiteX3" fmla="*/ 0 w 7037388"/>
              <a:gd name="connsiteY3" fmla="*/ 546007 h 546007"/>
              <a:gd name="connsiteX4" fmla="*/ 158702 w 7037388"/>
              <a:gd name="connsiteY4" fmla="*/ 273004 h 5460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37388" h="546007">
                <a:moveTo>
                  <a:pt x="0" y="0"/>
                </a:moveTo>
                <a:lnTo>
                  <a:pt x="7037388" y="0"/>
                </a:lnTo>
                <a:lnTo>
                  <a:pt x="7037388" y="546007"/>
                </a:lnTo>
                <a:lnTo>
                  <a:pt x="0" y="546007"/>
                </a:lnTo>
                <a:lnTo>
                  <a:pt x="158702" y="273004"/>
                </a:lnTo>
                <a:close/>
              </a:path>
            </a:pathLst>
          </a:custGeom>
          <a:noFill/>
          <a:ln>
            <a:noFill/>
          </a:ln>
        </p:spPr>
        <p:txBody>
          <a:bodyPr spcFirstLastPara="1" wrap="square" lIns="274320"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err="1">
                <a:ln>
                  <a:noFill/>
                </a:ln>
                <a:solidFill>
                  <a:schemeClr val="bg1"/>
                </a:solidFill>
                <a:effectLst/>
                <a:uLnTx/>
                <a:uFillTx/>
                <a:latin typeface="Segoe UI"/>
                <a:ea typeface="+mn-ea"/>
                <a:cs typeface="+mn-cs"/>
              </a:rPr>
              <a:t>Marketp</a:t>
            </a:r>
            <a:r>
              <a:rPr lang="en-US" sz="1400">
                <a:solidFill>
                  <a:schemeClr val="bg1"/>
                </a:solidFill>
                <a:latin typeface="Segoe UI"/>
              </a:rPr>
              <a:t>lace Image</a:t>
            </a:r>
            <a:r>
              <a:rPr kumimoji="0" lang="en-US" sz="1400" b="0" i="0" u="none" strike="noStrike" kern="1200" cap="none" spc="0" normalizeH="0" baseline="0" noProof="0">
                <a:ln>
                  <a:noFill/>
                </a:ln>
                <a:solidFill>
                  <a:schemeClr val="bg1"/>
                </a:solidFill>
                <a:effectLst/>
                <a:uLnTx/>
                <a:uFillTx/>
                <a:latin typeface="Segoe UI"/>
                <a:ea typeface="+mn-ea"/>
                <a:cs typeface="+mn-cs"/>
              </a:rPr>
              <a:t> or BYO in Azure</a:t>
            </a:r>
          </a:p>
        </p:txBody>
      </p:sp>
      <p:sp>
        <p:nvSpPr>
          <p:cNvPr id="16" name="Google Shape;839;p32">
            <a:extLst>
              <a:ext uri="{FF2B5EF4-FFF2-40B4-BE49-F238E27FC236}">
                <a16:creationId xmlns:a16="http://schemas.microsoft.com/office/drawing/2014/main" id="{EE592585-3AFE-A0D0-2A16-6F24B816DC5D}"/>
              </a:ext>
            </a:extLst>
          </p:cNvPr>
          <p:cNvSpPr/>
          <p:nvPr/>
        </p:nvSpPr>
        <p:spPr>
          <a:xfrm>
            <a:off x="1531344" y="5031529"/>
            <a:ext cx="2763355" cy="546028"/>
          </a:xfrm>
          <a:prstGeom prst="homePlate">
            <a:avLst>
              <a:gd name="adj" fmla="val 30996"/>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i="0" u="none" strike="noStrike" kern="1200" cap="none" spc="0" normalizeH="0" baseline="0" noProof="0">
                <a:ln>
                  <a:noFill/>
                </a:ln>
                <a:solidFill>
                  <a:srgbClr val="0078D4"/>
                </a:solidFill>
                <a:effectLst/>
                <a:uLnTx/>
                <a:uFillTx/>
                <a:latin typeface="Segoe UI Semibold"/>
                <a:ea typeface="+mn-ea"/>
                <a:cs typeface="+mn-cs"/>
              </a:rPr>
              <a:t>Management</a:t>
            </a:r>
          </a:p>
        </p:txBody>
      </p:sp>
      <p:sp>
        <p:nvSpPr>
          <p:cNvPr id="17" name="Freeform: Shape 25">
            <a:extLst>
              <a:ext uri="{FF2B5EF4-FFF2-40B4-BE49-F238E27FC236}">
                <a16:creationId xmlns:a16="http://schemas.microsoft.com/office/drawing/2014/main" id="{AB74A0B0-40D6-6DE5-33C0-DD737E67AA01}"/>
              </a:ext>
            </a:extLst>
          </p:cNvPr>
          <p:cNvSpPr/>
          <p:nvPr/>
        </p:nvSpPr>
        <p:spPr>
          <a:xfrm>
            <a:off x="4418205" y="5031550"/>
            <a:ext cx="7141359" cy="546007"/>
          </a:xfrm>
          <a:custGeom>
            <a:avLst/>
            <a:gdLst>
              <a:gd name="connsiteX0" fmla="*/ 0 w 7037388"/>
              <a:gd name="connsiteY0" fmla="*/ 0 h 546007"/>
              <a:gd name="connsiteX1" fmla="*/ 7037388 w 7037388"/>
              <a:gd name="connsiteY1" fmla="*/ 0 h 546007"/>
              <a:gd name="connsiteX2" fmla="*/ 7037388 w 7037388"/>
              <a:gd name="connsiteY2" fmla="*/ 546007 h 546007"/>
              <a:gd name="connsiteX3" fmla="*/ 0 w 7037388"/>
              <a:gd name="connsiteY3" fmla="*/ 546007 h 546007"/>
              <a:gd name="connsiteX4" fmla="*/ 158702 w 7037388"/>
              <a:gd name="connsiteY4" fmla="*/ 273004 h 5460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37388" h="546007">
                <a:moveTo>
                  <a:pt x="0" y="0"/>
                </a:moveTo>
                <a:lnTo>
                  <a:pt x="7037388" y="0"/>
                </a:lnTo>
                <a:lnTo>
                  <a:pt x="7037388" y="546007"/>
                </a:lnTo>
                <a:lnTo>
                  <a:pt x="0" y="546007"/>
                </a:lnTo>
                <a:lnTo>
                  <a:pt x="158702" y="273004"/>
                </a:lnTo>
                <a:close/>
              </a:path>
            </a:pathLst>
          </a:custGeom>
          <a:noFill/>
          <a:ln>
            <a:noFill/>
          </a:ln>
        </p:spPr>
        <p:txBody>
          <a:bodyPr spcFirstLastPara="1" wrap="square" lIns="274320"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chemeClr val="bg1"/>
                </a:solidFill>
                <a:effectLst/>
                <a:uLnTx/>
                <a:uFillTx/>
                <a:latin typeface="Segoe UI"/>
                <a:ea typeface="+mn-ea"/>
                <a:cs typeface="+mn-cs"/>
              </a:rPr>
              <a:t>Microsoft Endpoint Manager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chemeClr val="bg1"/>
                </a:solidFill>
                <a:effectLst/>
                <a:uLnTx/>
                <a:uFillTx/>
                <a:latin typeface="Segoe UI"/>
                <a:ea typeface="+mn-ea"/>
                <a:cs typeface="+mn-cs"/>
              </a:rPr>
              <a:t>(supports MECM co-management)</a:t>
            </a:r>
          </a:p>
        </p:txBody>
      </p:sp>
      <p:sp>
        <p:nvSpPr>
          <p:cNvPr id="18" name="Google Shape;839;p32">
            <a:extLst>
              <a:ext uri="{FF2B5EF4-FFF2-40B4-BE49-F238E27FC236}">
                <a16:creationId xmlns:a16="http://schemas.microsoft.com/office/drawing/2014/main" id="{0DE33379-03BA-1815-2DD8-BDFFC06AC00D}"/>
              </a:ext>
            </a:extLst>
          </p:cNvPr>
          <p:cNvSpPr/>
          <p:nvPr/>
        </p:nvSpPr>
        <p:spPr>
          <a:xfrm>
            <a:off x="1531344" y="5662683"/>
            <a:ext cx="2763355" cy="546028"/>
          </a:xfrm>
          <a:prstGeom prst="homePlate">
            <a:avLst>
              <a:gd name="adj" fmla="val 30996"/>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i="0" u="none" strike="noStrike" kern="1200" cap="none" spc="0" normalizeH="0" baseline="0" noProof="0">
                <a:ln>
                  <a:noFill/>
                </a:ln>
                <a:solidFill>
                  <a:srgbClr val="0078D4"/>
                </a:solidFill>
                <a:effectLst/>
                <a:uLnTx/>
                <a:uFillTx/>
                <a:latin typeface="Segoe UI Semibold"/>
                <a:ea typeface="+mn-ea"/>
                <a:cs typeface="+mn-cs"/>
              </a:rPr>
              <a:t>Admin Permissions</a:t>
            </a:r>
          </a:p>
        </p:txBody>
      </p:sp>
      <p:sp>
        <p:nvSpPr>
          <p:cNvPr id="19" name="Freeform: Shape 27">
            <a:extLst>
              <a:ext uri="{FF2B5EF4-FFF2-40B4-BE49-F238E27FC236}">
                <a16:creationId xmlns:a16="http://schemas.microsoft.com/office/drawing/2014/main" id="{A6D6B6F9-3F97-99CB-0489-7E80B2811192}"/>
              </a:ext>
            </a:extLst>
          </p:cNvPr>
          <p:cNvSpPr/>
          <p:nvPr/>
        </p:nvSpPr>
        <p:spPr>
          <a:xfrm>
            <a:off x="4418205" y="5672229"/>
            <a:ext cx="7141359" cy="546007"/>
          </a:xfrm>
          <a:custGeom>
            <a:avLst/>
            <a:gdLst>
              <a:gd name="connsiteX0" fmla="*/ 0 w 7037388"/>
              <a:gd name="connsiteY0" fmla="*/ 0 h 546007"/>
              <a:gd name="connsiteX1" fmla="*/ 7037388 w 7037388"/>
              <a:gd name="connsiteY1" fmla="*/ 0 h 546007"/>
              <a:gd name="connsiteX2" fmla="*/ 7037388 w 7037388"/>
              <a:gd name="connsiteY2" fmla="*/ 546007 h 546007"/>
              <a:gd name="connsiteX3" fmla="*/ 0 w 7037388"/>
              <a:gd name="connsiteY3" fmla="*/ 546007 h 546007"/>
              <a:gd name="connsiteX4" fmla="*/ 158702 w 7037388"/>
              <a:gd name="connsiteY4" fmla="*/ 273004 h 5460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37388" h="546007">
                <a:moveTo>
                  <a:pt x="0" y="0"/>
                </a:moveTo>
                <a:lnTo>
                  <a:pt x="7037388" y="0"/>
                </a:lnTo>
                <a:lnTo>
                  <a:pt x="7037388" y="546007"/>
                </a:lnTo>
                <a:lnTo>
                  <a:pt x="0" y="546007"/>
                </a:lnTo>
                <a:lnTo>
                  <a:pt x="158702" y="273004"/>
                </a:lnTo>
                <a:close/>
              </a:path>
            </a:pathLst>
          </a:custGeom>
          <a:noFill/>
          <a:ln>
            <a:noFill/>
          </a:ln>
        </p:spPr>
        <p:txBody>
          <a:bodyPr spcFirstLastPara="1" wrap="square" lIns="274320"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chemeClr val="bg1"/>
                </a:solidFill>
                <a:effectLst/>
                <a:uLnTx/>
                <a:uFillTx/>
                <a:latin typeface="Segoe UI"/>
                <a:ea typeface="+mn-ea"/>
                <a:cs typeface="+mn-cs"/>
              </a:rPr>
              <a:t>M365: Intune Service Admin (standard MEM RBAC after provisioning)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chemeClr val="bg1"/>
                </a:solidFill>
                <a:effectLst/>
                <a:uLnTx/>
                <a:uFillTx/>
                <a:latin typeface="Segoe UI"/>
                <a:ea typeface="+mn-ea"/>
                <a:cs typeface="+mn-cs"/>
              </a:rPr>
              <a:t>Azure: Subscription Owner (setup network connection if required)</a:t>
            </a:r>
          </a:p>
        </p:txBody>
      </p:sp>
      <p:grpSp>
        <p:nvGrpSpPr>
          <p:cNvPr id="20" name="Group 19">
            <a:extLst>
              <a:ext uri="{FF2B5EF4-FFF2-40B4-BE49-F238E27FC236}">
                <a16:creationId xmlns:a16="http://schemas.microsoft.com/office/drawing/2014/main" id="{072F271B-4B6A-848D-CF2C-03C24EBB46FB}"/>
              </a:ext>
              <a:ext uri="{C183D7F6-B498-43B3-948B-1728B52AA6E4}">
                <adec:decorative xmlns:adec="http://schemas.microsoft.com/office/drawing/2017/decorative" val="1"/>
              </a:ext>
            </a:extLst>
          </p:cNvPr>
          <p:cNvGrpSpPr/>
          <p:nvPr/>
        </p:nvGrpSpPr>
        <p:grpSpPr>
          <a:xfrm>
            <a:off x="594089" y="1773043"/>
            <a:ext cx="10916873" cy="3874987"/>
            <a:chOff x="594089" y="1773043"/>
            <a:chExt cx="10916873" cy="3874987"/>
          </a:xfrm>
        </p:grpSpPr>
        <p:cxnSp>
          <p:nvCxnSpPr>
            <p:cNvPr id="21" name="Straight Connector 20">
              <a:extLst>
                <a:ext uri="{FF2B5EF4-FFF2-40B4-BE49-F238E27FC236}">
                  <a16:creationId xmlns:a16="http://schemas.microsoft.com/office/drawing/2014/main" id="{8BCA1975-A0F9-ED19-2D89-792CEEF98623}"/>
                </a:ext>
                <a:ext uri="{C183D7F6-B498-43B3-948B-1728B52AA6E4}">
                  <adec:decorative xmlns:adec="http://schemas.microsoft.com/office/drawing/2017/decorative" val="1"/>
                </a:ext>
              </a:extLst>
            </p:cNvPr>
            <p:cNvCxnSpPr>
              <a:cxnSpLocks/>
            </p:cNvCxnSpPr>
            <p:nvPr/>
          </p:nvCxnSpPr>
          <p:spPr>
            <a:xfrm>
              <a:off x="594089" y="1773043"/>
              <a:ext cx="10916873" cy="0"/>
            </a:xfrm>
            <a:prstGeom prst="line">
              <a:avLst/>
            </a:prstGeom>
            <a:ln w="19050">
              <a:solidFill>
                <a:schemeClr val="bg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6D396309-82DA-9BE7-1340-10648C1F830C}"/>
                </a:ext>
                <a:ext uri="{C183D7F6-B498-43B3-948B-1728B52AA6E4}">
                  <adec:decorative xmlns:adec="http://schemas.microsoft.com/office/drawing/2017/decorative" val="1"/>
                </a:ext>
              </a:extLst>
            </p:cNvPr>
            <p:cNvCxnSpPr>
              <a:cxnSpLocks/>
            </p:cNvCxnSpPr>
            <p:nvPr/>
          </p:nvCxnSpPr>
          <p:spPr>
            <a:xfrm>
              <a:off x="594089" y="2422049"/>
              <a:ext cx="10916873" cy="0"/>
            </a:xfrm>
            <a:prstGeom prst="line">
              <a:avLst/>
            </a:prstGeom>
            <a:ln w="19050">
              <a:solidFill>
                <a:schemeClr val="bg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64F8E878-540A-92E6-B97D-1EF7A01A9238}"/>
                </a:ext>
                <a:ext uri="{C183D7F6-B498-43B3-948B-1728B52AA6E4}">
                  <adec:decorative xmlns:adec="http://schemas.microsoft.com/office/drawing/2017/decorative" val="1"/>
                </a:ext>
              </a:extLst>
            </p:cNvPr>
            <p:cNvCxnSpPr>
              <a:cxnSpLocks/>
            </p:cNvCxnSpPr>
            <p:nvPr/>
          </p:nvCxnSpPr>
          <p:spPr>
            <a:xfrm>
              <a:off x="594089" y="3071055"/>
              <a:ext cx="10916873" cy="0"/>
            </a:xfrm>
            <a:prstGeom prst="line">
              <a:avLst/>
            </a:prstGeom>
            <a:ln w="19050">
              <a:solidFill>
                <a:schemeClr val="bg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A57A4C99-BC56-48FB-674F-FD3C608060FD}"/>
                </a:ext>
                <a:ext uri="{C183D7F6-B498-43B3-948B-1728B52AA6E4}">
                  <adec:decorative xmlns:adec="http://schemas.microsoft.com/office/drawing/2017/decorative" val="1"/>
                </a:ext>
              </a:extLst>
            </p:cNvPr>
            <p:cNvCxnSpPr>
              <a:cxnSpLocks/>
            </p:cNvCxnSpPr>
            <p:nvPr/>
          </p:nvCxnSpPr>
          <p:spPr>
            <a:xfrm>
              <a:off x="594089" y="3720061"/>
              <a:ext cx="10916873" cy="0"/>
            </a:xfrm>
            <a:prstGeom prst="line">
              <a:avLst/>
            </a:prstGeom>
            <a:ln w="19050">
              <a:solidFill>
                <a:schemeClr val="bg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7139E07D-2020-A869-17CE-552DC23C3728}"/>
                </a:ext>
                <a:ext uri="{C183D7F6-B498-43B3-948B-1728B52AA6E4}">
                  <adec:decorative xmlns:adec="http://schemas.microsoft.com/office/drawing/2017/decorative" val="1"/>
                </a:ext>
              </a:extLst>
            </p:cNvPr>
            <p:cNvCxnSpPr>
              <a:cxnSpLocks/>
            </p:cNvCxnSpPr>
            <p:nvPr/>
          </p:nvCxnSpPr>
          <p:spPr>
            <a:xfrm>
              <a:off x="594089" y="4369067"/>
              <a:ext cx="10916873" cy="0"/>
            </a:xfrm>
            <a:prstGeom prst="line">
              <a:avLst/>
            </a:prstGeom>
            <a:ln w="19050">
              <a:solidFill>
                <a:schemeClr val="bg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555EB18B-E33D-9521-0214-D8472FFC8198}"/>
                </a:ext>
                <a:ext uri="{C183D7F6-B498-43B3-948B-1728B52AA6E4}">
                  <adec:decorative xmlns:adec="http://schemas.microsoft.com/office/drawing/2017/decorative" val="1"/>
                </a:ext>
              </a:extLst>
            </p:cNvPr>
            <p:cNvCxnSpPr>
              <a:cxnSpLocks/>
            </p:cNvCxnSpPr>
            <p:nvPr/>
          </p:nvCxnSpPr>
          <p:spPr>
            <a:xfrm>
              <a:off x="594089" y="5018073"/>
              <a:ext cx="10916873" cy="0"/>
            </a:xfrm>
            <a:prstGeom prst="line">
              <a:avLst/>
            </a:prstGeom>
            <a:ln w="19050">
              <a:solidFill>
                <a:schemeClr val="bg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F2C4463D-433B-FCEB-5ACB-4EEACF02C21B}"/>
                </a:ext>
                <a:ext uri="{C183D7F6-B498-43B3-948B-1728B52AA6E4}">
                  <adec:decorative xmlns:adec="http://schemas.microsoft.com/office/drawing/2017/decorative" val="1"/>
                </a:ext>
              </a:extLst>
            </p:cNvPr>
            <p:cNvCxnSpPr>
              <a:cxnSpLocks/>
            </p:cNvCxnSpPr>
            <p:nvPr/>
          </p:nvCxnSpPr>
          <p:spPr>
            <a:xfrm>
              <a:off x="594089" y="5648030"/>
              <a:ext cx="10916873" cy="0"/>
            </a:xfrm>
            <a:prstGeom prst="line">
              <a:avLst/>
            </a:prstGeom>
            <a:ln w="19050">
              <a:solidFill>
                <a:schemeClr val="bg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grpSp>
        <p:nvGrpSpPr>
          <p:cNvPr id="28" name="Group 4">
            <a:extLst>
              <a:ext uri="{FF2B5EF4-FFF2-40B4-BE49-F238E27FC236}">
                <a16:creationId xmlns:a16="http://schemas.microsoft.com/office/drawing/2014/main" id="{B493B306-6297-F60D-1B93-05C2E9710E5A}"/>
              </a:ext>
              <a:ext uri="{C183D7F6-B498-43B3-948B-1728B52AA6E4}">
                <adec:decorative xmlns:adec="http://schemas.microsoft.com/office/drawing/2017/decorative" val="1"/>
              </a:ext>
            </a:extLst>
          </p:cNvPr>
          <p:cNvGrpSpPr>
            <a:grpSpLocks noChangeAspect="1"/>
          </p:cNvGrpSpPr>
          <p:nvPr/>
        </p:nvGrpSpPr>
        <p:grpSpPr bwMode="auto">
          <a:xfrm>
            <a:off x="649398" y="5817578"/>
            <a:ext cx="286774" cy="252362"/>
            <a:chOff x="4197" y="1000"/>
            <a:chExt cx="275" cy="242"/>
          </a:xfrm>
        </p:grpSpPr>
        <p:sp>
          <p:nvSpPr>
            <p:cNvPr id="29" name="Freeform 5">
              <a:extLst>
                <a:ext uri="{FF2B5EF4-FFF2-40B4-BE49-F238E27FC236}">
                  <a16:creationId xmlns:a16="http://schemas.microsoft.com/office/drawing/2014/main" id="{6D768764-36C2-A7ED-8593-5CBE1E071DE1}"/>
                </a:ext>
              </a:extLst>
            </p:cNvPr>
            <p:cNvSpPr>
              <a:spLocks/>
            </p:cNvSpPr>
            <p:nvPr/>
          </p:nvSpPr>
          <p:spPr bwMode="auto">
            <a:xfrm>
              <a:off x="4197" y="1015"/>
              <a:ext cx="168" cy="50"/>
            </a:xfrm>
            <a:custGeom>
              <a:avLst/>
              <a:gdLst>
                <a:gd name="T0" fmla="*/ 0 w 226"/>
                <a:gd name="T1" fmla="*/ 67 h 67"/>
                <a:gd name="T2" fmla="*/ 0 w 226"/>
                <a:gd name="T3" fmla="*/ 67 h 67"/>
                <a:gd name="T4" fmla="*/ 226 w 226"/>
                <a:gd name="T5" fmla="*/ 67 h 67"/>
                <a:gd name="T6" fmla="*/ 226 w 226"/>
                <a:gd name="T7" fmla="*/ 0 h 67"/>
                <a:gd name="T8" fmla="*/ 0 w 226"/>
                <a:gd name="T9" fmla="*/ 0 h 67"/>
                <a:gd name="T10" fmla="*/ 0 w 226"/>
                <a:gd name="T11" fmla="*/ 67 h 67"/>
              </a:gdLst>
              <a:ahLst/>
              <a:cxnLst>
                <a:cxn ang="0">
                  <a:pos x="T0" y="T1"/>
                </a:cxn>
                <a:cxn ang="0">
                  <a:pos x="T2" y="T3"/>
                </a:cxn>
                <a:cxn ang="0">
                  <a:pos x="T4" y="T5"/>
                </a:cxn>
                <a:cxn ang="0">
                  <a:pos x="T6" y="T7"/>
                </a:cxn>
                <a:cxn ang="0">
                  <a:pos x="T8" y="T9"/>
                </a:cxn>
                <a:cxn ang="0">
                  <a:pos x="T10" y="T11"/>
                </a:cxn>
              </a:cxnLst>
              <a:rect l="0" t="0" r="r" b="b"/>
              <a:pathLst>
                <a:path w="226" h="67">
                  <a:moveTo>
                    <a:pt x="0" y="67"/>
                  </a:moveTo>
                  <a:lnTo>
                    <a:pt x="0" y="67"/>
                  </a:lnTo>
                  <a:lnTo>
                    <a:pt x="226" y="67"/>
                  </a:lnTo>
                  <a:lnTo>
                    <a:pt x="226" y="0"/>
                  </a:lnTo>
                  <a:lnTo>
                    <a:pt x="0" y="0"/>
                  </a:lnTo>
                  <a:lnTo>
                    <a:pt x="0" y="67"/>
                  </a:lnTo>
                  <a:close/>
                </a:path>
              </a:pathLst>
            </a:custGeom>
            <a:solidFill>
              <a:srgbClr val="C1C1C1"/>
            </a:solidFill>
            <a:ln w="0">
              <a:noFill/>
              <a:prstDash val="solid"/>
              <a:round/>
              <a:headEnd/>
              <a:tailEnd/>
            </a:ln>
          </p:spPr>
          <p:txBody>
            <a:bodyPr vert="horz" wrap="square" lIns="76200" tIns="38100" rIns="76200" bIns="38100" numCol="1" anchor="t" anchorCtr="0" compatLnSpc="1">
              <a:prstTxWarp prst="textNoShape">
                <a:avLst/>
              </a:prstTxWarp>
            </a:bodyPr>
            <a:lstStyle/>
            <a:p>
              <a:endParaRPr lang="en-US" sz="1471"/>
            </a:p>
          </p:txBody>
        </p:sp>
        <p:sp>
          <p:nvSpPr>
            <p:cNvPr id="30" name="Freeform 6">
              <a:extLst>
                <a:ext uri="{FF2B5EF4-FFF2-40B4-BE49-F238E27FC236}">
                  <a16:creationId xmlns:a16="http://schemas.microsoft.com/office/drawing/2014/main" id="{F986ABA8-9D15-53FB-38AA-C3C6A86C0E77}"/>
                </a:ext>
              </a:extLst>
            </p:cNvPr>
            <p:cNvSpPr>
              <a:spLocks/>
            </p:cNvSpPr>
            <p:nvPr/>
          </p:nvSpPr>
          <p:spPr bwMode="auto">
            <a:xfrm>
              <a:off x="4197" y="1104"/>
              <a:ext cx="168" cy="50"/>
            </a:xfrm>
            <a:custGeom>
              <a:avLst/>
              <a:gdLst>
                <a:gd name="T0" fmla="*/ 0 w 226"/>
                <a:gd name="T1" fmla="*/ 67 h 67"/>
                <a:gd name="T2" fmla="*/ 0 w 226"/>
                <a:gd name="T3" fmla="*/ 67 h 67"/>
                <a:gd name="T4" fmla="*/ 226 w 226"/>
                <a:gd name="T5" fmla="*/ 67 h 67"/>
                <a:gd name="T6" fmla="*/ 226 w 226"/>
                <a:gd name="T7" fmla="*/ 0 h 67"/>
                <a:gd name="T8" fmla="*/ 0 w 226"/>
                <a:gd name="T9" fmla="*/ 0 h 67"/>
                <a:gd name="T10" fmla="*/ 0 w 226"/>
                <a:gd name="T11" fmla="*/ 67 h 67"/>
              </a:gdLst>
              <a:ahLst/>
              <a:cxnLst>
                <a:cxn ang="0">
                  <a:pos x="T0" y="T1"/>
                </a:cxn>
                <a:cxn ang="0">
                  <a:pos x="T2" y="T3"/>
                </a:cxn>
                <a:cxn ang="0">
                  <a:pos x="T4" y="T5"/>
                </a:cxn>
                <a:cxn ang="0">
                  <a:pos x="T6" y="T7"/>
                </a:cxn>
                <a:cxn ang="0">
                  <a:pos x="T8" y="T9"/>
                </a:cxn>
                <a:cxn ang="0">
                  <a:pos x="T10" y="T11"/>
                </a:cxn>
              </a:cxnLst>
              <a:rect l="0" t="0" r="r" b="b"/>
              <a:pathLst>
                <a:path w="226" h="67">
                  <a:moveTo>
                    <a:pt x="0" y="67"/>
                  </a:moveTo>
                  <a:lnTo>
                    <a:pt x="0" y="67"/>
                  </a:lnTo>
                  <a:lnTo>
                    <a:pt x="226" y="67"/>
                  </a:lnTo>
                  <a:lnTo>
                    <a:pt x="226" y="0"/>
                  </a:lnTo>
                  <a:lnTo>
                    <a:pt x="0" y="0"/>
                  </a:lnTo>
                  <a:lnTo>
                    <a:pt x="0" y="67"/>
                  </a:lnTo>
                  <a:close/>
                </a:path>
              </a:pathLst>
            </a:custGeom>
            <a:solidFill>
              <a:srgbClr val="C1C1C1"/>
            </a:solidFill>
            <a:ln w="0">
              <a:noFill/>
              <a:prstDash val="solid"/>
              <a:round/>
              <a:headEnd/>
              <a:tailEnd/>
            </a:ln>
          </p:spPr>
          <p:txBody>
            <a:bodyPr vert="horz" wrap="square" lIns="76200" tIns="38100" rIns="76200" bIns="38100" numCol="1" anchor="t" anchorCtr="0" compatLnSpc="1">
              <a:prstTxWarp prst="textNoShape">
                <a:avLst/>
              </a:prstTxWarp>
            </a:bodyPr>
            <a:lstStyle/>
            <a:p>
              <a:endParaRPr lang="en-US" sz="1471"/>
            </a:p>
          </p:txBody>
        </p:sp>
        <p:sp>
          <p:nvSpPr>
            <p:cNvPr id="31" name="Freeform 7">
              <a:extLst>
                <a:ext uri="{FF2B5EF4-FFF2-40B4-BE49-F238E27FC236}">
                  <a16:creationId xmlns:a16="http://schemas.microsoft.com/office/drawing/2014/main" id="{6B732F4A-B4C3-FE94-B394-79DF281D6DBB}"/>
                </a:ext>
              </a:extLst>
            </p:cNvPr>
            <p:cNvSpPr>
              <a:spLocks/>
            </p:cNvSpPr>
            <p:nvPr/>
          </p:nvSpPr>
          <p:spPr bwMode="auto">
            <a:xfrm>
              <a:off x="4197" y="1192"/>
              <a:ext cx="168" cy="50"/>
            </a:xfrm>
            <a:custGeom>
              <a:avLst/>
              <a:gdLst>
                <a:gd name="T0" fmla="*/ 0 w 226"/>
                <a:gd name="T1" fmla="*/ 67 h 67"/>
                <a:gd name="T2" fmla="*/ 0 w 226"/>
                <a:gd name="T3" fmla="*/ 67 h 67"/>
                <a:gd name="T4" fmla="*/ 226 w 226"/>
                <a:gd name="T5" fmla="*/ 67 h 67"/>
                <a:gd name="T6" fmla="*/ 226 w 226"/>
                <a:gd name="T7" fmla="*/ 0 h 67"/>
                <a:gd name="T8" fmla="*/ 0 w 226"/>
                <a:gd name="T9" fmla="*/ 0 h 67"/>
                <a:gd name="T10" fmla="*/ 0 w 226"/>
                <a:gd name="T11" fmla="*/ 67 h 67"/>
              </a:gdLst>
              <a:ahLst/>
              <a:cxnLst>
                <a:cxn ang="0">
                  <a:pos x="T0" y="T1"/>
                </a:cxn>
                <a:cxn ang="0">
                  <a:pos x="T2" y="T3"/>
                </a:cxn>
                <a:cxn ang="0">
                  <a:pos x="T4" y="T5"/>
                </a:cxn>
                <a:cxn ang="0">
                  <a:pos x="T6" y="T7"/>
                </a:cxn>
                <a:cxn ang="0">
                  <a:pos x="T8" y="T9"/>
                </a:cxn>
                <a:cxn ang="0">
                  <a:pos x="T10" y="T11"/>
                </a:cxn>
              </a:cxnLst>
              <a:rect l="0" t="0" r="r" b="b"/>
              <a:pathLst>
                <a:path w="226" h="67">
                  <a:moveTo>
                    <a:pt x="0" y="67"/>
                  </a:moveTo>
                  <a:lnTo>
                    <a:pt x="0" y="67"/>
                  </a:lnTo>
                  <a:lnTo>
                    <a:pt x="226" y="67"/>
                  </a:lnTo>
                  <a:lnTo>
                    <a:pt x="226" y="0"/>
                  </a:lnTo>
                  <a:lnTo>
                    <a:pt x="0" y="0"/>
                  </a:lnTo>
                  <a:lnTo>
                    <a:pt x="0" y="67"/>
                  </a:lnTo>
                  <a:close/>
                </a:path>
              </a:pathLst>
            </a:custGeom>
            <a:solidFill>
              <a:srgbClr val="C1C1C1"/>
            </a:solidFill>
            <a:ln w="0">
              <a:noFill/>
              <a:prstDash val="solid"/>
              <a:round/>
              <a:headEnd/>
              <a:tailEnd/>
            </a:ln>
          </p:spPr>
          <p:txBody>
            <a:bodyPr vert="horz" wrap="square" lIns="76200" tIns="38100" rIns="76200" bIns="38100" numCol="1" anchor="t" anchorCtr="0" compatLnSpc="1">
              <a:prstTxWarp prst="textNoShape">
                <a:avLst/>
              </a:prstTxWarp>
            </a:bodyPr>
            <a:lstStyle/>
            <a:p>
              <a:endParaRPr lang="en-US" sz="1471"/>
            </a:p>
          </p:txBody>
        </p:sp>
        <p:sp>
          <p:nvSpPr>
            <p:cNvPr id="32" name="Freeform 8">
              <a:extLst>
                <a:ext uri="{FF2B5EF4-FFF2-40B4-BE49-F238E27FC236}">
                  <a16:creationId xmlns:a16="http://schemas.microsoft.com/office/drawing/2014/main" id="{CBEF3E3E-CACF-1A08-873F-EEB7AC84D383}"/>
                </a:ext>
              </a:extLst>
            </p:cNvPr>
            <p:cNvSpPr>
              <a:spLocks/>
            </p:cNvSpPr>
            <p:nvPr/>
          </p:nvSpPr>
          <p:spPr bwMode="auto">
            <a:xfrm>
              <a:off x="4390" y="1088"/>
              <a:ext cx="82" cy="66"/>
            </a:xfrm>
            <a:custGeom>
              <a:avLst/>
              <a:gdLst>
                <a:gd name="T0" fmla="*/ 96 w 110"/>
                <a:gd name="T1" fmla="*/ 0 h 88"/>
                <a:gd name="T2" fmla="*/ 96 w 110"/>
                <a:gd name="T3" fmla="*/ 0 h 88"/>
                <a:gd name="T4" fmla="*/ 37 w 110"/>
                <a:gd name="T5" fmla="*/ 60 h 88"/>
                <a:gd name="T6" fmla="*/ 14 w 110"/>
                <a:gd name="T7" fmla="*/ 37 h 88"/>
                <a:gd name="T8" fmla="*/ 0 w 110"/>
                <a:gd name="T9" fmla="*/ 51 h 88"/>
                <a:gd name="T10" fmla="*/ 37 w 110"/>
                <a:gd name="T11" fmla="*/ 88 h 88"/>
                <a:gd name="T12" fmla="*/ 110 w 110"/>
                <a:gd name="T13" fmla="*/ 14 h 88"/>
                <a:gd name="T14" fmla="*/ 96 w 110"/>
                <a:gd name="T15" fmla="*/ 0 h 8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0" h="88">
                  <a:moveTo>
                    <a:pt x="96" y="0"/>
                  </a:moveTo>
                  <a:lnTo>
                    <a:pt x="96" y="0"/>
                  </a:lnTo>
                  <a:lnTo>
                    <a:pt x="37" y="60"/>
                  </a:lnTo>
                  <a:lnTo>
                    <a:pt x="14" y="37"/>
                  </a:lnTo>
                  <a:lnTo>
                    <a:pt x="0" y="51"/>
                  </a:lnTo>
                  <a:lnTo>
                    <a:pt x="37" y="88"/>
                  </a:lnTo>
                  <a:lnTo>
                    <a:pt x="110" y="14"/>
                  </a:lnTo>
                  <a:lnTo>
                    <a:pt x="96" y="0"/>
                  </a:lnTo>
                  <a:close/>
                </a:path>
              </a:pathLst>
            </a:custGeom>
            <a:solidFill>
              <a:srgbClr val="0078D4"/>
            </a:solidFill>
            <a:ln w="0">
              <a:noFill/>
              <a:prstDash val="solid"/>
              <a:round/>
              <a:headEnd/>
              <a:tailEnd/>
            </a:ln>
          </p:spPr>
          <p:txBody>
            <a:bodyPr vert="horz" wrap="square" lIns="76200" tIns="38100" rIns="76200" bIns="38100" numCol="1" anchor="t" anchorCtr="0" compatLnSpc="1">
              <a:prstTxWarp prst="textNoShape">
                <a:avLst/>
              </a:prstTxWarp>
            </a:bodyPr>
            <a:lstStyle/>
            <a:p>
              <a:endParaRPr lang="en-US" sz="1471"/>
            </a:p>
          </p:txBody>
        </p:sp>
        <p:sp>
          <p:nvSpPr>
            <p:cNvPr id="33" name="Freeform 9">
              <a:extLst>
                <a:ext uri="{FF2B5EF4-FFF2-40B4-BE49-F238E27FC236}">
                  <a16:creationId xmlns:a16="http://schemas.microsoft.com/office/drawing/2014/main" id="{97CEB7AD-23A1-6E20-D940-77A7488C3E01}"/>
                </a:ext>
              </a:extLst>
            </p:cNvPr>
            <p:cNvSpPr>
              <a:spLocks/>
            </p:cNvSpPr>
            <p:nvPr/>
          </p:nvSpPr>
          <p:spPr bwMode="auto">
            <a:xfrm>
              <a:off x="4390" y="1177"/>
              <a:ext cx="82" cy="65"/>
            </a:xfrm>
            <a:custGeom>
              <a:avLst/>
              <a:gdLst>
                <a:gd name="T0" fmla="*/ 14 w 110"/>
                <a:gd name="T1" fmla="*/ 37 h 88"/>
                <a:gd name="T2" fmla="*/ 14 w 110"/>
                <a:gd name="T3" fmla="*/ 37 h 88"/>
                <a:gd name="T4" fmla="*/ 0 w 110"/>
                <a:gd name="T5" fmla="*/ 51 h 88"/>
                <a:gd name="T6" fmla="*/ 37 w 110"/>
                <a:gd name="T7" fmla="*/ 88 h 88"/>
                <a:gd name="T8" fmla="*/ 110 w 110"/>
                <a:gd name="T9" fmla="*/ 14 h 88"/>
                <a:gd name="T10" fmla="*/ 96 w 110"/>
                <a:gd name="T11" fmla="*/ 0 h 88"/>
                <a:gd name="T12" fmla="*/ 37 w 110"/>
                <a:gd name="T13" fmla="*/ 59 h 88"/>
                <a:gd name="T14" fmla="*/ 14 w 110"/>
                <a:gd name="T15" fmla="*/ 37 h 8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0" h="88">
                  <a:moveTo>
                    <a:pt x="14" y="37"/>
                  </a:moveTo>
                  <a:lnTo>
                    <a:pt x="14" y="37"/>
                  </a:lnTo>
                  <a:lnTo>
                    <a:pt x="0" y="51"/>
                  </a:lnTo>
                  <a:lnTo>
                    <a:pt x="37" y="88"/>
                  </a:lnTo>
                  <a:lnTo>
                    <a:pt x="110" y="14"/>
                  </a:lnTo>
                  <a:lnTo>
                    <a:pt x="96" y="0"/>
                  </a:lnTo>
                  <a:lnTo>
                    <a:pt x="37" y="59"/>
                  </a:lnTo>
                  <a:lnTo>
                    <a:pt x="14" y="37"/>
                  </a:lnTo>
                  <a:close/>
                </a:path>
              </a:pathLst>
            </a:custGeom>
            <a:solidFill>
              <a:srgbClr val="0078D4"/>
            </a:solidFill>
            <a:ln w="0">
              <a:noFill/>
              <a:prstDash val="solid"/>
              <a:round/>
              <a:headEnd/>
              <a:tailEnd/>
            </a:ln>
          </p:spPr>
          <p:txBody>
            <a:bodyPr vert="horz" wrap="square" lIns="76200" tIns="38100" rIns="76200" bIns="38100" numCol="1" anchor="t" anchorCtr="0" compatLnSpc="1">
              <a:prstTxWarp prst="textNoShape">
                <a:avLst/>
              </a:prstTxWarp>
            </a:bodyPr>
            <a:lstStyle/>
            <a:p>
              <a:endParaRPr lang="en-US" sz="1471"/>
            </a:p>
          </p:txBody>
        </p:sp>
        <p:sp>
          <p:nvSpPr>
            <p:cNvPr id="34" name="Freeform 10">
              <a:extLst>
                <a:ext uri="{FF2B5EF4-FFF2-40B4-BE49-F238E27FC236}">
                  <a16:creationId xmlns:a16="http://schemas.microsoft.com/office/drawing/2014/main" id="{67E95542-E2F3-DC24-3525-3D8EC41B904D}"/>
                </a:ext>
              </a:extLst>
            </p:cNvPr>
            <p:cNvSpPr>
              <a:spLocks/>
            </p:cNvSpPr>
            <p:nvPr/>
          </p:nvSpPr>
          <p:spPr bwMode="auto">
            <a:xfrm>
              <a:off x="4390" y="1000"/>
              <a:ext cx="82" cy="65"/>
            </a:xfrm>
            <a:custGeom>
              <a:avLst/>
              <a:gdLst>
                <a:gd name="T0" fmla="*/ 96 w 110"/>
                <a:gd name="T1" fmla="*/ 0 h 87"/>
                <a:gd name="T2" fmla="*/ 96 w 110"/>
                <a:gd name="T3" fmla="*/ 0 h 87"/>
                <a:gd name="T4" fmla="*/ 37 w 110"/>
                <a:gd name="T5" fmla="*/ 59 h 87"/>
                <a:gd name="T6" fmla="*/ 14 w 110"/>
                <a:gd name="T7" fmla="*/ 36 h 87"/>
                <a:gd name="T8" fmla="*/ 0 w 110"/>
                <a:gd name="T9" fmla="*/ 50 h 87"/>
                <a:gd name="T10" fmla="*/ 37 w 110"/>
                <a:gd name="T11" fmla="*/ 87 h 87"/>
                <a:gd name="T12" fmla="*/ 110 w 110"/>
                <a:gd name="T13" fmla="*/ 14 h 87"/>
                <a:gd name="T14" fmla="*/ 96 w 110"/>
                <a:gd name="T15" fmla="*/ 0 h 8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0" h="87">
                  <a:moveTo>
                    <a:pt x="96" y="0"/>
                  </a:moveTo>
                  <a:lnTo>
                    <a:pt x="96" y="0"/>
                  </a:lnTo>
                  <a:lnTo>
                    <a:pt x="37" y="59"/>
                  </a:lnTo>
                  <a:lnTo>
                    <a:pt x="14" y="36"/>
                  </a:lnTo>
                  <a:lnTo>
                    <a:pt x="0" y="50"/>
                  </a:lnTo>
                  <a:lnTo>
                    <a:pt x="37" y="87"/>
                  </a:lnTo>
                  <a:lnTo>
                    <a:pt x="110" y="14"/>
                  </a:lnTo>
                  <a:lnTo>
                    <a:pt x="96" y="0"/>
                  </a:lnTo>
                  <a:close/>
                </a:path>
              </a:pathLst>
            </a:custGeom>
            <a:solidFill>
              <a:srgbClr val="0078D4"/>
            </a:solidFill>
            <a:ln w="0">
              <a:noFill/>
              <a:prstDash val="solid"/>
              <a:round/>
              <a:headEnd/>
              <a:tailEnd/>
            </a:ln>
          </p:spPr>
          <p:txBody>
            <a:bodyPr vert="horz" wrap="square" lIns="76200" tIns="38100" rIns="76200" bIns="38100" numCol="1" anchor="t" anchorCtr="0" compatLnSpc="1">
              <a:prstTxWarp prst="textNoShape">
                <a:avLst/>
              </a:prstTxWarp>
            </a:bodyPr>
            <a:lstStyle/>
            <a:p>
              <a:endParaRPr lang="en-US" sz="1471"/>
            </a:p>
          </p:txBody>
        </p:sp>
      </p:grpSp>
      <p:grpSp>
        <p:nvGrpSpPr>
          <p:cNvPr id="35" name="Group 4">
            <a:extLst>
              <a:ext uri="{FF2B5EF4-FFF2-40B4-BE49-F238E27FC236}">
                <a16:creationId xmlns:a16="http://schemas.microsoft.com/office/drawing/2014/main" id="{A1EE65BA-13D5-F437-F49D-E081516D55A5}"/>
              </a:ext>
              <a:ext uri="{C183D7F6-B498-43B3-948B-1728B52AA6E4}">
                <adec:decorative xmlns:adec="http://schemas.microsoft.com/office/drawing/2017/decorative" val="1"/>
              </a:ext>
            </a:extLst>
          </p:cNvPr>
          <p:cNvGrpSpPr>
            <a:grpSpLocks noChangeAspect="1"/>
          </p:cNvGrpSpPr>
          <p:nvPr/>
        </p:nvGrpSpPr>
        <p:grpSpPr bwMode="auto">
          <a:xfrm>
            <a:off x="633775" y="1962026"/>
            <a:ext cx="269428" cy="272811"/>
            <a:chOff x="7349" y="2514"/>
            <a:chExt cx="239" cy="242"/>
          </a:xfrm>
        </p:grpSpPr>
        <p:sp>
          <p:nvSpPr>
            <p:cNvPr id="36" name="Freeform 5">
              <a:extLst>
                <a:ext uri="{FF2B5EF4-FFF2-40B4-BE49-F238E27FC236}">
                  <a16:creationId xmlns:a16="http://schemas.microsoft.com/office/drawing/2014/main" id="{ACD03CE2-E252-C937-697E-0D94C6726750}"/>
                </a:ext>
              </a:extLst>
            </p:cNvPr>
            <p:cNvSpPr>
              <a:spLocks/>
            </p:cNvSpPr>
            <p:nvPr/>
          </p:nvSpPr>
          <p:spPr bwMode="auto">
            <a:xfrm>
              <a:off x="7349" y="2514"/>
              <a:ext cx="130" cy="215"/>
            </a:xfrm>
            <a:custGeom>
              <a:avLst/>
              <a:gdLst>
                <a:gd name="T0" fmla="*/ 150 w 174"/>
                <a:gd name="T1" fmla="*/ 0 h 289"/>
                <a:gd name="T2" fmla="*/ 150 w 174"/>
                <a:gd name="T3" fmla="*/ 0 h 289"/>
                <a:gd name="T4" fmla="*/ 0 w 174"/>
                <a:gd name="T5" fmla="*/ 0 h 289"/>
                <a:gd name="T6" fmla="*/ 0 w 174"/>
                <a:gd name="T7" fmla="*/ 289 h 289"/>
                <a:gd name="T8" fmla="*/ 67 w 174"/>
                <a:gd name="T9" fmla="*/ 289 h 289"/>
                <a:gd name="T10" fmla="*/ 67 w 174"/>
                <a:gd name="T11" fmla="*/ 33 h 289"/>
                <a:gd name="T12" fmla="*/ 174 w 174"/>
                <a:gd name="T13" fmla="*/ 33 h 289"/>
                <a:gd name="T14" fmla="*/ 150 w 174"/>
                <a:gd name="T15" fmla="*/ 0 h 28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4" h="289">
                  <a:moveTo>
                    <a:pt x="150" y="0"/>
                  </a:moveTo>
                  <a:lnTo>
                    <a:pt x="150" y="0"/>
                  </a:lnTo>
                  <a:lnTo>
                    <a:pt x="0" y="0"/>
                  </a:lnTo>
                  <a:lnTo>
                    <a:pt x="0" y="289"/>
                  </a:lnTo>
                  <a:lnTo>
                    <a:pt x="67" y="289"/>
                  </a:lnTo>
                  <a:lnTo>
                    <a:pt x="67" y="33"/>
                  </a:lnTo>
                  <a:lnTo>
                    <a:pt x="174" y="33"/>
                  </a:lnTo>
                  <a:lnTo>
                    <a:pt x="150" y="0"/>
                  </a:lnTo>
                  <a:close/>
                </a:path>
              </a:pathLst>
            </a:custGeom>
            <a:solidFill>
              <a:srgbClr val="D1D1D1"/>
            </a:solidFill>
            <a:ln w="0">
              <a:noFill/>
              <a:prstDash val="solid"/>
              <a:round/>
              <a:headEnd/>
              <a:tailEnd/>
            </a:ln>
          </p:spPr>
          <p:txBody>
            <a:bodyPr vert="horz" wrap="square" lIns="76200" tIns="38100" rIns="76200" bIns="38100" numCol="1" anchor="t" anchorCtr="0" compatLnSpc="1">
              <a:prstTxWarp prst="textNoShape">
                <a:avLst/>
              </a:prstTxWarp>
            </a:bodyPr>
            <a:lstStyle/>
            <a:p>
              <a:endParaRPr lang="en-US" sz="1471"/>
            </a:p>
          </p:txBody>
        </p:sp>
        <p:sp>
          <p:nvSpPr>
            <p:cNvPr id="37" name="Freeform 6">
              <a:extLst>
                <a:ext uri="{FF2B5EF4-FFF2-40B4-BE49-F238E27FC236}">
                  <a16:creationId xmlns:a16="http://schemas.microsoft.com/office/drawing/2014/main" id="{892BB38F-33E3-3928-E1A9-8C449AC347A6}"/>
                </a:ext>
              </a:extLst>
            </p:cNvPr>
            <p:cNvSpPr>
              <a:spLocks noEditPoints="1"/>
            </p:cNvSpPr>
            <p:nvPr/>
          </p:nvSpPr>
          <p:spPr bwMode="auto">
            <a:xfrm>
              <a:off x="7418" y="2557"/>
              <a:ext cx="170" cy="199"/>
            </a:xfrm>
            <a:custGeom>
              <a:avLst/>
              <a:gdLst>
                <a:gd name="T0" fmla="*/ 200 w 228"/>
                <a:gd name="T1" fmla="*/ 134 h 267"/>
                <a:gd name="T2" fmla="*/ 200 w 228"/>
                <a:gd name="T3" fmla="*/ 134 h 267"/>
                <a:gd name="T4" fmla="*/ 27 w 228"/>
                <a:gd name="T5" fmla="*/ 134 h 267"/>
                <a:gd name="T6" fmla="*/ 27 w 228"/>
                <a:gd name="T7" fmla="*/ 107 h 267"/>
                <a:gd name="T8" fmla="*/ 200 w 228"/>
                <a:gd name="T9" fmla="*/ 107 h 267"/>
                <a:gd name="T10" fmla="*/ 200 w 228"/>
                <a:gd name="T11" fmla="*/ 134 h 267"/>
                <a:gd name="T12" fmla="*/ 200 w 228"/>
                <a:gd name="T13" fmla="*/ 187 h 267"/>
                <a:gd name="T14" fmla="*/ 200 w 228"/>
                <a:gd name="T15" fmla="*/ 187 h 267"/>
                <a:gd name="T16" fmla="*/ 27 w 228"/>
                <a:gd name="T17" fmla="*/ 187 h 267"/>
                <a:gd name="T18" fmla="*/ 27 w 228"/>
                <a:gd name="T19" fmla="*/ 160 h 267"/>
                <a:gd name="T20" fmla="*/ 200 w 228"/>
                <a:gd name="T21" fmla="*/ 160 h 267"/>
                <a:gd name="T22" fmla="*/ 200 w 228"/>
                <a:gd name="T23" fmla="*/ 187 h 267"/>
                <a:gd name="T24" fmla="*/ 200 w 228"/>
                <a:gd name="T25" fmla="*/ 240 h 267"/>
                <a:gd name="T26" fmla="*/ 200 w 228"/>
                <a:gd name="T27" fmla="*/ 240 h 267"/>
                <a:gd name="T28" fmla="*/ 27 w 228"/>
                <a:gd name="T29" fmla="*/ 240 h 267"/>
                <a:gd name="T30" fmla="*/ 27 w 228"/>
                <a:gd name="T31" fmla="*/ 213 h 267"/>
                <a:gd name="T32" fmla="*/ 200 w 228"/>
                <a:gd name="T33" fmla="*/ 213 h 267"/>
                <a:gd name="T34" fmla="*/ 200 w 228"/>
                <a:gd name="T35" fmla="*/ 240 h 267"/>
                <a:gd name="T36" fmla="*/ 27 w 228"/>
                <a:gd name="T37" fmla="*/ 54 h 267"/>
                <a:gd name="T38" fmla="*/ 27 w 228"/>
                <a:gd name="T39" fmla="*/ 54 h 267"/>
                <a:gd name="T40" fmla="*/ 94 w 228"/>
                <a:gd name="T41" fmla="*/ 54 h 267"/>
                <a:gd name="T42" fmla="*/ 94 w 228"/>
                <a:gd name="T43" fmla="*/ 80 h 267"/>
                <a:gd name="T44" fmla="*/ 27 w 228"/>
                <a:gd name="T45" fmla="*/ 80 h 267"/>
                <a:gd name="T46" fmla="*/ 27 w 228"/>
                <a:gd name="T47" fmla="*/ 54 h 267"/>
                <a:gd name="T48" fmla="*/ 212 w 228"/>
                <a:gd name="T49" fmla="*/ 0 h 267"/>
                <a:gd name="T50" fmla="*/ 212 w 228"/>
                <a:gd name="T51" fmla="*/ 0 h 267"/>
                <a:gd name="T52" fmla="*/ 93 w 228"/>
                <a:gd name="T53" fmla="*/ 0 h 267"/>
                <a:gd name="T54" fmla="*/ 0 w 228"/>
                <a:gd name="T55" fmla="*/ 0 h 267"/>
                <a:gd name="T56" fmla="*/ 0 w 228"/>
                <a:gd name="T57" fmla="*/ 267 h 267"/>
                <a:gd name="T58" fmla="*/ 225 w 228"/>
                <a:gd name="T59" fmla="*/ 267 h 267"/>
                <a:gd name="T60" fmla="*/ 228 w 228"/>
                <a:gd name="T61" fmla="*/ 16 h 267"/>
                <a:gd name="T62" fmla="*/ 212 w 228"/>
                <a:gd name="T63" fmla="*/ 0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28" h="267">
                  <a:moveTo>
                    <a:pt x="200" y="134"/>
                  </a:moveTo>
                  <a:lnTo>
                    <a:pt x="200" y="134"/>
                  </a:lnTo>
                  <a:lnTo>
                    <a:pt x="27" y="134"/>
                  </a:lnTo>
                  <a:lnTo>
                    <a:pt x="27" y="107"/>
                  </a:lnTo>
                  <a:lnTo>
                    <a:pt x="200" y="107"/>
                  </a:lnTo>
                  <a:lnTo>
                    <a:pt x="200" y="134"/>
                  </a:lnTo>
                  <a:close/>
                  <a:moveTo>
                    <a:pt x="200" y="187"/>
                  </a:moveTo>
                  <a:lnTo>
                    <a:pt x="200" y="187"/>
                  </a:lnTo>
                  <a:lnTo>
                    <a:pt x="27" y="187"/>
                  </a:lnTo>
                  <a:lnTo>
                    <a:pt x="27" y="160"/>
                  </a:lnTo>
                  <a:lnTo>
                    <a:pt x="200" y="160"/>
                  </a:lnTo>
                  <a:lnTo>
                    <a:pt x="200" y="187"/>
                  </a:lnTo>
                  <a:close/>
                  <a:moveTo>
                    <a:pt x="200" y="240"/>
                  </a:moveTo>
                  <a:lnTo>
                    <a:pt x="200" y="240"/>
                  </a:lnTo>
                  <a:lnTo>
                    <a:pt x="27" y="240"/>
                  </a:lnTo>
                  <a:lnTo>
                    <a:pt x="27" y="213"/>
                  </a:lnTo>
                  <a:lnTo>
                    <a:pt x="200" y="213"/>
                  </a:lnTo>
                  <a:lnTo>
                    <a:pt x="200" y="240"/>
                  </a:lnTo>
                  <a:close/>
                  <a:moveTo>
                    <a:pt x="27" y="54"/>
                  </a:moveTo>
                  <a:lnTo>
                    <a:pt x="27" y="54"/>
                  </a:lnTo>
                  <a:lnTo>
                    <a:pt x="94" y="54"/>
                  </a:lnTo>
                  <a:lnTo>
                    <a:pt x="94" y="80"/>
                  </a:lnTo>
                  <a:lnTo>
                    <a:pt x="27" y="80"/>
                  </a:lnTo>
                  <a:lnTo>
                    <a:pt x="27" y="54"/>
                  </a:lnTo>
                  <a:close/>
                  <a:moveTo>
                    <a:pt x="212" y="0"/>
                  </a:moveTo>
                  <a:lnTo>
                    <a:pt x="212" y="0"/>
                  </a:lnTo>
                  <a:lnTo>
                    <a:pt x="93" y="0"/>
                  </a:lnTo>
                  <a:lnTo>
                    <a:pt x="0" y="0"/>
                  </a:lnTo>
                  <a:lnTo>
                    <a:pt x="0" y="267"/>
                  </a:lnTo>
                  <a:lnTo>
                    <a:pt x="225" y="267"/>
                  </a:lnTo>
                  <a:lnTo>
                    <a:pt x="228" y="16"/>
                  </a:lnTo>
                  <a:lnTo>
                    <a:pt x="212" y="0"/>
                  </a:lnTo>
                  <a:close/>
                </a:path>
              </a:pathLst>
            </a:custGeom>
            <a:solidFill>
              <a:schemeClr val="accent1"/>
            </a:solidFill>
            <a:ln w="0">
              <a:noFill/>
              <a:prstDash val="solid"/>
              <a:round/>
              <a:headEnd/>
              <a:tailEnd/>
            </a:ln>
          </p:spPr>
          <p:txBody>
            <a:bodyPr vert="horz" wrap="square" lIns="76200" tIns="38100" rIns="76200" bIns="38100" numCol="1" anchor="t" anchorCtr="0" compatLnSpc="1">
              <a:prstTxWarp prst="textNoShape">
                <a:avLst/>
              </a:prstTxWarp>
            </a:bodyPr>
            <a:lstStyle/>
            <a:p>
              <a:endParaRPr lang="en-US" sz="1471"/>
            </a:p>
          </p:txBody>
        </p:sp>
      </p:grpSp>
      <p:grpSp>
        <p:nvGrpSpPr>
          <p:cNvPr id="38" name="Group 17">
            <a:extLst>
              <a:ext uri="{FF2B5EF4-FFF2-40B4-BE49-F238E27FC236}">
                <a16:creationId xmlns:a16="http://schemas.microsoft.com/office/drawing/2014/main" id="{2D15E563-E70A-B5B5-2230-C3C2CB8E034E}"/>
              </a:ext>
              <a:ext uri="{C183D7F6-B498-43B3-948B-1728B52AA6E4}">
                <adec:decorative xmlns:adec="http://schemas.microsoft.com/office/drawing/2017/decorative" val="1"/>
              </a:ext>
            </a:extLst>
          </p:cNvPr>
          <p:cNvGrpSpPr>
            <a:grpSpLocks noChangeAspect="1"/>
          </p:cNvGrpSpPr>
          <p:nvPr/>
        </p:nvGrpSpPr>
        <p:grpSpPr bwMode="auto">
          <a:xfrm>
            <a:off x="624124" y="3896297"/>
            <a:ext cx="340316" cy="339027"/>
            <a:chOff x="3405" y="1696"/>
            <a:chExt cx="264" cy="263"/>
          </a:xfrm>
        </p:grpSpPr>
        <p:sp>
          <p:nvSpPr>
            <p:cNvPr id="39" name="Freeform 18">
              <a:extLst>
                <a:ext uri="{FF2B5EF4-FFF2-40B4-BE49-F238E27FC236}">
                  <a16:creationId xmlns:a16="http://schemas.microsoft.com/office/drawing/2014/main" id="{524DE2E8-5484-4264-E737-1274EC4D0972}"/>
                </a:ext>
              </a:extLst>
            </p:cNvPr>
            <p:cNvSpPr>
              <a:spLocks/>
            </p:cNvSpPr>
            <p:nvPr/>
          </p:nvSpPr>
          <p:spPr bwMode="auto">
            <a:xfrm>
              <a:off x="3405" y="1696"/>
              <a:ext cx="66" cy="65"/>
            </a:xfrm>
            <a:custGeom>
              <a:avLst/>
              <a:gdLst>
                <a:gd name="T0" fmla="*/ 0 w 106"/>
                <a:gd name="T1" fmla="*/ 0 h 105"/>
                <a:gd name="T2" fmla="*/ 0 w 106"/>
                <a:gd name="T3" fmla="*/ 0 h 105"/>
                <a:gd name="T4" fmla="*/ 0 w 106"/>
                <a:gd name="T5" fmla="*/ 105 h 105"/>
                <a:gd name="T6" fmla="*/ 26 w 106"/>
                <a:gd name="T7" fmla="*/ 105 h 105"/>
                <a:gd name="T8" fmla="*/ 26 w 106"/>
                <a:gd name="T9" fmla="*/ 26 h 105"/>
                <a:gd name="T10" fmla="*/ 106 w 106"/>
                <a:gd name="T11" fmla="*/ 26 h 105"/>
                <a:gd name="T12" fmla="*/ 106 w 106"/>
                <a:gd name="T13" fmla="*/ 0 h 105"/>
                <a:gd name="T14" fmla="*/ 0 w 106"/>
                <a:gd name="T15" fmla="*/ 0 h 10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6" h="105">
                  <a:moveTo>
                    <a:pt x="0" y="0"/>
                  </a:moveTo>
                  <a:lnTo>
                    <a:pt x="0" y="0"/>
                  </a:lnTo>
                  <a:lnTo>
                    <a:pt x="0" y="105"/>
                  </a:lnTo>
                  <a:lnTo>
                    <a:pt x="26" y="105"/>
                  </a:lnTo>
                  <a:lnTo>
                    <a:pt x="26" y="26"/>
                  </a:lnTo>
                  <a:lnTo>
                    <a:pt x="106" y="26"/>
                  </a:lnTo>
                  <a:lnTo>
                    <a:pt x="106" y="0"/>
                  </a:lnTo>
                  <a:lnTo>
                    <a:pt x="0" y="0"/>
                  </a:lnTo>
                  <a:close/>
                </a:path>
              </a:pathLst>
            </a:custGeom>
            <a:solidFill>
              <a:srgbClr val="0078D4"/>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30"/>
              <a:endParaRPr lang="en-US">
                <a:solidFill>
                  <a:srgbClr val="1A1A1A"/>
                </a:solidFill>
                <a:latin typeface="Segoe UI"/>
              </a:endParaRPr>
            </a:p>
          </p:txBody>
        </p:sp>
        <p:sp>
          <p:nvSpPr>
            <p:cNvPr id="40" name="Freeform 19">
              <a:extLst>
                <a:ext uri="{FF2B5EF4-FFF2-40B4-BE49-F238E27FC236}">
                  <a16:creationId xmlns:a16="http://schemas.microsoft.com/office/drawing/2014/main" id="{5C540562-FC5B-ECE1-A5BB-ADC0AB226345}"/>
                </a:ext>
              </a:extLst>
            </p:cNvPr>
            <p:cNvSpPr>
              <a:spLocks/>
            </p:cNvSpPr>
            <p:nvPr/>
          </p:nvSpPr>
          <p:spPr bwMode="auto">
            <a:xfrm>
              <a:off x="3405" y="1894"/>
              <a:ext cx="66" cy="65"/>
            </a:xfrm>
            <a:custGeom>
              <a:avLst/>
              <a:gdLst>
                <a:gd name="T0" fmla="*/ 0 w 106"/>
                <a:gd name="T1" fmla="*/ 0 h 106"/>
                <a:gd name="T2" fmla="*/ 0 w 106"/>
                <a:gd name="T3" fmla="*/ 0 h 106"/>
                <a:gd name="T4" fmla="*/ 0 w 106"/>
                <a:gd name="T5" fmla="*/ 106 h 106"/>
                <a:gd name="T6" fmla="*/ 106 w 106"/>
                <a:gd name="T7" fmla="*/ 106 h 106"/>
                <a:gd name="T8" fmla="*/ 106 w 106"/>
                <a:gd name="T9" fmla="*/ 80 h 106"/>
                <a:gd name="T10" fmla="*/ 26 w 106"/>
                <a:gd name="T11" fmla="*/ 80 h 106"/>
                <a:gd name="T12" fmla="*/ 26 w 106"/>
                <a:gd name="T13" fmla="*/ 0 h 106"/>
                <a:gd name="T14" fmla="*/ 0 w 106"/>
                <a:gd name="T15" fmla="*/ 0 h 10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6" h="106">
                  <a:moveTo>
                    <a:pt x="0" y="0"/>
                  </a:moveTo>
                  <a:lnTo>
                    <a:pt x="0" y="0"/>
                  </a:lnTo>
                  <a:lnTo>
                    <a:pt x="0" y="106"/>
                  </a:lnTo>
                  <a:lnTo>
                    <a:pt x="106" y="106"/>
                  </a:lnTo>
                  <a:lnTo>
                    <a:pt x="106" y="80"/>
                  </a:lnTo>
                  <a:lnTo>
                    <a:pt x="26" y="80"/>
                  </a:lnTo>
                  <a:lnTo>
                    <a:pt x="26" y="0"/>
                  </a:lnTo>
                  <a:lnTo>
                    <a:pt x="0" y="0"/>
                  </a:lnTo>
                  <a:close/>
                </a:path>
              </a:pathLst>
            </a:custGeom>
            <a:solidFill>
              <a:srgbClr val="0078D4"/>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30"/>
              <a:endParaRPr lang="en-US">
                <a:solidFill>
                  <a:srgbClr val="1A1A1A"/>
                </a:solidFill>
                <a:latin typeface="Segoe UI"/>
              </a:endParaRPr>
            </a:p>
          </p:txBody>
        </p:sp>
        <p:sp>
          <p:nvSpPr>
            <p:cNvPr id="41" name="Freeform 20">
              <a:extLst>
                <a:ext uri="{FF2B5EF4-FFF2-40B4-BE49-F238E27FC236}">
                  <a16:creationId xmlns:a16="http://schemas.microsoft.com/office/drawing/2014/main" id="{19A8F45C-EADC-8DAD-E579-BC0E3A883FC8}"/>
                </a:ext>
              </a:extLst>
            </p:cNvPr>
            <p:cNvSpPr>
              <a:spLocks/>
            </p:cNvSpPr>
            <p:nvPr/>
          </p:nvSpPr>
          <p:spPr bwMode="auto">
            <a:xfrm>
              <a:off x="3604" y="1696"/>
              <a:ext cx="65" cy="65"/>
            </a:xfrm>
            <a:custGeom>
              <a:avLst/>
              <a:gdLst>
                <a:gd name="T0" fmla="*/ 0 w 106"/>
                <a:gd name="T1" fmla="*/ 0 h 105"/>
                <a:gd name="T2" fmla="*/ 0 w 106"/>
                <a:gd name="T3" fmla="*/ 0 h 105"/>
                <a:gd name="T4" fmla="*/ 0 w 106"/>
                <a:gd name="T5" fmla="*/ 26 h 105"/>
                <a:gd name="T6" fmla="*/ 79 w 106"/>
                <a:gd name="T7" fmla="*/ 26 h 105"/>
                <a:gd name="T8" fmla="*/ 79 w 106"/>
                <a:gd name="T9" fmla="*/ 105 h 105"/>
                <a:gd name="T10" fmla="*/ 106 w 106"/>
                <a:gd name="T11" fmla="*/ 105 h 105"/>
                <a:gd name="T12" fmla="*/ 106 w 106"/>
                <a:gd name="T13" fmla="*/ 0 h 105"/>
                <a:gd name="T14" fmla="*/ 0 w 106"/>
                <a:gd name="T15" fmla="*/ 0 h 10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6" h="105">
                  <a:moveTo>
                    <a:pt x="0" y="0"/>
                  </a:moveTo>
                  <a:lnTo>
                    <a:pt x="0" y="0"/>
                  </a:lnTo>
                  <a:lnTo>
                    <a:pt x="0" y="26"/>
                  </a:lnTo>
                  <a:lnTo>
                    <a:pt x="79" y="26"/>
                  </a:lnTo>
                  <a:lnTo>
                    <a:pt x="79" y="105"/>
                  </a:lnTo>
                  <a:lnTo>
                    <a:pt x="106" y="105"/>
                  </a:lnTo>
                  <a:lnTo>
                    <a:pt x="106" y="0"/>
                  </a:lnTo>
                  <a:lnTo>
                    <a:pt x="0" y="0"/>
                  </a:lnTo>
                  <a:close/>
                </a:path>
              </a:pathLst>
            </a:custGeom>
            <a:solidFill>
              <a:srgbClr val="0078D4"/>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30"/>
              <a:endParaRPr lang="en-US">
                <a:solidFill>
                  <a:srgbClr val="1A1A1A"/>
                </a:solidFill>
                <a:latin typeface="Segoe UI"/>
              </a:endParaRPr>
            </a:p>
          </p:txBody>
        </p:sp>
        <p:sp>
          <p:nvSpPr>
            <p:cNvPr id="42" name="Freeform 21">
              <a:extLst>
                <a:ext uri="{FF2B5EF4-FFF2-40B4-BE49-F238E27FC236}">
                  <a16:creationId xmlns:a16="http://schemas.microsoft.com/office/drawing/2014/main" id="{14703D52-3EDB-A905-2BEB-5FA26F4ED49C}"/>
                </a:ext>
              </a:extLst>
            </p:cNvPr>
            <p:cNvSpPr>
              <a:spLocks/>
            </p:cNvSpPr>
            <p:nvPr/>
          </p:nvSpPr>
          <p:spPr bwMode="auto">
            <a:xfrm>
              <a:off x="3604" y="1894"/>
              <a:ext cx="65" cy="65"/>
            </a:xfrm>
            <a:custGeom>
              <a:avLst/>
              <a:gdLst>
                <a:gd name="T0" fmla="*/ 79 w 106"/>
                <a:gd name="T1" fmla="*/ 0 h 106"/>
                <a:gd name="T2" fmla="*/ 79 w 106"/>
                <a:gd name="T3" fmla="*/ 0 h 106"/>
                <a:gd name="T4" fmla="*/ 79 w 106"/>
                <a:gd name="T5" fmla="*/ 80 h 106"/>
                <a:gd name="T6" fmla="*/ 0 w 106"/>
                <a:gd name="T7" fmla="*/ 80 h 106"/>
                <a:gd name="T8" fmla="*/ 0 w 106"/>
                <a:gd name="T9" fmla="*/ 106 h 106"/>
                <a:gd name="T10" fmla="*/ 106 w 106"/>
                <a:gd name="T11" fmla="*/ 106 h 106"/>
                <a:gd name="T12" fmla="*/ 106 w 106"/>
                <a:gd name="T13" fmla="*/ 0 h 106"/>
                <a:gd name="T14" fmla="*/ 79 w 106"/>
                <a:gd name="T15" fmla="*/ 0 h 10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6" h="106">
                  <a:moveTo>
                    <a:pt x="79" y="0"/>
                  </a:moveTo>
                  <a:lnTo>
                    <a:pt x="79" y="0"/>
                  </a:lnTo>
                  <a:lnTo>
                    <a:pt x="79" y="80"/>
                  </a:lnTo>
                  <a:lnTo>
                    <a:pt x="0" y="80"/>
                  </a:lnTo>
                  <a:lnTo>
                    <a:pt x="0" y="106"/>
                  </a:lnTo>
                  <a:lnTo>
                    <a:pt x="106" y="106"/>
                  </a:lnTo>
                  <a:lnTo>
                    <a:pt x="106" y="0"/>
                  </a:lnTo>
                  <a:lnTo>
                    <a:pt x="79" y="0"/>
                  </a:lnTo>
                  <a:close/>
                </a:path>
              </a:pathLst>
            </a:custGeom>
            <a:solidFill>
              <a:srgbClr val="0078D4"/>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30"/>
              <a:endParaRPr lang="en-US">
                <a:solidFill>
                  <a:srgbClr val="1A1A1A"/>
                </a:solidFill>
                <a:latin typeface="Segoe UI"/>
              </a:endParaRPr>
            </a:p>
          </p:txBody>
        </p:sp>
        <p:sp>
          <p:nvSpPr>
            <p:cNvPr id="43" name="Freeform 22">
              <a:extLst>
                <a:ext uri="{FF2B5EF4-FFF2-40B4-BE49-F238E27FC236}">
                  <a16:creationId xmlns:a16="http://schemas.microsoft.com/office/drawing/2014/main" id="{9ECD69D8-0718-8AC2-7875-CA788F4B6C89}"/>
                </a:ext>
              </a:extLst>
            </p:cNvPr>
            <p:cNvSpPr>
              <a:spLocks/>
            </p:cNvSpPr>
            <p:nvPr/>
          </p:nvSpPr>
          <p:spPr bwMode="auto">
            <a:xfrm>
              <a:off x="3503" y="1761"/>
              <a:ext cx="67" cy="67"/>
            </a:xfrm>
            <a:custGeom>
              <a:avLst/>
              <a:gdLst>
                <a:gd name="T0" fmla="*/ 4 w 108"/>
                <a:gd name="T1" fmla="*/ 75 h 108"/>
                <a:gd name="T2" fmla="*/ 4 w 108"/>
                <a:gd name="T3" fmla="*/ 75 h 108"/>
                <a:gd name="T4" fmla="*/ 0 w 108"/>
                <a:gd name="T5" fmla="*/ 54 h 108"/>
                <a:gd name="T6" fmla="*/ 4 w 108"/>
                <a:gd name="T7" fmla="*/ 33 h 108"/>
                <a:gd name="T8" fmla="*/ 16 w 108"/>
                <a:gd name="T9" fmla="*/ 16 h 108"/>
                <a:gd name="T10" fmla="*/ 33 w 108"/>
                <a:gd name="T11" fmla="*/ 4 h 108"/>
                <a:gd name="T12" fmla="*/ 54 w 108"/>
                <a:gd name="T13" fmla="*/ 0 h 108"/>
                <a:gd name="T14" fmla="*/ 75 w 108"/>
                <a:gd name="T15" fmla="*/ 4 h 108"/>
                <a:gd name="T16" fmla="*/ 92 w 108"/>
                <a:gd name="T17" fmla="*/ 16 h 108"/>
                <a:gd name="T18" fmla="*/ 104 w 108"/>
                <a:gd name="T19" fmla="*/ 33 h 108"/>
                <a:gd name="T20" fmla="*/ 108 w 108"/>
                <a:gd name="T21" fmla="*/ 54 h 108"/>
                <a:gd name="T22" fmla="*/ 104 w 108"/>
                <a:gd name="T23" fmla="*/ 75 h 108"/>
                <a:gd name="T24" fmla="*/ 92 w 108"/>
                <a:gd name="T25" fmla="*/ 92 h 108"/>
                <a:gd name="T26" fmla="*/ 75 w 108"/>
                <a:gd name="T27" fmla="*/ 104 h 108"/>
                <a:gd name="T28" fmla="*/ 54 w 108"/>
                <a:gd name="T29" fmla="*/ 108 h 108"/>
                <a:gd name="T30" fmla="*/ 33 w 108"/>
                <a:gd name="T31" fmla="*/ 104 h 108"/>
                <a:gd name="T32" fmla="*/ 16 w 108"/>
                <a:gd name="T33" fmla="*/ 92 h 108"/>
                <a:gd name="T34" fmla="*/ 4 w 108"/>
                <a:gd name="T35" fmla="*/ 75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8" h="108">
                  <a:moveTo>
                    <a:pt x="4" y="75"/>
                  </a:moveTo>
                  <a:lnTo>
                    <a:pt x="4" y="75"/>
                  </a:lnTo>
                  <a:cubicBezTo>
                    <a:pt x="1" y="68"/>
                    <a:pt x="0" y="61"/>
                    <a:pt x="0" y="54"/>
                  </a:cubicBezTo>
                  <a:cubicBezTo>
                    <a:pt x="0" y="46"/>
                    <a:pt x="1" y="39"/>
                    <a:pt x="4" y="33"/>
                  </a:cubicBezTo>
                  <a:cubicBezTo>
                    <a:pt x="7" y="26"/>
                    <a:pt x="11" y="20"/>
                    <a:pt x="16" y="16"/>
                  </a:cubicBezTo>
                  <a:cubicBezTo>
                    <a:pt x="20" y="11"/>
                    <a:pt x="26" y="7"/>
                    <a:pt x="33" y="4"/>
                  </a:cubicBezTo>
                  <a:cubicBezTo>
                    <a:pt x="39" y="1"/>
                    <a:pt x="46" y="0"/>
                    <a:pt x="54" y="0"/>
                  </a:cubicBezTo>
                  <a:cubicBezTo>
                    <a:pt x="61" y="0"/>
                    <a:pt x="68" y="1"/>
                    <a:pt x="75" y="4"/>
                  </a:cubicBezTo>
                  <a:cubicBezTo>
                    <a:pt x="81" y="7"/>
                    <a:pt x="87" y="11"/>
                    <a:pt x="92" y="16"/>
                  </a:cubicBezTo>
                  <a:cubicBezTo>
                    <a:pt x="97" y="20"/>
                    <a:pt x="101" y="26"/>
                    <a:pt x="104" y="33"/>
                  </a:cubicBezTo>
                  <a:cubicBezTo>
                    <a:pt x="106" y="39"/>
                    <a:pt x="108" y="46"/>
                    <a:pt x="108" y="54"/>
                  </a:cubicBezTo>
                  <a:cubicBezTo>
                    <a:pt x="108" y="61"/>
                    <a:pt x="106" y="68"/>
                    <a:pt x="104" y="75"/>
                  </a:cubicBezTo>
                  <a:cubicBezTo>
                    <a:pt x="101" y="81"/>
                    <a:pt x="97" y="87"/>
                    <a:pt x="92" y="92"/>
                  </a:cubicBezTo>
                  <a:cubicBezTo>
                    <a:pt x="87" y="97"/>
                    <a:pt x="81" y="101"/>
                    <a:pt x="75" y="104"/>
                  </a:cubicBezTo>
                  <a:cubicBezTo>
                    <a:pt x="68" y="106"/>
                    <a:pt x="61" y="108"/>
                    <a:pt x="54" y="108"/>
                  </a:cubicBezTo>
                  <a:cubicBezTo>
                    <a:pt x="46" y="108"/>
                    <a:pt x="39" y="106"/>
                    <a:pt x="33" y="104"/>
                  </a:cubicBezTo>
                  <a:cubicBezTo>
                    <a:pt x="26" y="101"/>
                    <a:pt x="20" y="97"/>
                    <a:pt x="16" y="92"/>
                  </a:cubicBezTo>
                  <a:cubicBezTo>
                    <a:pt x="11" y="87"/>
                    <a:pt x="7" y="81"/>
                    <a:pt x="4" y="75"/>
                  </a:cubicBezTo>
                  <a:close/>
                </a:path>
              </a:pathLst>
            </a:custGeom>
            <a:solidFill>
              <a:srgbClr val="C1C1C1"/>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30"/>
              <a:endParaRPr lang="en-US">
                <a:solidFill>
                  <a:srgbClr val="1A1A1A"/>
                </a:solidFill>
                <a:latin typeface="Segoe UI"/>
              </a:endParaRPr>
            </a:p>
          </p:txBody>
        </p:sp>
        <p:sp>
          <p:nvSpPr>
            <p:cNvPr id="44" name="Freeform 23">
              <a:extLst>
                <a:ext uri="{FF2B5EF4-FFF2-40B4-BE49-F238E27FC236}">
                  <a16:creationId xmlns:a16="http://schemas.microsoft.com/office/drawing/2014/main" id="{9F0BAB73-8D05-0F2F-F510-5BD705CDE2CB}"/>
                </a:ext>
              </a:extLst>
            </p:cNvPr>
            <p:cNvSpPr>
              <a:spLocks/>
            </p:cNvSpPr>
            <p:nvPr/>
          </p:nvSpPr>
          <p:spPr bwMode="auto">
            <a:xfrm>
              <a:off x="3486" y="1845"/>
              <a:ext cx="101" cy="48"/>
            </a:xfrm>
            <a:custGeom>
              <a:avLst/>
              <a:gdLst>
                <a:gd name="T0" fmla="*/ 0 w 162"/>
                <a:gd name="T1" fmla="*/ 77 h 77"/>
                <a:gd name="T2" fmla="*/ 0 w 162"/>
                <a:gd name="T3" fmla="*/ 77 h 77"/>
                <a:gd name="T4" fmla="*/ 6 w 162"/>
                <a:gd name="T5" fmla="*/ 49 h 77"/>
                <a:gd name="T6" fmla="*/ 23 w 162"/>
                <a:gd name="T7" fmla="*/ 24 h 77"/>
                <a:gd name="T8" fmla="*/ 49 w 162"/>
                <a:gd name="T9" fmla="*/ 6 h 77"/>
                <a:gd name="T10" fmla="*/ 81 w 162"/>
                <a:gd name="T11" fmla="*/ 0 h 77"/>
                <a:gd name="T12" fmla="*/ 113 w 162"/>
                <a:gd name="T13" fmla="*/ 6 h 77"/>
                <a:gd name="T14" fmla="*/ 139 w 162"/>
                <a:gd name="T15" fmla="*/ 23 h 77"/>
                <a:gd name="T16" fmla="*/ 156 w 162"/>
                <a:gd name="T17" fmla="*/ 49 h 77"/>
                <a:gd name="T18" fmla="*/ 162 w 162"/>
                <a:gd name="T19" fmla="*/ 77 h 77"/>
                <a:gd name="T20" fmla="*/ 0 w 162"/>
                <a:gd name="T21" fmla="*/ 7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2" h="77">
                  <a:moveTo>
                    <a:pt x="0" y="77"/>
                  </a:moveTo>
                  <a:lnTo>
                    <a:pt x="0" y="77"/>
                  </a:lnTo>
                  <a:cubicBezTo>
                    <a:pt x="0" y="67"/>
                    <a:pt x="2" y="58"/>
                    <a:pt x="6" y="49"/>
                  </a:cubicBezTo>
                  <a:cubicBezTo>
                    <a:pt x="10" y="39"/>
                    <a:pt x="16" y="31"/>
                    <a:pt x="23" y="24"/>
                  </a:cubicBezTo>
                  <a:cubicBezTo>
                    <a:pt x="30" y="16"/>
                    <a:pt x="39" y="11"/>
                    <a:pt x="49" y="6"/>
                  </a:cubicBezTo>
                  <a:cubicBezTo>
                    <a:pt x="59" y="2"/>
                    <a:pt x="69" y="0"/>
                    <a:pt x="81" y="0"/>
                  </a:cubicBezTo>
                  <a:cubicBezTo>
                    <a:pt x="92" y="0"/>
                    <a:pt x="103" y="2"/>
                    <a:pt x="113" y="6"/>
                  </a:cubicBezTo>
                  <a:cubicBezTo>
                    <a:pt x="123" y="10"/>
                    <a:pt x="131" y="16"/>
                    <a:pt x="139" y="23"/>
                  </a:cubicBezTo>
                  <a:cubicBezTo>
                    <a:pt x="146" y="31"/>
                    <a:pt x="152" y="39"/>
                    <a:pt x="156" y="49"/>
                  </a:cubicBezTo>
                  <a:cubicBezTo>
                    <a:pt x="159" y="58"/>
                    <a:pt x="161" y="67"/>
                    <a:pt x="162" y="77"/>
                  </a:cubicBezTo>
                  <a:lnTo>
                    <a:pt x="0" y="77"/>
                  </a:lnTo>
                  <a:close/>
                </a:path>
              </a:pathLst>
            </a:custGeom>
            <a:solidFill>
              <a:srgbClr val="C1C1C1"/>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30"/>
              <a:endParaRPr lang="en-US">
                <a:solidFill>
                  <a:srgbClr val="1A1A1A"/>
                </a:solidFill>
                <a:latin typeface="Segoe UI"/>
              </a:endParaRPr>
            </a:p>
          </p:txBody>
        </p:sp>
      </p:grpSp>
      <p:grpSp>
        <p:nvGrpSpPr>
          <p:cNvPr id="45" name="Group 4">
            <a:extLst>
              <a:ext uri="{FF2B5EF4-FFF2-40B4-BE49-F238E27FC236}">
                <a16:creationId xmlns:a16="http://schemas.microsoft.com/office/drawing/2014/main" id="{B601C3D5-8EEE-97C5-084D-A29DE5569B86}"/>
              </a:ext>
              <a:ext uri="{C183D7F6-B498-43B3-948B-1728B52AA6E4}">
                <adec:decorative xmlns:adec="http://schemas.microsoft.com/office/drawing/2017/decorative" val="1"/>
              </a:ext>
            </a:extLst>
          </p:cNvPr>
          <p:cNvGrpSpPr>
            <a:grpSpLocks noChangeAspect="1"/>
          </p:cNvGrpSpPr>
          <p:nvPr/>
        </p:nvGrpSpPr>
        <p:grpSpPr bwMode="auto">
          <a:xfrm>
            <a:off x="635864" y="5223434"/>
            <a:ext cx="273125" cy="272036"/>
            <a:chOff x="1260" y="2520"/>
            <a:chExt cx="251" cy="250"/>
          </a:xfrm>
        </p:grpSpPr>
        <p:sp>
          <p:nvSpPr>
            <p:cNvPr id="46" name="Freeform 5">
              <a:extLst>
                <a:ext uri="{FF2B5EF4-FFF2-40B4-BE49-F238E27FC236}">
                  <a16:creationId xmlns:a16="http://schemas.microsoft.com/office/drawing/2014/main" id="{E2E4D200-6FE9-EC1F-0258-8B48887BDA76}"/>
                </a:ext>
              </a:extLst>
            </p:cNvPr>
            <p:cNvSpPr>
              <a:spLocks/>
            </p:cNvSpPr>
            <p:nvPr/>
          </p:nvSpPr>
          <p:spPr bwMode="auto">
            <a:xfrm>
              <a:off x="1348" y="2657"/>
              <a:ext cx="76" cy="55"/>
            </a:xfrm>
            <a:custGeom>
              <a:avLst/>
              <a:gdLst>
                <a:gd name="T0" fmla="*/ 9 w 102"/>
                <a:gd name="T1" fmla="*/ 11 h 73"/>
                <a:gd name="T2" fmla="*/ 9 w 102"/>
                <a:gd name="T3" fmla="*/ 11 h 73"/>
                <a:gd name="T4" fmla="*/ 8 w 102"/>
                <a:gd name="T5" fmla="*/ 13 h 73"/>
                <a:gd name="T6" fmla="*/ 0 w 102"/>
                <a:gd name="T7" fmla="*/ 23 h 73"/>
                <a:gd name="T8" fmla="*/ 90 w 102"/>
                <a:gd name="T9" fmla="*/ 73 h 73"/>
                <a:gd name="T10" fmla="*/ 91 w 102"/>
                <a:gd name="T11" fmla="*/ 69 h 73"/>
                <a:gd name="T12" fmla="*/ 97 w 102"/>
                <a:gd name="T13" fmla="*/ 56 h 73"/>
                <a:gd name="T14" fmla="*/ 102 w 102"/>
                <a:gd name="T15" fmla="*/ 49 h 73"/>
                <a:gd name="T16" fmla="*/ 15 w 102"/>
                <a:gd name="T17" fmla="*/ 0 h 73"/>
                <a:gd name="T18" fmla="*/ 9 w 102"/>
                <a:gd name="T19" fmla="*/ 11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2" h="73">
                  <a:moveTo>
                    <a:pt x="9" y="11"/>
                  </a:moveTo>
                  <a:lnTo>
                    <a:pt x="9" y="11"/>
                  </a:lnTo>
                  <a:cubicBezTo>
                    <a:pt x="9" y="12"/>
                    <a:pt x="8" y="12"/>
                    <a:pt x="8" y="13"/>
                  </a:cubicBezTo>
                  <a:cubicBezTo>
                    <a:pt x="3" y="19"/>
                    <a:pt x="0" y="23"/>
                    <a:pt x="0" y="23"/>
                  </a:cubicBezTo>
                  <a:lnTo>
                    <a:pt x="90" y="73"/>
                  </a:lnTo>
                  <a:cubicBezTo>
                    <a:pt x="90" y="72"/>
                    <a:pt x="90" y="71"/>
                    <a:pt x="91" y="69"/>
                  </a:cubicBezTo>
                  <a:cubicBezTo>
                    <a:pt x="92" y="64"/>
                    <a:pt x="94" y="60"/>
                    <a:pt x="97" y="56"/>
                  </a:cubicBezTo>
                  <a:cubicBezTo>
                    <a:pt x="98" y="53"/>
                    <a:pt x="100" y="51"/>
                    <a:pt x="102" y="49"/>
                  </a:cubicBezTo>
                  <a:lnTo>
                    <a:pt x="15" y="0"/>
                  </a:lnTo>
                  <a:cubicBezTo>
                    <a:pt x="13" y="4"/>
                    <a:pt x="11" y="8"/>
                    <a:pt x="9" y="11"/>
                  </a:cubicBezTo>
                  <a:close/>
                </a:path>
              </a:pathLst>
            </a:custGeom>
            <a:solidFill>
              <a:srgbClr val="C1C1C1"/>
            </a:solidFill>
            <a:ln w="0">
              <a:noFill/>
              <a:prstDash val="solid"/>
              <a:round/>
              <a:headEnd/>
              <a:tailEnd/>
            </a:ln>
          </p:spPr>
          <p:txBody>
            <a:bodyPr vert="horz" wrap="square" lIns="76200" tIns="38100" rIns="76200" bIns="38100" numCol="1" anchor="t" anchorCtr="0" compatLnSpc="1">
              <a:prstTxWarp prst="textNoShape">
                <a:avLst/>
              </a:prstTxWarp>
            </a:bodyPr>
            <a:lstStyle/>
            <a:p>
              <a:endParaRPr lang="en-US" sz="1471"/>
            </a:p>
          </p:txBody>
        </p:sp>
        <p:sp>
          <p:nvSpPr>
            <p:cNvPr id="47" name="Freeform 6">
              <a:extLst>
                <a:ext uri="{FF2B5EF4-FFF2-40B4-BE49-F238E27FC236}">
                  <a16:creationId xmlns:a16="http://schemas.microsoft.com/office/drawing/2014/main" id="{425C3BDD-F844-C91B-ACBC-F20C45E6B69B}"/>
                </a:ext>
              </a:extLst>
            </p:cNvPr>
            <p:cNvSpPr>
              <a:spLocks/>
            </p:cNvSpPr>
            <p:nvPr/>
          </p:nvSpPr>
          <p:spPr bwMode="auto">
            <a:xfrm>
              <a:off x="1348" y="2580"/>
              <a:ext cx="74" cy="53"/>
            </a:xfrm>
            <a:custGeom>
              <a:avLst/>
              <a:gdLst>
                <a:gd name="T0" fmla="*/ 15 w 99"/>
                <a:gd name="T1" fmla="*/ 71 h 71"/>
                <a:gd name="T2" fmla="*/ 15 w 99"/>
                <a:gd name="T3" fmla="*/ 71 h 71"/>
                <a:gd name="T4" fmla="*/ 99 w 99"/>
                <a:gd name="T5" fmla="*/ 24 h 71"/>
                <a:gd name="T6" fmla="*/ 88 w 99"/>
                <a:gd name="T7" fmla="*/ 0 h 71"/>
                <a:gd name="T8" fmla="*/ 0 w 99"/>
                <a:gd name="T9" fmla="*/ 48 h 71"/>
                <a:gd name="T10" fmla="*/ 13 w 99"/>
                <a:gd name="T11" fmla="*/ 67 h 71"/>
                <a:gd name="T12" fmla="*/ 15 w 99"/>
                <a:gd name="T13" fmla="*/ 71 h 71"/>
              </a:gdLst>
              <a:ahLst/>
              <a:cxnLst>
                <a:cxn ang="0">
                  <a:pos x="T0" y="T1"/>
                </a:cxn>
                <a:cxn ang="0">
                  <a:pos x="T2" y="T3"/>
                </a:cxn>
                <a:cxn ang="0">
                  <a:pos x="T4" y="T5"/>
                </a:cxn>
                <a:cxn ang="0">
                  <a:pos x="T6" y="T7"/>
                </a:cxn>
                <a:cxn ang="0">
                  <a:pos x="T8" y="T9"/>
                </a:cxn>
                <a:cxn ang="0">
                  <a:pos x="T10" y="T11"/>
                </a:cxn>
                <a:cxn ang="0">
                  <a:pos x="T12" y="T13"/>
                </a:cxn>
              </a:cxnLst>
              <a:rect l="0" t="0" r="r" b="b"/>
              <a:pathLst>
                <a:path w="99" h="71">
                  <a:moveTo>
                    <a:pt x="15" y="71"/>
                  </a:moveTo>
                  <a:lnTo>
                    <a:pt x="15" y="71"/>
                  </a:lnTo>
                  <a:lnTo>
                    <a:pt x="99" y="24"/>
                  </a:lnTo>
                  <a:cubicBezTo>
                    <a:pt x="94" y="17"/>
                    <a:pt x="89" y="9"/>
                    <a:pt x="88" y="0"/>
                  </a:cubicBezTo>
                  <a:lnTo>
                    <a:pt x="0" y="48"/>
                  </a:lnTo>
                  <a:cubicBezTo>
                    <a:pt x="6" y="53"/>
                    <a:pt x="10" y="60"/>
                    <a:pt x="13" y="67"/>
                  </a:cubicBezTo>
                  <a:cubicBezTo>
                    <a:pt x="14" y="68"/>
                    <a:pt x="14" y="70"/>
                    <a:pt x="15" y="71"/>
                  </a:cubicBezTo>
                  <a:close/>
                </a:path>
              </a:pathLst>
            </a:custGeom>
            <a:solidFill>
              <a:srgbClr val="C1C1C1"/>
            </a:solidFill>
            <a:ln w="0">
              <a:noFill/>
              <a:prstDash val="solid"/>
              <a:round/>
              <a:headEnd/>
              <a:tailEnd/>
            </a:ln>
          </p:spPr>
          <p:txBody>
            <a:bodyPr vert="horz" wrap="square" lIns="76200" tIns="38100" rIns="76200" bIns="38100" numCol="1" anchor="t" anchorCtr="0" compatLnSpc="1">
              <a:prstTxWarp prst="textNoShape">
                <a:avLst/>
              </a:prstTxWarp>
            </a:bodyPr>
            <a:lstStyle/>
            <a:p>
              <a:endParaRPr lang="en-US" sz="1471"/>
            </a:p>
          </p:txBody>
        </p:sp>
        <p:sp>
          <p:nvSpPr>
            <p:cNvPr id="48" name="Freeform 7">
              <a:extLst>
                <a:ext uri="{FF2B5EF4-FFF2-40B4-BE49-F238E27FC236}">
                  <a16:creationId xmlns:a16="http://schemas.microsoft.com/office/drawing/2014/main" id="{94A0B83F-F004-9C1B-49C3-70A8D0837D68}"/>
                </a:ext>
              </a:extLst>
            </p:cNvPr>
            <p:cNvSpPr>
              <a:spLocks/>
            </p:cNvSpPr>
            <p:nvPr/>
          </p:nvSpPr>
          <p:spPr bwMode="auto">
            <a:xfrm>
              <a:off x="1260" y="2604"/>
              <a:ext cx="80" cy="80"/>
            </a:xfrm>
            <a:custGeom>
              <a:avLst/>
              <a:gdLst>
                <a:gd name="T0" fmla="*/ 53 w 107"/>
                <a:gd name="T1" fmla="*/ 0 h 107"/>
                <a:gd name="T2" fmla="*/ 53 w 107"/>
                <a:gd name="T3" fmla="*/ 0 h 107"/>
                <a:gd name="T4" fmla="*/ 0 w 107"/>
                <a:gd name="T5" fmla="*/ 53 h 107"/>
                <a:gd name="T6" fmla="*/ 53 w 107"/>
                <a:gd name="T7" fmla="*/ 107 h 107"/>
                <a:gd name="T8" fmla="*/ 107 w 107"/>
                <a:gd name="T9" fmla="*/ 53 h 107"/>
                <a:gd name="T10" fmla="*/ 53 w 107"/>
                <a:gd name="T11" fmla="*/ 0 h 107"/>
              </a:gdLst>
              <a:ahLst/>
              <a:cxnLst>
                <a:cxn ang="0">
                  <a:pos x="T0" y="T1"/>
                </a:cxn>
                <a:cxn ang="0">
                  <a:pos x="T2" y="T3"/>
                </a:cxn>
                <a:cxn ang="0">
                  <a:pos x="T4" y="T5"/>
                </a:cxn>
                <a:cxn ang="0">
                  <a:pos x="T6" y="T7"/>
                </a:cxn>
                <a:cxn ang="0">
                  <a:pos x="T8" y="T9"/>
                </a:cxn>
                <a:cxn ang="0">
                  <a:pos x="T10" y="T11"/>
                </a:cxn>
              </a:cxnLst>
              <a:rect l="0" t="0" r="r" b="b"/>
              <a:pathLst>
                <a:path w="107" h="107">
                  <a:moveTo>
                    <a:pt x="53" y="0"/>
                  </a:moveTo>
                  <a:lnTo>
                    <a:pt x="53" y="0"/>
                  </a:lnTo>
                  <a:cubicBezTo>
                    <a:pt x="24" y="0"/>
                    <a:pt x="0" y="24"/>
                    <a:pt x="0" y="53"/>
                  </a:cubicBezTo>
                  <a:cubicBezTo>
                    <a:pt x="0" y="83"/>
                    <a:pt x="24" y="107"/>
                    <a:pt x="53" y="107"/>
                  </a:cubicBezTo>
                  <a:cubicBezTo>
                    <a:pt x="83" y="107"/>
                    <a:pt x="107" y="83"/>
                    <a:pt x="107" y="53"/>
                  </a:cubicBezTo>
                  <a:cubicBezTo>
                    <a:pt x="107" y="24"/>
                    <a:pt x="83" y="0"/>
                    <a:pt x="53" y="0"/>
                  </a:cubicBezTo>
                  <a:close/>
                </a:path>
              </a:pathLst>
            </a:custGeom>
            <a:solidFill>
              <a:srgbClr val="0078D4"/>
            </a:solidFill>
            <a:ln w="0">
              <a:noFill/>
              <a:prstDash val="solid"/>
              <a:round/>
              <a:headEnd/>
              <a:tailEnd/>
            </a:ln>
          </p:spPr>
          <p:txBody>
            <a:bodyPr vert="horz" wrap="square" lIns="76200" tIns="38100" rIns="76200" bIns="38100" numCol="1" anchor="t" anchorCtr="0" compatLnSpc="1">
              <a:prstTxWarp prst="textNoShape">
                <a:avLst/>
              </a:prstTxWarp>
            </a:bodyPr>
            <a:lstStyle/>
            <a:p>
              <a:endParaRPr lang="en-US" sz="1471"/>
            </a:p>
          </p:txBody>
        </p:sp>
        <p:sp>
          <p:nvSpPr>
            <p:cNvPr id="49" name="Freeform 8">
              <a:extLst>
                <a:ext uri="{FF2B5EF4-FFF2-40B4-BE49-F238E27FC236}">
                  <a16:creationId xmlns:a16="http://schemas.microsoft.com/office/drawing/2014/main" id="{F9C98317-60AC-B6AE-EFBD-52513D573CA1}"/>
                </a:ext>
              </a:extLst>
            </p:cNvPr>
            <p:cNvSpPr>
              <a:spLocks/>
            </p:cNvSpPr>
            <p:nvPr/>
          </p:nvSpPr>
          <p:spPr bwMode="auto">
            <a:xfrm>
              <a:off x="1431" y="2520"/>
              <a:ext cx="80" cy="79"/>
            </a:xfrm>
            <a:custGeom>
              <a:avLst/>
              <a:gdLst>
                <a:gd name="T0" fmla="*/ 53 w 107"/>
                <a:gd name="T1" fmla="*/ 0 h 106"/>
                <a:gd name="T2" fmla="*/ 53 w 107"/>
                <a:gd name="T3" fmla="*/ 0 h 106"/>
                <a:gd name="T4" fmla="*/ 0 w 107"/>
                <a:gd name="T5" fmla="*/ 53 h 106"/>
                <a:gd name="T6" fmla="*/ 53 w 107"/>
                <a:gd name="T7" fmla="*/ 106 h 106"/>
                <a:gd name="T8" fmla="*/ 107 w 107"/>
                <a:gd name="T9" fmla="*/ 53 h 106"/>
                <a:gd name="T10" fmla="*/ 53 w 107"/>
                <a:gd name="T11" fmla="*/ 0 h 106"/>
              </a:gdLst>
              <a:ahLst/>
              <a:cxnLst>
                <a:cxn ang="0">
                  <a:pos x="T0" y="T1"/>
                </a:cxn>
                <a:cxn ang="0">
                  <a:pos x="T2" y="T3"/>
                </a:cxn>
                <a:cxn ang="0">
                  <a:pos x="T4" y="T5"/>
                </a:cxn>
                <a:cxn ang="0">
                  <a:pos x="T6" y="T7"/>
                </a:cxn>
                <a:cxn ang="0">
                  <a:pos x="T8" y="T9"/>
                </a:cxn>
                <a:cxn ang="0">
                  <a:pos x="T10" y="T11"/>
                </a:cxn>
              </a:cxnLst>
              <a:rect l="0" t="0" r="r" b="b"/>
              <a:pathLst>
                <a:path w="107" h="106">
                  <a:moveTo>
                    <a:pt x="53" y="0"/>
                  </a:moveTo>
                  <a:lnTo>
                    <a:pt x="53" y="0"/>
                  </a:lnTo>
                  <a:cubicBezTo>
                    <a:pt x="24" y="0"/>
                    <a:pt x="0" y="24"/>
                    <a:pt x="0" y="53"/>
                  </a:cubicBezTo>
                  <a:cubicBezTo>
                    <a:pt x="0" y="83"/>
                    <a:pt x="24" y="106"/>
                    <a:pt x="53" y="106"/>
                  </a:cubicBezTo>
                  <a:cubicBezTo>
                    <a:pt x="83" y="106"/>
                    <a:pt x="107" y="83"/>
                    <a:pt x="107" y="53"/>
                  </a:cubicBezTo>
                  <a:cubicBezTo>
                    <a:pt x="107" y="24"/>
                    <a:pt x="83" y="0"/>
                    <a:pt x="53" y="0"/>
                  </a:cubicBezTo>
                  <a:close/>
                </a:path>
              </a:pathLst>
            </a:custGeom>
            <a:solidFill>
              <a:srgbClr val="0078D4"/>
            </a:solidFill>
            <a:ln w="0">
              <a:noFill/>
              <a:prstDash val="solid"/>
              <a:round/>
              <a:headEnd/>
              <a:tailEnd/>
            </a:ln>
          </p:spPr>
          <p:txBody>
            <a:bodyPr vert="horz" wrap="square" lIns="76200" tIns="38100" rIns="76200" bIns="38100" numCol="1" anchor="t" anchorCtr="0" compatLnSpc="1">
              <a:prstTxWarp prst="textNoShape">
                <a:avLst/>
              </a:prstTxWarp>
            </a:bodyPr>
            <a:lstStyle/>
            <a:p>
              <a:endParaRPr lang="en-US" sz="1471"/>
            </a:p>
          </p:txBody>
        </p:sp>
        <p:sp>
          <p:nvSpPr>
            <p:cNvPr id="50" name="Freeform 9">
              <a:extLst>
                <a:ext uri="{FF2B5EF4-FFF2-40B4-BE49-F238E27FC236}">
                  <a16:creationId xmlns:a16="http://schemas.microsoft.com/office/drawing/2014/main" id="{BB3F53FE-2EB5-80A4-DC3F-74AE8F70E957}"/>
                </a:ext>
              </a:extLst>
            </p:cNvPr>
            <p:cNvSpPr>
              <a:spLocks/>
            </p:cNvSpPr>
            <p:nvPr/>
          </p:nvSpPr>
          <p:spPr bwMode="auto">
            <a:xfrm>
              <a:off x="1431" y="2692"/>
              <a:ext cx="80" cy="78"/>
            </a:xfrm>
            <a:custGeom>
              <a:avLst/>
              <a:gdLst>
                <a:gd name="T0" fmla="*/ 53 w 107"/>
                <a:gd name="T1" fmla="*/ 0 h 106"/>
                <a:gd name="T2" fmla="*/ 53 w 107"/>
                <a:gd name="T3" fmla="*/ 0 h 106"/>
                <a:gd name="T4" fmla="*/ 0 w 107"/>
                <a:gd name="T5" fmla="*/ 53 h 106"/>
                <a:gd name="T6" fmla="*/ 53 w 107"/>
                <a:gd name="T7" fmla="*/ 106 h 106"/>
                <a:gd name="T8" fmla="*/ 107 w 107"/>
                <a:gd name="T9" fmla="*/ 53 h 106"/>
                <a:gd name="T10" fmla="*/ 53 w 107"/>
                <a:gd name="T11" fmla="*/ 0 h 106"/>
              </a:gdLst>
              <a:ahLst/>
              <a:cxnLst>
                <a:cxn ang="0">
                  <a:pos x="T0" y="T1"/>
                </a:cxn>
                <a:cxn ang="0">
                  <a:pos x="T2" y="T3"/>
                </a:cxn>
                <a:cxn ang="0">
                  <a:pos x="T4" y="T5"/>
                </a:cxn>
                <a:cxn ang="0">
                  <a:pos x="T6" y="T7"/>
                </a:cxn>
                <a:cxn ang="0">
                  <a:pos x="T8" y="T9"/>
                </a:cxn>
                <a:cxn ang="0">
                  <a:pos x="T10" y="T11"/>
                </a:cxn>
              </a:cxnLst>
              <a:rect l="0" t="0" r="r" b="b"/>
              <a:pathLst>
                <a:path w="107" h="106">
                  <a:moveTo>
                    <a:pt x="53" y="0"/>
                  </a:moveTo>
                  <a:lnTo>
                    <a:pt x="53" y="0"/>
                  </a:lnTo>
                  <a:cubicBezTo>
                    <a:pt x="24" y="0"/>
                    <a:pt x="0" y="24"/>
                    <a:pt x="0" y="53"/>
                  </a:cubicBezTo>
                  <a:cubicBezTo>
                    <a:pt x="0" y="82"/>
                    <a:pt x="24" y="106"/>
                    <a:pt x="53" y="106"/>
                  </a:cubicBezTo>
                  <a:cubicBezTo>
                    <a:pt x="83" y="106"/>
                    <a:pt x="107" y="82"/>
                    <a:pt x="107" y="53"/>
                  </a:cubicBezTo>
                  <a:cubicBezTo>
                    <a:pt x="107" y="24"/>
                    <a:pt x="83" y="0"/>
                    <a:pt x="53" y="0"/>
                  </a:cubicBezTo>
                  <a:close/>
                </a:path>
              </a:pathLst>
            </a:custGeom>
            <a:solidFill>
              <a:srgbClr val="0078D4"/>
            </a:solidFill>
            <a:ln w="0">
              <a:noFill/>
              <a:prstDash val="solid"/>
              <a:round/>
              <a:headEnd/>
              <a:tailEnd/>
            </a:ln>
          </p:spPr>
          <p:txBody>
            <a:bodyPr vert="horz" wrap="square" lIns="76200" tIns="38100" rIns="76200" bIns="38100" numCol="1" anchor="t" anchorCtr="0" compatLnSpc="1">
              <a:prstTxWarp prst="textNoShape">
                <a:avLst/>
              </a:prstTxWarp>
            </a:bodyPr>
            <a:lstStyle/>
            <a:p>
              <a:endParaRPr lang="en-US" sz="1471"/>
            </a:p>
          </p:txBody>
        </p:sp>
      </p:grpSp>
      <p:grpSp>
        <p:nvGrpSpPr>
          <p:cNvPr id="51" name="Group 4">
            <a:extLst>
              <a:ext uri="{FF2B5EF4-FFF2-40B4-BE49-F238E27FC236}">
                <a16:creationId xmlns:a16="http://schemas.microsoft.com/office/drawing/2014/main" id="{0313B64A-89A5-15BF-4DCE-A1192EE13AC4}"/>
              </a:ext>
              <a:ext uri="{C183D7F6-B498-43B3-948B-1728B52AA6E4}">
                <adec:decorative xmlns:adec="http://schemas.microsoft.com/office/drawing/2017/decorative" val="1"/>
              </a:ext>
            </a:extLst>
          </p:cNvPr>
          <p:cNvGrpSpPr>
            <a:grpSpLocks noChangeAspect="1"/>
          </p:cNvGrpSpPr>
          <p:nvPr/>
        </p:nvGrpSpPr>
        <p:grpSpPr bwMode="auto">
          <a:xfrm>
            <a:off x="632436" y="4584312"/>
            <a:ext cx="330987" cy="238784"/>
            <a:chOff x="3261" y="1787"/>
            <a:chExt cx="280" cy="202"/>
          </a:xfrm>
        </p:grpSpPr>
        <p:sp>
          <p:nvSpPr>
            <p:cNvPr id="52" name="Freeform 5">
              <a:extLst>
                <a:ext uri="{FF2B5EF4-FFF2-40B4-BE49-F238E27FC236}">
                  <a16:creationId xmlns:a16="http://schemas.microsoft.com/office/drawing/2014/main" id="{A26E8391-A1E7-BF89-6331-14566E22A65A}"/>
                </a:ext>
              </a:extLst>
            </p:cNvPr>
            <p:cNvSpPr>
              <a:spLocks noEditPoints="1"/>
            </p:cNvSpPr>
            <p:nvPr/>
          </p:nvSpPr>
          <p:spPr bwMode="auto">
            <a:xfrm>
              <a:off x="3261" y="1787"/>
              <a:ext cx="280" cy="165"/>
            </a:xfrm>
            <a:custGeom>
              <a:avLst/>
              <a:gdLst>
                <a:gd name="T0" fmla="*/ 326 w 374"/>
                <a:gd name="T1" fmla="*/ 92 h 221"/>
                <a:gd name="T2" fmla="*/ 326 w 374"/>
                <a:gd name="T3" fmla="*/ 92 h 221"/>
                <a:gd name="T4" fmla="*/ 307 w 374"/>
                <a:gd name="T5" fmla="*/ 100 h 221"/>
                <a:gd name="T6" fmla="*/ 288 w 374"/>
                <a:gd name="T7" fmla="*/ 92 h 221"/>
                <a:gd name="T8" fmla="*/ 280 w 374"/>
                <a:gd name="T9" fmla="*/ 73 h 221"/>
                <a:gd name="T10" fmla="*/ 288 w 374"/>
                <a:gd name="T11" fmla="*/ 54 h 221"/>
                <a:gd name="T12" fmla="*/ 307 w 374"/>
                <a:gd name="T13" fmla="*/ 46 h 221"/>
                <a:gd name="T14" fmla="*/ 326 w 374"/>
                <a:gd name="T15" fmla="*/ 54 h 221"/>
                <a:gd name="T16" fmla="*/ 334 w 374"/>
                <a:gd name="T17" fmla="*/ 73 h 221"/>
                <a:gd name="T18" fmla="*/ 326 w 374"/>
                <a:gd name="T19" fmla="*/ 92 h 221"/>
                <a:gd name="T20" fmla="*/ 374 w 374"/>
                <a:gd name="T21" fmla="*/ 0 h 221"/>
                <a:gd name="T22" fmla="*/ 374 w 374"/>
                <a:gd name="T23" fmla="*/ 0 h 221"/>
                <a:gd name="T24" fmla="*/ 0 w 374"/>
                <a:gd name="T25" fmla="*/ 0 h 221"/>
                <a:gd name="T26" fmla="*/ 0 w 374"/>
                <a:gd name="T27" fmla="*/ 141 h 221"/>
                <a:gd name="T28" fmla="*/ 94 w 374"/>
                <a:gd name="T29" fmla="*/ 48 h 221"/>
                <a:gd name="T30" fmla="*/ 227 w 374"/>
                <a:gd name="T31" fmla="*/ 181 h 221"/>
                <a:gd name="T32" fmla="*/ 280 w 374"/>
                <a:gd name="T33" fmla="*/ 128 h 221"/>
                <a:gd name="T34" fmla="*/ 374 w 374"/>
                <a:gd name="T35" fmla="*/ 221 h 221"/>
                <a:gd name="T36" fmla="*/ 374 w 374"/>
                <a:gd name="T37" fmla="*/ 0 h 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74" h="221">
                  <a:moveTo>
                    <a:pt x="326" y="92"/>
                  </a:moveTo>
                  <a:lnTo>
                    <a:pt x="326" y="92"/>
                  </a:lnTo>
                  <a:cubicBezTo>
                    <a:pt x="320" y="97"/>
                    <a:pt x="314" y="100"/>
                    <a:pt x="307" y="100"/>
                  </a:cubicBezTo>
                  <a:cubicBezTo>
                    <a:pt x="300" y="100"/>
                    <a:pt x="293" y="97"/>
                    <a:pt x="288" y="92"/>
                  </a:cubicBezTo>
                  <a:cubicBezTo>
                    <a:pt x="283" y="86"/>
                    <a:pt x="280" y="80"/>
                    <a:pt x="280" y="73"/>
                  </a:cubicBezTo>
                  <a:cubicBezTo>
                    <a:pt x="280" y="66"/>
                    <a:pt x="283" y="59"/>
                    <a:pt x="288" y="54"/>
                  </a:cubicBezTo>
                  <a:cubicBezTo>
                    <a:pt x="293" y="49"/>
                    <a:pt x="300" y="46"/>
                    <a:pt x="307" y="46"/>
                  </a:cubicBezTo>
                  <a:cubicBezTo>
                    <a:pt x="314" y="46"/>
                    <a:pt x="320" y="49"/>
                    <a:pt x="326" y="54"/>
                  </a:cubicBezTo>
                  <a:cubicBezTo>
                    <a:pt x="331" y="59"/>
                    <a:pt x="334" y="66"/>
                    <a:pt x="334" y="73"/>
                  </a:cubicBezTo>
                  <a:cubicBezTo>
                    <a:pt x="334" y="80"/>
                    <a:pt x="331" y="86"/>
                    <a:pt x="326" y="92"/>
                  </a:cubicBezTo>
                  <a:close/>
                  <a:moveTo>
                    <a:pt x="374" y="0"/>
                  </a:moveTo>
                  <a:lnTo>
                    <a:pt x="374" y="0"/>
                  </a:lnTo>
                  <a:lnTo>
                    <a:pt x="0" y="0"/>
                  </a:lnTo>
                  <a:lnTo>
                    <a:pt x="0" y="141"/>
                  </a:lnTo>
                  <a:lnTo>
                    <a:pt x="94" y="48"/>
                  </a:lnTo>
                  <a:lnTo>
                    <a:pt x="227" y="181"/>
                  </a:lnTo>
                  <a:lnTo>
                    <a:pt x="280" y="128"/>
                  </a:lnTo>
                  <a:lnTo>
                    <a:pt x="374" y="221"/>
                  </a:lnTo>
                  <a:lnTo>
                    <a:pt x="374" y="0"/>
                  </a:lnTo>
                  <a:close/>
                </a:path>
              </a:pathLst>
            </a:custGeom>
            <a:solidFill>
              <a:srgbClr val="C1C1C1"/>
            </a:solidFill>
            <a:ln w="0">
              <a:noFill/>
              <a:prstDash val="solid"/>
              <a:round/>
              <a:headEnd/>
              <a:tailEnd/>
            </a:ln>
          </p:spPr>
          <p:txBody>
            <a:bodyPr vert="horz" wrap="square" lIns="76200" tIns="38100" rIns="76200" bIns="38100" numCol="1" anchor="t" anchorCtr="0" compatLnSpc="1">
              <a:prstTxWarp prst="textNoShape">
                <a:avLst/>
              </a:prstTxWarp>
            </a:bodyPr>
            <a:lstStyle/>
            <a:p>
              <a:endParaRPr lang="en-US" sz="1471"/>
            </a:p>
          </p:txBody>
        </p:sp>
        <p:sp>
          <p:nvSpPr>
            <p:cNvPr id="53" name="Freeform 6">
              <a:extLst>
                <a:ext uri="{FF2B5EF4-FFF2-40B4-BE49-F238E27FC236}">
                  <a16:creationId xmlns:a16="http://schemas.microsoft.com/office/drawing/2014/main" id="{15A585F0-E371-EDD6-6E0A-1870821E91AB}"/>
                </a:ext>
              </a:extLst>
            </p:cNvPr>
            <p:cNvSpPr>
              <a:spLocks/>
            </p:cNvSpPr>
            <p:nvPr/>
          </p:nvSpPr>
          <p:spPr bwMode="auto">
            <a:xfrm>
              <a:off x="3261" y="1854"/>
              <a:ext cx="206" cy="135"/>
            </a:xfrm>
            <a:custGeom>
              <a:avLst/>
              <a:gdLst>
                <a:gd name="T0" fmla="*/ 0 w 275"/>
                <a:gd name="T1" fmla="*/ 182 h 182"/>
                <a:gd name="T2" fmla="*/ 0 w 275"/>
                <a:gd name="T3" fmla="*/ 182 h 182"/>
                <a:gd name="T4" fmla="*/ 275 w 275"/>
                <a:gd name="T5" fmla="*/ 182 h 182"/>
                <a:gd name="T6" fmla="*/ 93 w 275"/>
                <a:gd name="T7" fmla="*/ 0 h 182"/>
                <a:gd name="T8" fmla="*/ 0 w 275"/>
                <a:gd name="T9" fmla="*/ 94 h 182"/>
                <a:gd name="T10" fmla="*/ 0 w 275"/>
                <a:gd name="T11" fmla="*/ 182 h 182"/>
              </a:gdLst>
              <a:ahLst/>
              <a:cxnLst>
                <a:cxn ang="0">
                  <a:pos x="T0" y="T1"/>
                </a:cxn>
                <a:cxn ang="0">
                  <a:pos x="T2" y="T3"/>
                </a:cxn>
                <a:cxn ang="0">
                  <a:pos x="T4" y="T5"/>
                </a:cxn>
                <a:cxn ang="0">
                  <a:pos x="T6" y="T7"/>
                </a:cxn>
                <a:cxn ang="0">
                  <a:pos x="T8" y="T9"/>
                </a:cxn>
                <a:cxn ang="0">
                  <a:pos x="T10" y="T11"/>
                </a:cxn>
              </a:cxnLst>
              <a:rect l="0" t="0" r="r" b="b"/>
              <a:pathLst>
                <a:path w="275" h="182">
                  <a:moveTo>
                    <a:pt x="0" y="182"/>
                  </a:moveTo>
                  <a:lnTo>
                    <a:pt x="0" y="182"/>
                  </a:lnTo>
                  <a:lnTo>
                    <a:pt x="275" y="182"/>
                  </a:lnTo>
                  <a:lnTo>
                    <a:pt x="93" y="0"/>
                  </a:lnTo>
                  <a:lnTo>
                    <a:pt x="0" y="94"/>
                  </a:lnTo>
                  <a:lnTo>
                    <a:pt x="0" y="182"/>
                  </a:lnTo>
                  <a:close/>
                </a:path>
              </a:pathLst>
            </a:custGeom>
            <a:solidFill>
              <a:srgbClr val="C1C1C1"/>
            </a:solidFill>
            <a:ln w="0">
              <a:noFill/>
              <a:prstDash val="solid"/>
              <a:round/>
              <a:headEnd/>
              <a:tailEnd/>
            </a:ln>
          </p:spPr>
          <p:txBody>
            <a:bodyPr vert="horz" wrap="square" lIns="76200" tIns="38100" rIns="76200" bIns="38100" numCol="1" anchor="t" anchorCtr="0" compatLnSpc="1">
              <a:prstTxWarp prst="textNoShape">
                <a:avLst/>
              </a:prstTxWarp>
            </a:bodyPr>
            <a:lstStyle/>
            <a:p>
              <a:endParaRPr lang="en-US" sz="1471"/>
            </a:p>
          </p:txBody>
        </p:sp>
        <p:sp>
          <p:nvSpPr>
            <p:cNvPr id="54" name="Freeform 7">
              <a:extLst>
                <a:ext uri="{FF2B5EF4-FFF2-40B4-BE49-F238E27FC236}">
                  <a16:creationId xmlns:a16="http://schemas.microsoft.com/office/drawing/2014/main" id="{FEDC90F4-D934-889F-4752-0B375F4F76E2}"/>
                </a:ext>
              </a:extLst>
            </p:cNvPr>
            <p:cNvSpPr>
              <a:spLocks/>
            </p:cNvSpPr>
            <p:nvPr/>
          </p:nvSpPr>
          <p:spPr bwMode="auto">
            <a:xfrm>
              <a:off x="3445" y="1913"/>
              <a:ext cx="95" cy="76"/>
            </a:xfrm>
            <a:custGeom>
              <a:avLst/>
              <a:gdLst>
                <a:gd name="T0" fmla="*/ 127 w 127"/>
                <a:gd name="T1" fmla="*/ 94 h 102"/>
                <a:gd name="T2" fmla="*/ 127 w 127"/>
                <a:gd name="T3" fmla="*/ 94 h 102"/>
                <a:gd name="T4" fmla="*/ 34 w 127"/>
                <a:gd name="T5" fmla="*/ 0 h 102"/>
                <a:gd name="T6" fmla="*/ 0 w 127"/>
                <a:gd name="T7" fmla="*/ 35 h 102"/>
                <a:gd name="T8" fmla="*/ 66 w 127"/>
                <a:gd name="T9" fmla="*/ 102 h 102"/>
                <a:gd name="T10" fmla="*/ 127 w 127"/>
                <a:gd name="T11" fmla="*/ 102 h 102"/>
                <a:gd name="T12" fmla="*/ 127 w 127"/>
                <a:gd name="T13" fmla="*/ 94 h 102"/>
              </a:gdLst>
              <a:ahLst/>
              <a:cxnLst>
                <a:cxn ang="0">
                  <a:pos x="T0" y="T1"/>
                </a:cxn>
                <a:cxn ang="0">
                  <a:pos x="T2" y="T3"/>
                </a:cxn>
                <a:cxn ang="0">
                  <a:pos x="T4" y="T5"/>
                </a:cxn>
                <a:cxn ang="0">
                  <a:pos x="T6" y="T7"/>
                </a:cxn>
                <a:cxn ang="0">
                  <a:pos x="T8" y="T9"/>
                </a:cxn>
                <a:cxn ang="0">
                  <a:pos x="T10" y="T11"/>
                </a:cxn>
                <a:cxn ang="0">
                  <a:pos x="T12" y="T13"/>
                </a:cxn>
              </a:cxnLst>
              <a:rect l="0" t="0" r="r" b="b"/>
              <a:pathLst>
                <a:path w="127" h="102">
                  <a:moveTo>
                    <a:pt x="127" y="94"/>
                  </a:moveTo>
                  <a:lnTo>
                    <a:pt x="127" y="94"/>
                  </a:lnTo>
                  <a:lnTo>
                    <a:pt x="34" y="0"/>
                  </a:lnTo>
                  <a:lnTo>
                    <a:pt x="0" y="35"/>
                  </a:lnTo>
                  <a:lnTo>
                    <a:pt x="66" y="102"/>
                  </a:lnTo>
                  <a:lnTo>
                    <a:pt x="127" y="102"/>
                  </a:lnTo>
                  <a:lnTo>
                    <a:pt x="127" y="94"/>
                  </a:lnTo>
                  <a:close/>
                </a:path>
              </a:pathLst>
            </a:custGeom>
            <a:solidFill>
              <a:srgbClr val="2F2F2F"/>
            </a:solidFill>
            <a:ln w="0">
              <a:noFill/>
              <a:prstDash val="solid"/>
              <a:round/>
              <a:headEnd/>
              <a:tailEnd/>
            </a:ln>
          </p:spPr>
          <p:txBody>
            <a:bodyPr vert="horz" wrap="square" lIns="76200" tIns="38100" rIns="76200" bIns="38100" numCol="1" anchor="t" anchorCtr="0" compatLnSpc="1">
              <a:prstTxWarp prst="textNoShape">
                <a:avLst/>
              </a:prstTxWarp>
            </a:bodyPr>
            <a:lstStyle/>
            <a:p>
              <a:endParaRPr lang="en-US" sz="1471"/>
            </a:p>
          </p:txBody>
        </p:sp>
        <p:sp>
          <p:nvSpPr>
            <p:cNvPr id="55" name="Freeform 8">
              <a:extLst>
                <a:ext uri="{FF2B5EF4-FFF2-40B4-BE49-F238E27FC236}">
                  <a16:creationId xmlns:a16="http://schemas.microsoft.com/office/drawing/2014/main" id="{0DBCD637-70EC-20B2-EF09-082A295A70E0}"/>
                </a:ext>
              </a:extLst>
            </p:cNvPr>
            <p:cNvSpPr>
              <a:spLocks/>
            </p:cNvSpPr>
            <p:nvPr/>
          </p:nvSpPr>
          <p:spPr bwMode="auto">
            <a:xfrm>
              <a:off x="3471" y="1822"/>
              <a:ext cx="39" cy="40"/>
            </a:xfrm>
            <a:custGeom>
              <a:avLst/>
              <a:gdLst>
                <a:gd name="T0" fmla="*/ 27 w 53"/>
                <a:gd name="T1" fmla="*/ 0 h 54"/>
                <a:gd name="T2" fmla="*/ 27 w 53"/>
                <a:gd name="T3" fmla="*/ 0 h 54"/>
                <a:gd name="T4" fmla="*/ 8 w 53"/>
                <a:gd name="T5" fmla="*/ 8 h 54"/>
                <a:gd name="T6" fmla="*/ 0 w 53"/>
                <a:gd name="T7" fmla="*/ 27 h 54"/>
                <a:gd name="T8" fmla="*/ 8 w 53"/>
                <a:gd name="T9" fmla="*/ 46 h 54"/>
                <a:gd name="T10" fmla="*/ 27 w 53"/>
                <a:gd name="T11" fmla="*/ 54 h 54"/>
                <a:gd name="T12" fmla="*/ 46 w 53"/>
                <a:gd name="T13" fmla="*/ 46 h 54"/>
                <a:gd name="T14" fmla="*/ 53 w 53"/>
                <a:gd name="T15" fmla="*/ 27 h 54"/>
                <a:gd name="T16" fmla="*/ 46 w 53"/>
                <a:gd name="T17" fmla="*/ 8 h 54"/>
                <a:gd name="T18" fmla="*/ 27 w 53"/>
                <a:gd name="T19"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3" h="54">
                  <a:moveTo>
                    <a:pt x="27" y="0"/>
                  </a:moveTo>
                  <a:lnTo>
                    <a:pt x="27" y="0"/>
                  </a:lnTo>
                  <a:cubicBezTo>
                    <a:pt x="20" y="0"/>
                    <a:pt x="13" y="3"/>
                    <a:pt x="8" y="8"/>
                  </a:cubicBezTo>
                  <a:cubicBezTo>
                    <a:pt x="3" y="13"/>
                    <a:pt x="0" y="20"/>
                    <a:pt x="0" y="27"/>
                  </a:cubicBezTo>
                  <a:cubicBezTo>
                    <a:pt x="0" y="34"/>
                    <a:pt x="3" y="40"/>
                    <a:pt x="8" y="46"/>
                  </a:cubicBezTo>
                  <a:cubicBezTo>
                    <a:pt x="13" y="51"/>
                    <a:pt x="20" y="54"/>
                    <a:pt x="27" y="54"/>
                  </a:cubicBezTo>
                  <a:cubicBezTo>
                    <a:pt x="34" y="54"/>
                    <a:pt x="40" y="51"/>
                    <a:pt x="46" y="46"/>
                  </a:cubicBezTo>
                  <a:cubicBezTo>
                    <a:pt x="51" y="40"/>
                    <a:pt x="53" y="34"/>
                    <a:pt x="53" y="27"/>
                  </a:cubicBezTo>
                  <a:cubicBezTo>
                    <a:pt x="53" y="20"/>
                    <a:pt x="51" y="13"/>
                    <a:pt x="46" y="8"/>
                  </a:cubicBezTo>
                  <a:cubicBezTo>
                    <a:pt x="40" y="3"/>
                    <a:pt x="34" y="0"/>
                    <a:pt x="27" y="0"/>
                  </a:cubicBezTo>
                  <a:close/>
                </a:path>
              </a:pathLst>
            </a:custGeom>
            <a:solidFill>
              <a:srgbClr val="0078D4"/>
            </a:solidFill>
            <a:ln w="0">
              <a:noFill/>
              <a:prstDash val="solid"/>
              <a:round/>
              <a:headEnd/>
              <a:tailEnd/>
            </a:ln>
          </p:spPr>
          <p:txBody>
            <a:bodyPr vert="horz" wrap="square" lIns="76200" tIns="38100" rIns="76200" bIns="38100" numCol="1" anchor="t" anchorCtr="0" compatLnSpc="1">
              <a:prstTxWarp prst="textNoShape">
                <a:avLst/>
              </a:prstTxWarp>
            </a:bodyPr>
            <a:lstStyle/>
            <a:p>
              <a:endParaRPr lang="en-US" sz="1471"/>
            </a:p>
          </p:txBody>
        </p:sp>
      </p:grpSp>
      <p:grpSp>
        <p:nvGrpSpPr>
          <p:cNvPr id="56" name="Group 4">
            <a:extLst>
              <a:ext uri="{FF2B5EF4-FFF2-40B4-BE49-F238E27FC236}">
                <a16:creationId xmlns:a16="http://schemas.microsoft.com/office/drawing/2014/main" id="{FC56FF5A-414D-4994-0F0D-9B7F29FC964F}"/>
              </a:ext>
              <a:ext uri="{C183D7F6-B498-43B3-948B-1728B52AA6E4}">
                <adec:decorative xmlns:adec="http://schemas.microsoft.com/office/drawing/2017/decorative" val="1"/>
              </a:ext>
            </a:extLst>
          </p:cNvPr>
          <p:cNvGrpSpPr>
            <a:grpSpLocks noChangeAspect="1"/>
          </p:cNvGrpSpPr>
          <p:nvPr/>
        </p:nvGrpSpPr>
        <p:grpSpPr bwMode="auto">
          <a:xfrm>
            <a:off x="611356" y="2572206"/>
            <a:ext cx="311624" cy="311624"/>
            <a:chOff x="3210" y="2515"/>
            <a:chExt cx="284" cy="284"/>
          </a:xfrm>
        </p:grpSpPr>
        <p:sp>
          <p:nvSpPr>
            <p:cNvPr id="57" name="Freeform 5">
              <a:extLst>
                <a:ext uri="{FF2B5EF4-FFF2-40B4-BE49-F238E27FC236}">
                  <a16:creationId xmlns:a16="http://schemas.microsoft.com/office/drawing/2014/main" id="{FFD1CF28-9F61-C1DC-5F16-30DB545F69B9}"/>
                </a:ext>
              </a:extLst>
            </p:cNvPr>
            <p:cNvSpPr>
              <a:spLocks/>
            </p:cNvSpPr>
            <p:nvPr/>
          </p:nvSpPr>
          <p:spPr bwMode="auto">
            <a:xfrm>
              <a:off x="3298" y="2718"/>
              <a:ext cx="109" cy="81"/>
            </a:xfrm>
            <a:custGeom>
              <a:avLst/>
              <a:gdLst>
                <a:gd name="T0" fmla="*/ 147 w 147"/>
                <a:gd name="T1" fmla="*/ 0 h 109"/>
                <a:gd name="T2" fmla="*/ 147 w 147"/>
                <a:gd name="T3" fmla="*/ 0 h 109"/>
                <a:gd name="T4" fmla="*/ 0 w 147"/>
                <a:gd name="T5" fmla="*/ 0 h 109"/>
                <a:gd name="T6" fmla="*/ 5 w 147"/>
                <a:gd name="T7" fmla="*/ 19 h 109"/>
                <a:gd name="T8" fmla="*/ 13 w 147"/>
                <a:gd name="T9" fmla="*/ 43 h 109"/>
                <a:gd name="T10" fmla="*/ 24 w 147"/>
                <a:gd name="T11" fmla="*/ 67 h 109"/>
                <a:gd name="T12" fmla="*/ 38 w 147"/>
                <a:gd name="T13" fmla="*/ 88 h 109"/>
                <a:gd name="T14" fmla="*/ 54 w 147"/>
                <a:gd name="T15" fmla="*/ 103 h 109"/>
                <a:gd name="T16" fmla="*/ 74 w 147"/>
                <a:gd name="T17" fmla="*/ 109 h 109"/>
                <a:gd name="T18" fmla="*/ 93 w 147"/>
                <a:gd name="T19" fmla="*/ 103 h 109"/>
                <a:gd name="T20" fmla="*/ 110 w 147"/>
                <a:gd name="T21" fmla="*/ 88 h 109"/>
                <a:gd name="T22" fmla="*/ 124 w 147"/>
                <a:gd name="T23" fmla="*/ 67 h 109"/>
                <a:gd name="T24" fmla="*/ 134 w 147"/>
                <a:gd name="T25" fmla="*/ 43 h 109"/>
                <a:gd name="T26" fmla="*/ 142 w 147"/>
                <a:gd name="T27" fmla="*/ 19 h 109"/>
                <a:gd name="T28" fmla="*/ 147 w 147"/>
                <a:gd name="T29" fmla="*/ 0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47" h="109">
                  <a:moveTo>
                    <a:pt x="147" y="0"/>
                  </a:moveTo>
                  <a:lnTo>
                    <a:pt x="147" y="0"/>
                  </a:lnTo>
                  <a:lnTo>
                    <a:pt x="0" y="0"/>
                  </a:lnTo>
                  <a:cubicBezTo>
                    <a:pt x="2" y="5"/>
                    <a:pt x="3" y="12"/>
                    <a:pt x="5" y="19"/>
                  </a:cubicBezTo>
                  <a:cubicBezTo>
                    <a:pt x="7" y="27"/>
                    <a:pt x="10" y="35"/>
                    <a:pt x="13" y="43"/>
                  </a:cubicBezTo>
                  <a:cubicBezTo>
                    <a:pt x="16" y="51"/>
                    <a:pt x="20" y="59"/>
                    <a:pt x="24" y="67"/>
                  </a:cubicBezTo>
                  <a:cubicBezTo>
                    <a:pt x="28" y="75"/>
                    <a:pt x="33" y="82"/>
                    <a:pt x="38" y="88"/>
                  </a:cubicBezTo>
                  <a:cubicBezTo>
                    <a:pt x="43" y="94"/>
                    <a:pt x="48" y="99"/>
                    <a:pt x="54" y="103"/>
                  </a:cubicBezTo>
                  <a:cubicBezTo>
                    <a:pt x="60" y="107"/>
                    <a:pt x="67" y="109"/>
                    <a:pt x="74" y="109"/>
                  </a:cubicBezTo>
                  <a:cubicBezTo>
                    <a:pt x="81" y="109"/>
                    <a:pt x="87" y="107"/>
                    <a:pt x="93" y="103"/>
                  </a:cubicBezTo>
                  <a:cubicBezTo>
                    <a:pt x="99" y="99"/>
                    <a:pt x="105" y="94"/>
                    <a:pt x="110" y="88"/>
                  </a:cubicBezTo>
                  <a:cubicBezTo>
                    <a:pt x="115" y="82"/>
                    <a:pt x="120" y="75"/>
                    <a:pt x="124" y="67"/>
                  </a:cubicBezTo>
                  <a:cubicBezTo>
                    <a:pt x="128" y="59"/>
                    <a:pt x="131" y="51"/>
                    <a:pt x="134" y="43"/>
                  </a:cubicBezTo>
                  <a:cubicBezTo>
                    <a:pt x="138" y="35"/>
                    <a:pt x="140" y="27"/>
                    <a:pt x="142" y="19"/>
                  </a:cubicBezTo>
                  <a:cubicBezTo>
                    <a:pt x="144" y="12"/>
                    <a:pt x="146" y="5"/>
                    <a:pt x="147" y="0"/>
                  </a:cubicBezTo>
                  <a:close/>
                </a:path>
              </a:pathLst>
            </a:custGeom>
            <a:solidFill>
              <a:srgbClr val="C1C1C1"/>
            </a:solidFill>
            <a:ln w="0">
              <a:noFill/>
              <a:prstDash val="solid"/>
              <a:round/>
              <a:headEnd/>
              <a:tailEnd/>
            </a:ln>
          </p:spPr>
          <p:txBody>
            <a:bodyPr vert="horz" wrap="square" lIns="76200" tIns="38100" rIns="76200" bIns="38100" numCol="1" anchor="t" anchorCtr="0" compatLnSpc="1">
              <a:prstTxWarp prst="textNoShape">
                <a:avLst/>
              </a:prstTxWarp>
            </a:bodyPr>
            <a:lstStyle/>
            <a:p>
              <a:endParaRPr lang="en-US" sz="1471"/>
            </a:p>
          </p:txBody>
        </p:sp>
        <p:sp>
          <p:nvSpPr>
            <p:cNvPr id="58" name="Freeform 6">
              <a:extLst>
                <a:ext uri="{FF2B5EF4-FFF2-40B4-BE49-F238E27FC236}">
                  <a16:creationId xmlns:a16="http://schemas.microsoft.com/office/drawing/2014/main" id="{B432A5DD-EC2A-4E7E-3945-22308862AAC2}"/>
                </a:ext>
              </a:extLst>
            </p:cNvPr>
            <p:cNvSpPr>
              <a:spLocks/>
            </p:cNvSpPr>
            <p:nvPr/>
          </p:nvSpPr>
          <p:spPr bwMode="auto">
            <a:xfrm>
              <a:off x="3431" y="2617"/>
              <a:ext cx="63" cy="81"/>
            </a:xfrm>
            <a:custGeom>
              <a:avLst/>
              <a:gdLst>
                <a:gd name="T0" fmla="*/ 0 w 85"/>
                <a:gd name="T1" fmla="*/ 0 h 109"/>
                <a:gd name="T2" fmla="*/ 0 w 85"/>
                <a:gd name="T3" fmla="*/ 0 h 109"/>
                <a:gd name="T4" fmla="*/ 3 w 85"/>
                <a:gd name="T5" fmla="*/ 27 h 109"/>
                <a:gd name="T6" fmla="*/ 4 w 85"/>
                <a:gd name="T7" fmla="*/ 54 h 109"/>
                <a:gd name="T8" fmla="*/ 3 w 85"/>
                <a:gd name="T9" fmla="*/ 81 h 109"/>
                <a:gd name="T10" fmla="*/ 0 w 85"/>
                <a:gd name="T11" fmla="*/ 109 h 109"/>
                <a:gd name="T12" fmla="*/ 78 w 85"/>
                <a:gd name="T13" fmla="*/ 109 h 109"/>
                <a:gd name="T14" fmla="*/ 85 w 85"/>
                <a:gd name="T15" fmla="*/ 54 h 109"/>
                <a:gd name="T16" fmla="*/ 78 w 85"/>
                <a:gd name="T17" fmla="*/ 0 h 109"/>
                <a:gd name="T18" fmla="*/ 0 w 85"/>
                <a:gd name="T19" fmla="*/ 0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5" h="109">
                  <a:moveTo>
                    <a:pt x="0" y="0"/>
                  </a:moveTo>
                  <a:lnTo>
                    <a:pt x="0" y="0"/>
                  </a:lnTo>
                  <a:cubicBezTo>
                    <a:pt x="1" y="9"/>
                    <a:pt x="2" y="18"/>
                    <a:pt x="3" y="27"/>
                  </a:cubicBezTo>
                  <a:cubicBezTo>
                    <a:pt x="3" y="36"/>
                    <a:pt x="4" y="45"/>
                    <a:pt x="4" y="54"/>
                  </a:cubicBezTo>
                  <a:cubicBezTo>
                    <a:pt x="4" y="63"/>
                    <a:pt x="3" y="73"/>
                    <a:pt x="3" y="81"/>
                  </a:cubicBezTo>
                  <a:cubicBezTo>
                    <a:pt x="2" y="90"/>
                    <a:pt x="1" y="100"/>
                    <a:pt x="0" y="109"/>
                  </a:cubicBezTo>
                  <a:lnTo>
                    <a:pt x="78" y="109"/>
                  </a:lnTo>
                  <a:cubicBezTo>
                    <a:pt x="83" y="91"/>
                    <a:pt x="85" y="73"/>
                    <a:pt x="85" y="54"/>
                  </a:cubicBezTo>
                  <a:cubicBezTo>
                    <a:pt x="85" y="35"/>
                    <a:pt x="83" y="17"/>
                    <a:pt x="78" y="0"/>
                  </a:cubicBezTo>
                  <a:lnTo>
                    <a:pt x="0" y="0"/>
                  </a:lnTo>
                  <a:close/>
                </a:path>
              </a:pathLst>
            </a:custGeom>
            <a:solidFill>
              <a:srgbClr val="0078D4"/>
            </a:solidFill>
            <a:ln w="0">
              <a:noFill/>
              <a:prstDash val="solid"/>
              <a:round/>
              <a:headEnd/>
              <a:tailEnd/>
            </a:ln>
          </p:spPr>
          <p:txBody>
            <a:bodyPr vert="horz" wrap="square" lIns="76200" tIns="38100" rIns="76200" bIns="38100" numCol="1" anchor="t" anchorCtr="0" compatLnSpc="1">
              <a:prstTxWarp prst="textNoShape">
                <a:avLst/>
              </a:prstTxWarp>
            </a:bodyPr>
            <a:lstStyle/>
            <a:p>
              <a:endParaRPr lang="en-US" sz="1471"/>
            </a:p>
          </p:txBody>
        </p:sp>
        <p:sp>
          <p:nvSpPr>
            <p:cNvPr id="59" name="Freeform 7">
              <a:extLst>
                <a:ext uri="{FF2B5EF4-FFF2-40B4-BE49-F238E27FC236}">
                  <a16:creationId xmlns:a16="http://schemas.microsoft.com/office/drawing/2014/main" id="{BE4FC12B-FF35-3699-2A35-B3373D6A1DBE}"/>
                </a:ext>
              </a:extLst>
            </p:cNvPr>
            <p:cNvSpPr>
              <a:spLocks/>
            </p:cNvSpPr>
            <p:nvPr/>
          </p:nvSpPr>
          <p:spPr bwMode="auto">
            <a:xfrm>
              <a:off x="3399" y="2523"/>
              <a:ext cx="82" cy="74"/>
            </a:xfrm>
            <a:custGeom>
              <a:avLst/>
              <a:gdLst>
                <a:gd name="T0" fmla="*/ 25 w 110"/>
                <a:gd name="T1" fmla="*/ 47 h 99"/>
                <a:gd name="T2" fmla="*/ 25 w 110"/>
                <a:gd name="T3" fmla="*/ 47 h 99"/>
                <a:gd name="T4" fmla="*/ 33 w 110"/>
                <a:gd name="T5" fmla="*/ 73 h 99"/>
                <a:gd name="T6" fmla="*/ 39 w 110"/>
                <a:gd name="T7" fmla="*/ 99 h 99"/>
                <a:gd name="T8" fmla="*/ 110 w 110"/>
                <a:gd name="T9" fmla="*/ 99 h 99"/>
                <a:gd name="T10" fmla="*/ 90 w 110"/>
                <a:gd name="T11" fmla="*/ 66 h 99"/>
                <a:gd name="T12" fmla="*/ 65 w 110"/>
                <a:gd name="T13" fmla="*/ 38 h 99"/>
                <a:gd name="T14" fmla="*/ 34 w 110"/>
                <a:gd name="T15" fmla="*/ 16 h 99"/>
                <a:gd name="T16" fmla="*/ 0 w 110"/>
                <a:gd name="T17" fmla="*/ 0 h 99"/>
                <a:gd name="T18" fmla="*/ 14 w 110"/>
                <a:gd name="T19" fmla="*/ 23 h 99"/>
                <a:gd name="T20" fmla="*/ 25 w 110"/>
                <a:gd name="T21" fmla="*/ 47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0" h="99">
                  <a:moveTo>
                    <a:pt x="25" y="47"/>
                  </a:moveTo>
                  <a:lnTo>
                    <a:pt x="25" y="47"/>
                  </a:lnTo>
                  <a:cubicBezTo>
                    <a:pt x="28" y="56"/>
                    <a:pt x="31" y="64"/>
                    <a:pt x="33" y="73"/>
                  </a:cubicBezTo>
                  <a:cubicBezTo>
                    <a:pt x="35" y="81"/>
                    <a:pt x="37" y="90"/>
                    <a:pt x="39" y="99"/>
                  </a:cubicBezTo>
                  <a:lnTo>
                    <a:pt x="110" y="99"/>
                  </a:lnTo>
                  <a:cubicBezTo>
                    <a:pt x="104" y="87"/>
                    <a:pt x="98" y="76"/>
                    <a:pt x="90" y="66"/>
                  </a:cubicBezTo>
                  <a:cubicBezTo>
                    <a:pt x="83" y="56"/>
                    <a:pt x="74" y="47"/>
                    <a:pt x="65" y="38"/>
                  </a:cubicBezTo>
                  <a:cubicBezTo>
                    <a:pt x="55" y="30"/>
                    <a:pt x="45" y="23"/>
                    <a:pt x="34" y="16"/>
                  </a:cubicBezTo>
                  <a:cubicBezTo>
                    <a:pt x="23" y="9"/>
                    <a:pt x="12" y="4"/>
                    <a:pt x="0" y="0"/>
                  </a:cubicBezTo>
                  <a:cubicBezTo>
                    <a:pt x="5" y="7"/>
                    <a:pt x="10" y="15"/>
                    <a:pt x="14" y="23"/>
                  </a:cubicBezTo>
                  <a:cubicBezTo>
                    <a:pt x="18" y="31"/>
                    <a:pt x="22" y="39"/>
                    <a:pt x="25" y="47"/>
                  </a:cubicBezTo>
                  <a:close/>
                </a:path>
              </a:pathLst>
            </a:custGeom>
            <a:solidFill>
              <a:srgbClr val="0078D4"/>
            </a:solidFill>
            <a:ln w="0">
              <a:noFill/>
              <a:prstDash val="solid"/>
              <a:round/>
              <a:headEnd/>
              <a:tailEnd/>
            </a:ln>
          </p:spPr>
          <p:txBody>
            <a:bodyPr vert="horz" wrap="square" lIns="76200" tIns="38100" rIns="76200" bIns="38100" numCol="1" anchor="t" anchorCtr="0" compatLnSpc="1">
              <a:prstTxWarp prst="textNoShape">
                <a:avLst/>
              </a:prstTxWarp>
            </a:bodyPr>
            <a:lstStyle/>
            <a:p>
              <a:endParaRPr lang="en-US" sz="1471"/>
            </a:p>
          </p:txBody>
        </p:sp>
        <p:sp>
          <p:nvSpPr>
            <p:cNvPr id="60" name="Freeform 8">
              <a:extLst>
                <a:ext uri="{FF2B5EF4-FFF2-40B4-BE49-F238E27FC236}">
                  <a16:creationId xmlns:a16="http://schemas.microsoft.com/office/drawing/2014/main" id="{8E672395-5C6C-F2A5-CC3A-A58801F04E7C}"/>
                </a:ext>
              </a:extLst>
            </p:cNvPr>
            <p:cNvSpPr>
              <a:spLocks/>
            </p:cNvSpPr>
            <p:nvPr/>
          </p:nvSpPr>
          <p:spPr bwMode="auto">
            <a:xfrm>
              <a:off x="3292" y="2617"/>
              <a:ext cx="122" cy="81"/>
            </a:xfrm>
            <a:custGeom>
              <a:avLst/>
              <a:gdLst>
                <a:gd name="T0" fmla="*/ 4 w 164"/>
                <a:gd name="T1" fmla="*/ 0 h 109"/>
                <a:gd name="T2" fmla="*/ 4 w 164"/>
                <a:gd name="T3" fmla="*/ 0 h 109"/>
                <a:gd name="T4" fmla="*/ 1 w 164"/>
                <a:gd name="T5" fmla="*/ 27 h 109"/>
                <a:gd name="T6" fmla="*/ 0 w 164"/>
                <a:gd name="T7" fmla="*/ 54 h 109"/>
                <a:gd name="T8" fmla="*/ 1 w 164"/>
                <a:gd name="T9" fmla="*/ 81 h 109"/>
                <a:gd name="T10" fmla="*/ 4 w 164"/>
                <a:gd name="T11" fmla="*/ 109 h 109"/>
                <a:gd name="T12" fmla="*/ 160 w 164"/>
                <a:gd name="T13" fmla="*/ 109 h 109"/>
                <a:gd name="T14" fmla="*/ 163 w 164"/>
                <a:gd name="T15" fmla="*/ 81 h 109"/>
                <a:gd name="T16" fmla="*/ 164 w 164"/>
                <a:gd name="T17" fmla="*/ 54 h 109"/>
                <a:gd name="T18" fmla="*/ 163 w 164"/>
                <a:gd name="T19" fmla="*/ 27 h 109"/>
                <a:gd name="T20" fmla="*/ 160 w 164"/>
                <a:gd name="T21" fmla="*/ 0 h 109"/>
                <a:gd name="T22" fmla="*/ 4 w 164"/>
                <a:gd name="T23" fmla="*/ 0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4" h="109">
                  <a:moveTo>
                    <a:pt x="4" y="0"/>
                  </a:moveTo>
                  <a:lnTo>
                    <a:pt x="4" y="0"/>
                  </a:lnTo>
                  <a:cubicBezTo>
                    <a:pt x="3" y="9"/>
                    <a:pt x="2" y="18"/>
                    <a:pt x="1" y="27"/>
                  </a:cubicBezTo>
                  <a:cubicBezTo>
                    <a:pt x="0" y="36"/>
                    <a:pt x="0" y="45"/>
                    <a:pt x="0" y="54"/>
                  </a:cubicBezTo>
                  <a:cubicBezTo>
                    <a:pt x="0" y="63"/>
                    <a:pt x="0" y="73"/>
                    <a:pt x="1" y="81"/>
                  </a:cubicBezTo>
                  <a:cubicBezTo>
                    <a:pt x="2" y="90"/>
                    <a:pt x="3" y="100"/>
                    <a:pt x="4" y="109"/>
                  </a:cubicBezTo>
                  <a:lnTo>
                    <a:pt x="160" y="109"/>
                  </a:lnTo>
                  <a:cubicBezTo>
                    <a:pt x="161" y="100"/>
                    <a:pt x="162" y="90"/>
                    <a:pt x="163" y="81"/>
                  </a:cubicBezTo>
                  <a:cubicBezTo>
                    <a:pt x="163" y="73"/>
                    <a:pt x="164" y="63"/>
                    <a:pt x="164" y="54"/>
                  </a:cubicBezTo>
                  <a:cubicBezTo>
                    <a:pt x="164" y="45"/>
                    <a:pt x="163" y="36"/>
                    <a:pt x="163" y="27"/>
                  </a:cubicBezTo>
                  <a:cubicBezTo>
                    <a:pt x="162" y="18"/>
                    <a:pt x="161" y="9"/>
                    <a:pt x="160" y="0"/>
                  </a:cubicBezTo>
                  <a:lnTo>
                    <a:pt x="4" y="0"/>
                  </a:lnTo>
                  <a:close/>
                </a:path>
              </a:pathLst>
            </a:custGeom>
            <a:solidFill>
              <a:srgbClr val="C1C1C1"/>
            </a:solidFill>
            <a:ln w="0">
              <a:noFill/>
              <a:prstDash val="solid"/>
              <a:round/>
              <a:headEnd/>
              <a:tailEnd/>
            </a:ln>
          </p:spPr>
          <p:txBody>
            <a:bodyPr vert="horz" wrap="square" lIns="76200" tIns="38100" rIns="76200" bIns="38100" numCol="1" anchor="t" anchorCtr="0" compatLnSpc="1">
              <a:prstTxWarp prst="textNoShape">
                <a:avLst/>
              </a:prstTxWarp>
            </a:bodyPr>
            <a:lstStyle/>
            <a:p>
              <a:endParaRPr lang="en-US" sz="1471"/>
            </a:p>
          </p:txBody>
        </p:sp>
        <p:sp>
          <p:nvSpPr>
            <p:cNvPr id="61" name="Freeform 9">
              <a:extLst>
                <a:ext uri="{FF2B5EF4-FFF2-40B4-BE49-F238E27FC236}">
                  <a16:creationId xmlns:a16="http://schemas.microsoft.com/office/drawing/2014/main" id="{68714DBC-6DDE-12AA-7EDD-8C9C97BAE327}"/>
                </a:ext>
              </a:extLst>
            </p:cNvPr>
            <p:cNvSpPr>
              <a:spLocks/>
            </p:cNvSpPr>
            <p:nvPr/>
          </p:nvSpPr>
          <p:spPr bwMode="auto">
            <a:xfrm>
              <a:off x="3297" y="2515"/>
              <a:ext cx="110" cy="82"/>
            </a:xfrm>
            <a:custGeom>
              <a:avLst/>
              <a:gdLst>
                <a:gd name="T0" fmla="*/ 24 w 147"/>
                <a:gd name="T1" fmla="*/ 42 h 109"/>
                <a:gd name="T2" fmla="*/ 24 w 147"/>
                <a:gd name="T3" fmla="*/ 42 h 109"/>
                <a:gd name="T4" fmla="*/ 38 w 147"/>
                <a:gd name="T5" fmla="*/ 20 h 109"/>
                <a:gd name="T6" fmla="*/ 54 w 147"/>
                <a:gd name="T7" fmla="*/ 5 h 109"/>
                <a:gd name="T8" fmla="*/ 74 w 147"/>
                <a:gd name="T9" fmla="*/ 0 h 109"/>
                <a:gd name="T10" fmla="*/ 93 w 147"/>
                <a:gd name="T11" fmla="*/ 5 h 109"/>
                <a:gd name="T12" fmla="*/ 110 w 147"/>
                <a:gd name="T13" fmla="*/ 20 h 109"/>
                <a:gd name="T14" fmla="*/ 124 w 147"/>
                <a:gd name="T15" fmla="*/ 42 h 109"/>
                <a:gd name="T16" fmla="*/ 134 w 147"/>
                <a:gd name="T17" fmla="*/ 66 h 109"/>
                <a:gd name="T18" fmla="*/ 142 w 147"/>
                <a:gd name="T19" fmla="*/ 89 h 109"/>
                <a:gd name="T20" fmla="*/ 147 w 147"/>
                <a:gd name="T21" fmla="*/ 109 h 109"/>
                <a:gd name="T22" fmla="*/ 0 w 147"/>
                <a:gd name="T23" fmla="*/ 109 h 109"/>
                <a:gd name="T24" fmla="*/ 5 w 147"/>
                <a:gd name="T25" fmla="*/ 89 h 109"/>
                <a:gd name="T26" fmla="*/ 13 w 147"/>
                <a:gd name="T27" fmla="*/ 66 h 109"/>
                <a:gd name="T28" fmla="*/ 24 w 147"/>
                <a:gd name="T29" fmla="*/ 42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47" h="109">
                  <a:moveTo>
                    <a:pt x="24" y="42"/>
                  </a:moveTo>
                  <a:lnTo>
                    <a:pt x="24" y="42"/>
                  </a:lnTo>
                  <a:cubicBezTo>
                    <a:pt x="28" y="34"/>
                    <a:pt x="33" y="27"/>
                    <a:pt x="38" y="20"/>
                  </a:cubicBezTo>
                  <a:cubicBezTo>
                    <a:pt x="43" y="14"/>
                    <a:pt x="48" y="9"/>
                    <a:pt x="54" y="5"/>
                  </a:cubicBezTo>
                  <a:cubicBezTo>
                    <a:pt x="60" y="2"/>
                    <a:pt x="67" y="0"/>
                    <a:pt x="74" y="0"/>
                  </a:cubicBezTo>
                  <a:cubicBezTo>
                    <a:pt x="81" y="0"/>
                    <a:pt x="87" y="2"/>
                    <a:pt x="93" y="5"/>
                  </a:cubicBezTo>
                  <a:cubicBezTo>
                    <a:pt x="99" y="9"/>
                    <a:pt x="105" y="14"/>
                    <a:pt x="110" y="20"/>
                  </a:cubicBezTo>
                  <a:cubicBezTo>
                    <a:pt x="115" y="27"/>
                    <a:pt x="120" y="34"/>
                    <a:pt x="124" y="42"/>
                  </a:cubicBezTo>
                  <a:cubicBezTo>
                    <a:pt x="128" y="49"/>
                    <a:pt x="131" y="57"/>
                    <a:pt x="134" y="66"/>
                  </a:cubicBezTo>
                  <a:cubicBezTo>
                    <a:pt x="138" y="74"/>
                    <a:pt x="140" y="81"/>
                    <a:pt x="142" y="89"/>
                  </a:cubicBezTo>
                  <a:cubicBezTo>
                    <a:pt x="144" y="96"/>
                    <a:pt x="146" y="103"/>
                    <a:pt x="147" y="109"/>
                  </a:cubicBezTo>
                  <a:lnTo>
                    <a:pt x="0" y="109"/>
                  </a:lnTo>
                  <a:cubicBezTo>
                    <a:pt x="2" y="103"/>
                    <a:pt x="3" y="96"/>
                    <a:pt x="5" y="89"/>
                  </a:cubicBezTo>
                  <a:cubicBezTo>
                    <a:pt x="7" y="81"/>
                    <a:pt x="10" y="74"/>
                    <a:pt x="13" y="66"/>
                  </a:cubicBezTo>
                  <a:cubicBezTo>
                    <a:pt x="16" y="57"/>
                    <a:pt x="20" y="49"/>
                    <a:pt x="24" y="42"/>
                  </a:cubicBezTo>
                  <a:close/>
                </a:path>
              </a:pathLst>
            </a:custGeom>
            <a:solidFill>
              <a:srgbClr val="C1C1C1"/>
            </a:solidFill>
            <a:ln w="0">
              <a:noFill/>
              <a:prstDash val="solid"/>
              <a:round/>
              <a:headEnd/>
              <a:tailEnd/>
            </a:ln>
          </p:spPr>
          <p:txBody>
            <a:bodyPr vert="horz" wrap="square" lIns="76200" tIns="38100" rIns="76200" bIns="38100" numCol="1" anchor="t" anchorCtr="0" compatLnSpc="1">
              <a:prstTxWarp prst="textNoShape">
                <a:avLst/>
              </a:prstTxWarp>
            </a:bodyPr>
            <a:lstStyle/>
            <a:p>
              <a:endParaRPr lang="en-US" sz="1471"/>
            </a:p>
          </p:txBody>
        </p:sp>
        <p:sp>
          <p:nvSpPr>
            <p:cNvPr id="62" name="Freeform 10">
              <a:extLst>
                <a:ext uri="{FF2B5EF4-FFF2-40B4-BE49-F238E27FC236}">
                  <a16:creationId xmlns:a16="http://schemas.microsoft.com/office/drawing/2014/main" id="{55C3A594-6C6E-31D0-841E-BFFF88848C1C}"/>
                </a:ext>
              </a:extLst>
            </p:cNvPr>
            <p:cNvSpPr>
              <a:spLocks/>
            </p:cNvSpPr>
            <p:nvPr/>
          </p:nvSpPr>
          <p:spPr bwMode="auto">
            <a:xfrm>
              <a:off x="3225" y="2523"/>
              <a:ext cx="81" cy="74"/>
            </a:xfrm>
            <a:custGeom>
              <a:avLst/>
              <a:gdLst>
                <a:gd name="T0" fmla="*/ 19 w 110"/>
                <a:gd name="T1" fmla="*/ 66 h 99"/>
                <a:gd name="T2" fmla="*/ 19 w 110"/>
                <a:gd name="T3" fmla="*/ 66 h 99"/>
                <a:gd name="T4" fmla="*/ 45 w 110"/>
                <a:gd name="T5" fmla="*/ 38 h 99"/>
                <a:gd name="T6" fmla="*/ 75 w 110"/>
                <a:gd name="T7" fmla="*/ 16 h 99"/>
                <a:gd name="T8" fmla="*/ 110 w 110"/>
                <a:gd name="T9" fmla="*/ 0 h 99"/>
                <a:gd name="T10" fmla="*/ 96 w 110"/>
                <a:gd name="T11" fmla="*/ 23 h 99"/>
                <a:gd name="T12" fmla="*/ 85 w 110"/>
                <a:gd name="T13" fmla="*/ 47 h 99"/>
                <a:gd name="T14" fmla="*/ 77 w 110"/>
                <a:gd name="T15" fmla="*/ 73 h 99"/>
                <a:gd name="T16" fmla="*/ 71 w 110"/>
                <a:gd name="T17" fmla="*/ 99 h 99"/>
                <a:gd name="T18" fmla="*/ 0 w 110"/>
                <a:gd name="T19" fmla="*/ 99 h 99"/>
                <a:gd name="T20" fmla="*/ 19 w 110"/>
                <a:gd name="T21" fmla="*/ 66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0" h="99">
                  <a:moveTo>
                    <a:pt x="19" y="66"/>
                  </a:moveTo>
                  <a:lnTo>
                    <a:pt x="19" y="66"/>
                  </a:lnTo>
                  <a:cubicBezTo>
                    <a:pt x="27" y="56"/>
                    <a:pt x="36" y="47"/>
                    <a:pt x="45" y="38"/>
                  </a:cubicBezTo>
                  <a:cubicBezTo>
                    <a:pt x="54" y="30"/>
                    <a:pt x="64" y="23"/>
                    <a:pt x="75" y="16"/>
                  </a:cubicBezTo>
                  <a:cubicBezTo>
                    <a:pt x="86" y="9"/>
                    <a:pt x="98" y="4"/>
                    <a:pt x="110" y="0"/>
                  </a:cubicBezTo>
                  <a:cubicBezTo>
                    <a:pt x="104" y="7"/>
                    <a:pt x="100" y="15"/>
                    <a:pt x="96" y="23"/>
                  </a:cubicBezTo>
                  <a:cubicBezTo>
                    <a:pt x="92" y="31"/>
                    <a:pt x="88" y="39"/>
                    <a:pt x="85" y="47"/>
                  </a:cubicBezTo>
                  <a:cubicBezTo>
                    <a:pt x="82" y="56"/>
                    <a:pt x="79" y="64"/>
                    <a:pt x="77" y="73"/>
                  </a:cubicBezTo>
                  <a:cubicBezTo>
                    <a:pt x="74" y="81"/>
                    <a:pt x="72" y="90"/>
                    <a:pt x="71" y="99"/>
                  </a:cubicBezTo>
                  <a:lnTo>
                    <a:pt x="0" y="99"/>
                  </a:lnTo>
                  <a:cubicBezTo>
                    <a:pt x="5" y="87"/>
                    <a:pt x="12" y="76"/>
                    <a:pt x="19" y="66"/>
                  </a:cubicBezTo>
                  <a:close/>
                </a:path>
              </a:pathLst>
            </a:custGeom>
            <a:solidFill>
              <a:srgbClr val="D1D1D1"/>
            </a:solidFill>
            <a:ln w="0">
              <a:noFill/>
              <a:prstDash val="solid"/>
              <a:round/>
              <a:headEnd/>
              <a:tailEnd/>
            </a:ln>
          </p:spPr>
          <p:txBody>
            <a:bodyPr vert="horz" wrap="square" lIns="76200" tIns="38100" rIns="76200" bIns="38100" numCol="1" anchor="t" anchorCtr="0" compatLnSpc="1">
              <a:prstTxWarp prst="textNoShape">
                <a:avLst/>
              </a:prstTxWarp>
            </a:bodyPr>
            <a:lstStyle/>
            <a:p>
              <a:endParaRPr lang="en-US" sz="1471"/>
            </a:p>
          </p:txBody>
        </p:sp>
        <p:sp>
          <p:nvSpPr>
            <p:cNvPr id="63" name="Freeform 11">
              <a:extLst>
                <a:ext uri="{FF2B5EF4-FFF2-40B4-BE49-F238E27FC236}">
                  <a16:creationId xmlns:a16="http://schemas.microsoft.com/office/drawing/2014/main" id="{A1CB8A38-1D1E-70A4-B94A-533EB568523B}"/>
                </a:ext>
              </a:extLst>
            </p:cNvPr>
            <p:cNvSpPr>
              <a:spLocks/>
            </p:cNvSpPr>
            <p:nvPr/>
          </p:nvSpPr>
          <p:spPr bwMode="auto">
            <a:xfrm>
              <a:off x="3210" y="2617"/>
              <a:ext cx="64" cy="81"/>
            </a:xfrm>
            <a:custGeom>
              <a:avLst/>
              <a:gdLst>
                <a:gd name="T0" fmla="*/ 0 w 85"/>
                <a:gd name="T1" fmla="*/ 54 h 109"/>
                <a:gd name="T2" fmla="*/ 0 w 85"/>
                <a:gd name="T3" fmla="*/ 54 h 109"/>
                <a:gd name="T4" fmla="*/ 8 w 85"/>
                <a:gd name="T5" fmla="*/ 0 h 109"/>
                <a:gd name="T6" fmla="*/ 85 w 85"/>
                <a:gd name="T7" fmla="*/ 0 h 109"/>
                <a:gd name="T8" fmla="*/ 83 w 85"/>
                <a:gd name="T9" fmla="*/ 27 h 109"/>
                <a:gd name="T10" fmla="*/ 82 w 85"/>
                <a:gd name="T11" fmla="*/ 54 h 109"/>
                <a:gd name="T12" fmla="*/ 83 w 85"/>
                <a:gd name="T13" fmla="*/ 81 h 109"/>
                <a:gd name="T14" fmla="*/ 85 w 85"/>
                <a:gd name="T15" fmla="*/ 109 h 109"/>
                <a:gd name="T16" fmla="*/ 8 w 85"/>
                <a:gd name="T17" fmla="*/ 109 h 109"/>
                <a:gd name="T18" fmla="*/ 0 w 85"/>
                <a:gd name="T19" fmla="*/ 54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5" h="109">
                  <a:moveTo>
                    <a:pt x="0" y="54"/>
                  </a:moveTo>
                  <a:lnTo>
                    <a:pt x="0" y="54"/>
                  </a:lnTo>
                  <a:cubicBezTo>
                    <a:pt x="0" y="35"/>
                    <a:pt x="3" y="17"/>
                    <a:pt x="8" y="0"/>
                  </a:cubicBezTo>
                  <a:lnTo>
                    <a:pt x="85" y="0"/>
                  </a:lnTo>
                  <a:cubicBezTo>
                    <a:pt x="84" y="9"/>
                    <a:pt x="83" y="18"/>
                    <a:pt x="83" y="27"/>
                  </a:cubicBezTo>
                  <a:cubicBezTo>
                    <a:pt x="82" y="36"/>
                    <a:pt x="82" y="45"/>
                    <a:pt x="82" y="54"/>
                  </a:cubicBezTo>
                  <a:cubicBezTo>
                    <a:pt x="82" y="63"/>
                    <a:pt x="82" y="73"/>
                    <a:pt x="83" y="81"/>
                  </a:cubicBezTo>
                  <a:cubicBezTo>
                    <a:pt x="83" y="90"/>
                    <a:pt x="84" y="100"/>
                    <a:pt x="85" y="109"/>
                  </a:cubicBezTo>
                  <a:lnTo>
                    <a:pt x="8" y="109"/>
                  </a:lnTo>
                  <a:cubicBezTo>
                    <a:pt x="3" y="91"/>
                    <a:pt x="0" y="73"/>
                    <a:pt x="0" y="54"/>
                  </a:cubicBezTo>
                  <a:close/>
                </a:path>
              </a:pathLst>
            </a:custGeom>
            <a:solidFill>
              <a:srgbClr val="D1D1D1"/>
            </a:solidFill>
            <a:ln w="0">
              <a:noFill/>
              <a:prstDash val="solid"/>
              <a:round/>
              <a:headEnd/>
              <a:tailEnd/>
            </a:ln>
          </p:spPr>
          <p:txBody>
            <a:bodyPr vert="horz" wrap="square" lIns="76200" tIns="38100" rIns="76200" bIns="38100" numCol="1" anchor="t" anchorCtr="0" compatLnSpc="1">
              <a:prstTxWarp prst="textNoShape">
                <a:avLst/>
              </a:prstTxWarp>
            </a:bodyPr>
            <a:lstStyle/>
            <a:p>
              <a:endParaRPr lang="en-US" sz="1471"/>
            </a:p>
          </p:txBody>
        </p:sp>
        <p:sp>
          <p:nvSpPr>
            <p:cNvPr id="64" name="Freeform 12">
              <a:extLst>
                <a:ext uri="{FF2B5EF4-FFF2-40B4-BE49-F238E27FC236}">
                  <a16:creationId xmlns:a16="http://schemas.microsoft.com/office/drawing/2014/main" id="{ABD99ABC-5BD5-B302-47D5-69CB0417DA1C}"/>
                </a:ext>
              </a:extLst>
            </p:cNvPr>
            <p:cNvSpPr>
              <a:spLocks/>
            </p:cNvSpPr>
            <p:nvPr/>
          </p:nvSpPr>
          <p:spPr bwMode="auto">
            <a:xfrm>
              <a:off x="3225" y="2718"/>
              <a:ext cx="81" cy="73"/>
            </a:xfrm>
            <a:custGeom>
              <a:avLst/>
              <a:gdLst>
                <a:gd name="T0" fmla="*/ 75 w 110"/>
                <a:gd name="T1" fmla="*/ 82 h 98"/>
                <a:gd name="T2" fmla="*/ 75 w 110"/>
                <a:gd name="T3" fmla="*/ 82 h 98"/>
                <a:gd name="T4" fmla="*/ 45 w 110"/>
                <a:gd name="T5" fmla="*/ 60 h 98"/>
                <a:gd name="T6" fmla="*/ 19 w 110"/>
                <a:gd name="T7" fmla="*/ 32 h 98"/>
                <a:gd name="T8" fmla="*/ 0 w 110"/>
                <a:gd name="T9" fmla="*/ 0 h 98"/>
                <a:gd name="T10" fmla="*/ 71 w 110"/>
                <a:gd name="T11" fmla="*/ 0 h 98"/>
                <a:gd name="T12" fmla="*/ 77 w 110"/>
                <a:gd name="T13" fmla="*/ 26 h 98"/>
                <a:gd name="T14" fmla="*/ 85 w 110"/>
                <a:gd name="T15" fmla="*/ 51 h 98"/>
                <a:gd name="T16" fmla="*/ 96 w 110"/>
                <a:gd name="T17" fmla="*/ 76 h 98"/>
                <a:gd name="T18" fmla="*/ 110 w 110"/>
                <a:gd name="T19" fmla="*/ 98 h 98"/>
                <a:gd name="T20" fmla="*/ 75 w 110"/>
                <a:gd name="T21" fmla="*/ 82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0" h="98">
                  <a:moveTo>
                    <a:pt x="75" y="82"/>
                  </a:moveTo>
                  <a:lnTo>
                    <a:pt x="75" y="82"/>
                  </a:lnTo>
                  <a:cubicBezTo>
                    <a:pt x="64" y="76"/>
                    <a:pt x="54" y="68"/>
                    <a:pt x="45" y="60"/>
                  </a:cubicBezTo>
                  <a:cubicBezTo>
                    <a:pt x="36" y="52"/>
                    <a:pt x="27" y="42"/>
                    <a:pt x="19" y="32"/>
                  </a:cubicBezTo>
                  <a:cubicBezTo>
                    <a:pt x="12" y="22"/>
                    <a:pt x="5" y="11"/>
                    <a:pt x="0" y="0"/>
                  </a:cubicBezTo>
                  <a:lnTo>
                    <a:pt x="71" y="0"/>
                  </a:lnTo>
                  <a:cubicBezTo>
                    <a:pt x="72" y="8"/>
                    <a:pt x="74" y="17"/>
                    <a:pt x="77" y="26"/>
                  </a:cubicBezTo>
                  <a:cubicBezTo>
                    <a:pt x="79" y="34"/>
                    <a:pt x="82" y="43"/>
                    <a:pt x="85" y="51"/>
                  </a:cubicBezTo>
                  <a:cubicBezTo>
                    <a:pt x="88" y="60"/>
                    <a:pt x="92" y="68"/>
                    <a:pt x="96" y="76"/>
                  </a:cubicBezTo>
                  <a:cubicBezTo>
                    <a:pt x="100" y="84"/>
                    <a:pt x="104" y="91"/>
                    <a:pt x="110" y="98"/>
                  </a:cubicBezTo>
                  <a:cubicBezTo>
                    <a:pt x="98" y="94"/>
                    <a:pt x="86" y="89"/>
                    <a:pt x="75" y="82"/>
                  </a:cubicBezTo>
                  <a:close/>
                </a:path>
              </a:pathLst>
            </a:custGeom>
            <a:solidFill>
              <a:srgbClr val="D1D1D1"/>
            </a:solidFill>
            <a:ln w="0">
              <a:noFill/>
              <a:prstDash val="solid"/>
              <a:round/>
              <a:headEnd/>
              <a:tailEnd/>
            </a:ln>
          </p:spPr>
          <p:txBody>
            <a:bodyPr vert="horz" wrap="square" lIns="76200" tIns="38100" rIns="76200" bIns="38100" numCol="1" anchor="t" anchorCtr="0" compatLnSpc="1">
              <a:prstTxWarp prst="textNoShape">
                <a:avLst/>
              </a:prstTxWarp>
            </a:bodyPr>
            <a:lstStyle/>
            <a:p>
              <a:endParaRPr lang="en-US" sz="1471"/>
            </a:p>
          </p:txBody>
        </p:sp>
        <p:sp>
          <p:nvSpPr>
            <p:cNvPr id="65" name="Freeform 13">
              <a:extLst>
                <a:ext uri="{FF2B5EF4-FFF2-40B4-BE49-F238E27FC236}">
                  <a16:creationId xmlns:a16="http://schemas.microsoft.com/office/drawing/2014/main" id="{D7DD846E-2DF1-D155-D489-5A4E521D4B56}"/>
                </a:ext>
              </a:extLst>
            </p:cNvPr>
            <p:cNvSpPr>
              <a:spLocks/>
            </p:cNvSpPr>
            <p:nvPr/>
          </p:nvSpPr>
          <p:spPr bwMode="auto">
            <a:xfrm>
              <a:off x="3399" y="2718"/>
              <a:ext cx="82" cy="73"/>
            </a:xfrm>
            <a:custGeom>
              <a:avLst/>
              <a:gdLst>
                <a:gd name="T0" fmla="*/ 90 w 110"/>
                <a:gd name="T1" fmla="*/ 32 h 98"/>
                <a:gd name="T2" fmla="*/ 90 w 110"/>
                <a:gd name="T3" fmla="*/ 32 h 98"/>
                <a:gd name="T4" fmla="*/ 65 w 110"/>
                <a:gd name="T5" fmla="*/ 60 h 98"/>
                <a:gd name="T6" fmla="*/ 34 w 110"/>
                <a:gd name="T7" fmla="*/ 82 h 98"/>
                <a:gd name="T8" fmla="*/ 0 w 110"/>
                <a:gd name="T9" fmla="*/ 98 h 98"/>
                <a:gd name="T10" fmla="*/ 14 w 110"/>
                <a:gd name="T11" fmla="*/ 76 h 98"/>
                <a:gd name="T12" fmla="*/ 25 w 110"/>
                <a:gd name="T13" fmla="*/ 51 h 98"/>
                <a:gd name="T14" fmla="*/ 33 w 110"/>
                <a:gd name="T15" fmla="*/ 26 h 98"/>
                <a:gd name="T16" fmla="*/ 39 w 110"/>
                <a:gd name="T17" fmla="*/ 0 h 98"/>
                <a:gd name="T18" fmla="*/ 110 w 110"/>
                <a:gd name="T19" fmla="*/ 0 h 98"/>
                <a:gd name="T20" fmla="*/ 90 w 110"/>
                <a:gd name="T21" fmla="*/ 32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0" h="98">
                  <a:moveTo>
                    <a:pt x="90" y="32"/>
                  </a:moveTo>
                  <a:lnTo>
                    <a:pt x="90" y="32"/>
                  </a:lnTo>
                  <a:cubicBezTo>
                    <a:pt x="83" y="42"/>
                    <a:pt x="74" y="52"/>
                    <a:pt x="65" y="60"/>
                  </a:cubicBezTo>
                  <a:cubicBezTo>
                    <a:pt x="55" y="68"/>
                    <a:pt x="45" y="76"/>
                    <a:pt x="34" y="82"/>
                  </a:cubicBezTo>
                  <a:cubicBezTo>
                    <a:pt x="23" y="89"/>
                    <a:pt x="12" y="94"/>
                    <a:pt x="0" y="98"/>
                  </a:cubicBezTo>
                  <a:cubicBezTo>
                    <a:pt x="5" y="91"/>
                    <a:pt x="10" y="84"/>
                    <a:pt x="14" y="76"/>
                  </a:cubicBezTo>
                  <a:cubicBezTo>
                    <a:pt x="18" y="68"/>
                    <a:pt x="22" y="60"/>
                    <a:pt x="25" y="51"/>
                  </a:cubicBezTo>
                  <a:cubicBezTo>
                    <a:pt x="28" y="43"/>
                    <a:pt x="31" y="34"/>
                    <a:pt x="33" y="26"/>
                  </a:cubicBezTo>
                  <a:cubicBezTo>
                    <a:pt x="35" y="17"/>
                    <a:pt x="37" y="8"/>
                    <a:pt x="39" y="0"/>
                  </a:cubicBezTo>
                  <a:lnTo>
                    <a:pt x="110" y="0"/>
                  </a:lnTo>
                  <a:cubicBezTo>
                    <a:pt x="104" y="11"/>
                    <a:pt x="98" y="22"/>
                    <a:pt x="90" y="32"/>
                  </a:cubicBezTo>
                  <a:close/>
                </a:path>
              </a:pathLst>
            </a:custGeom>
            <a:solidFill>
              <a:srgbClr val="0078D4"/>
            </a:solidFill>
            <a:ln w="0">
              <a:noFill/>
              <a:prstDash val="solid"/>
              <a:round/>
              <a:headEnd/>
              <a:tailEnd/>
            </a:ln>
          </p:spPr>
          <p:txBody>
            <a:bodyPr vert="horz" wrap="square" lIns="76200" tIns="38100" rIns="76200" bIns="38100" numCol="1" anchor="t" anchorCtr="0" compatLnSpc="1">
              <a:prstTxWarp prst="textNoShape">
                <a:avLst/>
              </a:prstTxWarp>
            </a:bodyPr>
            <a:lstStyle/>
            <a:p>
              <a:endParaRPr lang="en-US" sz="1471"/>
            </a:p>
          </p:txBody>
        </p:sp>
      </p:grpSp>
      <p:sp>
        <p:nvSpPr>
          <p:cNvPr id="66" name="Freeform 13">
            <a:extLst>
              <a:ext uri="{FF2B5EF4-FFF2-40B4-BE49-F238E27FC236}">
                <a16:creationId xmlns:a16="http://schemas.microsoft.com/office/drawing/2014/main" id="{350AA46F-E973-2E90-5CD2-7E4E5B1CC0D1}"/>
              </a:ext>
              <a:ext uri="{C183D7F6-B498-43B3-948B-1728B52AA6E4}">
                <adec:decorative xmlns:adec="http://schemas.microsoft.com/office/drawing/2017/decorative" val="1"/>
              </a:ext>
            </a:extLst>
          </p:cNvPr>
          <p:cNvSpPr>
            <a:spLocks noEditPoints="1"/>
          </p:cNvSpPr>
          <p:nvPr/>
        </p:nvSpPr>
        <p:spPr bwMode="auto">
          <a:xfrm>
            <a:off x="632436" y="3232561"/>
            <a:ext cx="314668" cy="315728"/>
          </a:xfrm>
          <a:custGeom>
            <a:avLst/>
            <a:gdLst>
              <a:gd name="T0" fmla="*/ 118 w 400"/>
              <a:gd name="T1" fmla="*/ 104 h 400"/>
              <a:gd name="T2" fmla="*/ 118 w 400"/>
              <a:gd name="T3" fmla="*/ 104 h 400"/>
              <a:gd name="T4" fmla="*/ 112 w 400"/>
              <a:gd name="T5" fmla="*/ 112 h 400"/>
              <a:gd name="T6" fmla="*/ 104 w 400"/>
              <a:gd name="T7" fmla="*/ 118 h 400"/>
              <a:gd name="T8" fmla="*/ 93 w 400"/>
              <a:gd name="T9" fmla="*/ 120 h 400"/>
              <a:gd name="T10" fmla="*/ 83 w 400"/>
              <a:gd name="T11" fmla="*/ 118 h 400"/>
              <a:gd name="T12" fmla="*/ 74 w 400"/>
              <a:gd name="T13" fmla="*/ 112 h 400"/>
              <a:gd name="T14" fmla="*/ 69 w 400"/>
              <a:gd name="T15" fmla="*/ 104 h 400"/>
              <a:gd name="T16" fmla="*/ 67 w 400"/>
              <a:gd name="T17" fmla="*/ 93 h 400"/>
              <a:gd name="T18" fmla="*/ 69 w 400"/>
              <a:gd name="T19" fmla="*/ 83 h 400"/>
              <a:gd name="T20" fmla="*/ 74 w 400"/>
              <a:gd name="T21" fmla="*/ 75 h 400"/>
              <a:gd name="T22" fmla="*/ 83 w 400"/>
              <a:gd name="T23" fmla="*/ 69 h 400"/>
              <a:gd name="T24" fmla="*/ 93 w 400"/>
              <a:gd name="T25" fmla="*/ 67 h 400"/>
              <a:gd name="T26" fmla="*/ 104 w 400"/>
              <a:gd name="T27" fmla="*/ 69 h 400"/>
              <a:gd name="T28" fmla="*/ 112 w 400"/>
              <a:gd name="T29" fmla="*/ 75 h 400"/>
              <a:gd name="T30" fmla="*/ 118 w 400"/>
              <a:gd name="T31" fmla="*/ 83 h 400"/>
              <a:gd name="T32" fmla="*/ 120 w 400"/>
              <a:gd name="T33" fmla="*/ 93 h 400"/>
              <a:gd name="T34" fmla="*/ 118 w 400"/>
              <a:gd name="T35" fmla="*/ 104 h 400"/>
              <a:gd name="T36" fmla="*/ 258 w 400"/>
              <a:gd name="T37" fmla="*/ 179 h 400"/>
              <a:gd name="T38" fmla="*/ 258 w 400"/>
              <a:gd name="T39" fmla="*/ 179 h 400"/>
              <a:gd name="T40" fmla="*/ 263 w 400"/>
              <a:gd name="T41" fmla="*/ 161 h 400"/>
              <a:gd name="T42" fmla="*/ 267 w 400"/>
              <a:gd name="T43" fmla="*/ 133 h 400"/>
              <a:gd name="T44" fmla="*/ 256 w 400"/>
              <a:gd name="T45" fmla="*/ 82 h 400"/>
              <a:gd name="T46" fmla="*/ 227 w 400"/>
              <a:gd name="T47" fmla="*/ 39 h 400"/>
              <a:gd name="T48" fmla="*/ 185 w 400"/>
              <a:gd name="T49" fmla="*/ 11 h 400"/>
              <a:gd name="T50" fmla="*/ 133 w 400"/>
              <a:gd name="T51" fmla="*/ 0 h 400"/>
              <a:gd name="T52" fmla="*/ 81 w 400"/>
              <a:gd name="T53" fmla="*/ 11 h 400"/>
              <a:gd name="T54" fmla="*/ 39 w 400"/>
              <a:gd name="T55" fmla="*/ 39 h 400"/>
              <a:gd name="T56" fmla="*/ 10 w 400"/>
              <a:gd name="T57" fmla="*/ 82 h 400"/>
              <a:gd name="T58" fmla="*/ 0 w 400"/>
              <a:gd name="T59" fmla="*/ 133 h 400"/>
              <a:gd name="T60" fmla="*/ 10 w 400"/>
              <a:gd name="T61" fmla="*/ 185 h 400"/>
              <a:gd name="T62" fmla="*/ 39 w 400"/>
              <a:gd name="T63" fmla="*/ 228 h 400"/>
              <a:gd name="T64" fmla="*/ 81 w 400"/>
              <a:gd name="T65" fmla="*/ 256 h 400"/>
              <a:gd name="T66" fmla="*/ 133 w 400"/>
              <a:gd name="T67" fmla="*/ 267 h 400"/>
              <a:gd name="T68" fmla="*/ 177 w 400"/>
              <a:gd name="T69" fmla="*/ 259 h 400"/>
              <a:gd name="T70" fmla="*/ 213 w 400"/>
              <a:gd name="T71" fmla="*/ 240 h 400"/>
              <a:gd name="T72" fmla="*/ 213 w 400"/>
              <a:gd name="T73" fmla="*/ 240 h 400"/>
              <a:gd name="T74" fmla="*/ 213 w 400"/>
              <a:gd name="T75" fmla="*/ 293 h 400"/>
              <a:gd name="T76" fmla="*/ 267 w 400"/>
              <a:gd name="T77" fmla="*/ 293 h 400"/>
              <a:gd name="T78" fmla="*/ 267 w 400"/>
              <a:gd name="T79" fmla="*/ 347 h 400"/>
              <a:gd name="T80" fmla="*/ 320 w 400"/>
              <a:gd name="T81" fmla="*/ 347 h 400"/>
              <a:gd name="T82" fmla="*/ 320 w 400"/>
              <a:gd name="T83" fmla="*/ 400 h 400"/>
              <a:gd name="T84" fmla="*/ 400 w 400"/>
              <a:gd name="T85" fmla="*/ 400 h 400"/>
              <a:gd name="T86" fmla="*/ 400 w 400"/>
              <a:gd name="T87" fmla="*/ 320 h 400"/>
              <a:gd name="T88" fmla="*/ 258 w 400"/>
              <a:gd name="T89" fmla="*/ 179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00" h="400">
                <a:moveTo>
                  <a:pt x="118" y="104"/>
                </a:moveTo>
                <a:lnTo>
                  <a:pt x="118" y="104"/>
                </a:lnTo>
                <a:cubicBezTo>
                  <a:pt x="116" y="107"/>
                  <a:pt x="114" y="110"/>
                  <a:pt x="112" y="112"/>
                </a:cubicBezTo>
                <a:cubicBezTo>
                  <a:pt x="110" y="115"/>
                  <a:pt x="107" y="117"/>
                  <a:pt x="104" y="118"/>
                </a:cubicBezTo>
                <a:cubicBezTo>
                  <a:pt x="100" y="119"/>
                  <a:pt x="97" y="120"/>
                  <a:pt x="93" y="120"/>
                </a:cubicBezTo>
                <a:cubicBezTo>
                  <a:pt x="89" y="120"/>
                  <a:pt x="86" y="119"/>
                  <a:pt x="83" y="118"/>
                </a:cubicBezTo>
                <a:cubicBezTo>
                  <a:pt x="80" y="117"/>
                  <a:pt x="77" y="115"/>
                  <a:pt x="74" y="112"/>
                </a:cubicBezTo>
                <a:cubicBezTo>
                  <a:pt x="72" y="110"/>
                  <a:pt x="70" y="107"/>
                  <a:pt x="69" y="104"/>
                </a:cubicBezTo>
                <a:cubicBezTo>
                  <a:pt x="67" y="101"/>
                  <a:pt x="67" y="97"/>
                  <a:pt x="67" y="93"/>
                </a:cubicBezTo>
                <a:cubicBezTo>
                  <a:pt x="67" y="90"/>
                  <a:pt x="67" y="86"/>
                  <a:pt x="69" y="83"/>
                </a:cubicBezTo>
                <a:cubicBezTo>
                  <a:pt x="70" y="80"/>
                  <a:pt x="72" y="77"/>
                  <a:pt x="74" y="75"/>
                </a:cubicBezTo>
                <a:cubicBezTo>
                  <a:pt x="77" y="72"/>
                  <a:pt x="80" y="70"/>
                  <a:pt x="83" y="69"/>
                </a:cubicBezTo>
                <a:cubicBezTo>
                  <a:pt x="86" y="68"/>
                  <a:pt x="89" y="67"/>
                  <a:pt x="93" y="67"/>
                </a:cubicBezTo>
                <a:cubicBezTo>
                  <a:pt x="97" y="67"/>
                  <a:pt x="100" y="68"/>
                  <a:pt x="104" y="69"/>
                </a:cubicBezTo>
                <a:cubicBezTo>
                  <a:pt x="107" y="70"/>
                  <a:pt x="110" y="72"/>
                  <a:pt x="112" y="75"/>
                </a:cubicBezTo>
                <a:cubicBezTo>
                  <a:pt x="114" y="77"/>
                  <a:pt x="116" y="80"/>
                  <a:pt x="118" y="83"/>
                </a:cubicBezTo>
                <a:cubicBezTo>
                  <a:pt x="119" y="86"/>
                  <a:pt x="120" y="90"/>
                  <a:pt x="120" y="93"/>
                </a:cubicBezTo>
                <a:cubicBezTo>
                  <a:pt x="120" y="97"/>
                  <a:pt x="119" y="101"/>
                  <a:pt x="118" y="104"/>
                </a:cubicBezTo>
                <a:close/>
                <a:moveTo>
                  <a:pt x="258" y="179"/>
                </a:moveTo>
                <a:lnTo>
                  <a:pt x="258" y="179"/>
                </a:lnTo>
                <a:cubicBezTo>
                  <a:pt x="260" y="173"/>
                  <a:pt x="262" y="167"/>
                  <a:pt x="263" y="161"/>
                </a:cubicBezTo>
                <a:cubicBezTo>
                  <a:pt x="265" y="152"/>
                  <a:pt x="267" y="143"/>
                  <a:pt x="267" y="133"/>
                </a:cubicBezTo>
                <a:cubicBezTo>
                  <a:pt x="267" y="115"/>
                  <a:pt x="263" y="98"/>
                  <a:pt x="256" y="82"/>
                </a:cubicBezTo>
                <a:cubicBezTo>
                  <a:pt x="249" y="65"/>
                  <a:pt x="239" y="51"/>
                  <a:pt x="227" y="39"/>
                </a:cubicBezTo>
                <a:cubicBezTo>
                  <a:pt x="215" y="27"/>
                  <a:pt x="201" y="18"/>
                  <a:pt x="185" y="11"/>
                </a:cubicBezTo>
                <a:cubicBezTo>
                  <a:pt x="169" y="4"/>
                  <a:pt x="151" y="0"/>
                  <a:pt x="133" y="0"/>
                </a:cubicBezTo>
                <a:cubicBezTo>
                  <a:pt x="115" y="0"/>
                  <a:pt x="97" y="4"/>
                  <a:pt x="81" y="11"/>
                </a:cubicBezTo>
                <a:cubicBezTo>
                  <a:pt x="65" y="18"/>
                  <a:pt x="51" y="27"/>
                  <a:pt x="39" y="39"/>
                </a:cubicBezTo>
                <a:cubicBezTo>
                  <a:pt x="27" y="51"/>
                  <a:pt x="17" y="65"/>
                  <a:pt x="10" y="82"/>
                </a:cubicBezTo>
                <a:cubicBezTo>
                  <a:pt x="3" y="98"/>
                  <a:pt x="0" y="115"/>
                  <a:pt x="0" y="133"/>
                </a:cubicBezTo>
                <a:cubicBezTo>
                  <a:pt x="0" y="152"/>
                  <a:pt x="3" y="169"/>
                  <a:pt x="10" y="185"/>
                </a:cubicBezTo>
                <a:cubicBezTo>
                  <a:pt x="17" y="202"/>
                  <a:pt x="27" y="216"/>
                  <a:pt x="39" y="228"/>
                </a:cubicBezTo>
                <a:cubicBezTo>
                  <a:pt x="51" y="240"/>
                  <a:pt x="65" y="249"/>
                  <a:pt x="81" y="256"/>
                </a:cubicBezTo>
                <a:cubicBezTo>
                  <a:pt x="97" y="263"/>
                  <a:pt x="115" y="267"/>
                  <a:pt x="133" y="267"/>
                </a:cubicBezTo>
                <a:cubicBezTo>
                  <a:pt x="148" y="267"/>
                  <a:pt x="163" y="264"/>
                  <a:pt x="177" y="259"/>
                </a:cubicBezTo>
                <a:cubicBezTo>
                  <a:pt x="190" y="255"/>
                  <a:pt x="202" y="248"/>
                  <a:pt x="213" y="240"/>
                </a:cubicBezTo>
                <a:lnTo>
                  <a:pt x="213" y="240"/>
                </a:lnTo>
                <a:lnTo>
                  <a:pt x="213" y="293"/>
                </a:lnTo>
                <a:lnTo>
                  <a:pt x="267" y="293"/>
                </a:lnTo>
                <a:lnTo>
                  <a:pt x="267" y="347"/>
                </a:lnTo>
                <a:lnTo>
                  <a:pt x="320" y="347"/>
                </a:lnTo>
                <a:lnTo>
                  <a:pt x="320" y="400"/>
                </a:lnTo>
                <a:lnTo>
                  <a:pt x="400" y="400"/>
                </a:lnTo>
                <a:lnTo>
                  <a:pt x="400" y="320"/>
                </a:lnTo>
                <a:lnTo>
                  <a:pt x="258" y="179"/>
                </a:lnTo>
                <a:close/>
              </a:path>
            </a:pathLst>
          </a:custGeom>
          <a:solidFill>
            <a:srgbClr val="C1C1C1"/>
          </a:solidFill>
          <a:ln w="0">
            <a:noFill/>
            <a:prstDash val="solid"/>
            <a:round/>
            <a:headEnd/>
            <a:tailEnd/>
          </a:ln>
        </p:spPr>
        <p:txBody>
          <a:bodyPr vert="horz" wrap="square" lIns="76200" tIns="38100" rIns="76200" bIns="38100" numCol="1" anchor="t" anchorCtr="0" compatLnSpc="1">
            <a:prstTxWarp prst="textNoShape">
              <a:avLst/>
            </a:prstTxWarp>
          </a:bodyPr>
          <a:lstStyle/>
          <a:p>
            <a:endParaRPr lang="en-US" sz="1471"/>
          </a:p>
        </p:txBody>
      </p:sp>
      <p:grpSp>
        <p:nvGrpSpPr>
          <p:cNvPr id="67" name="Group 4">
            <a:extLst>
              <a:ext uri="{FF2B5EF4-FFF2-40B4-BE49-F238E27FC236}">
                <a16:creationId xmlns:a16="http://schemas.microsoft.com/office/drawing/2014/main" id="{29A9458B-2AA1-6816-9B55-D0564C215B14}"/>
              </a:ext>
              <a:ext uri="{C183D7F6-B498-43B3-948B-1728B52AA6E4}">
                <adec:decorative xmlns:adec="http://schemas.microsoft.com/office/drawing/2017/decorative" val="1"/>
              </a:ext>
            </a:extLst>
          </p:cNvPr>
          <p:cNvGrpSpPr>
            <a:grpSpLocks noChangeAspect="1"/>
          </p:cNvGrpSpPr>
          <p:nvPr/>
        </p:nvGrpSpPr>
        <p:grpSpPr bwMode="auto">
          <a:xfrm>
            <a:off x="670875" y="1345380"/>
            <a:ext cx="274474" cy="299333"/>
            <a:chOff x="4268" y="1734"/>
            <a:chExt cx="265" cy="289"/>
          </a:xfrm>
        </p:grpSpPr>
        <p:sp>
          <p:nvSpPr>
            <p:cNvPr id="68" name="Freeform 5">
              <a:extLst>
                <a:ext uri="{FF2B5EF4-FFF2-40B4-BE49-F238E27FC236}">
                  <a16:creationId xmlns:a16="http://schemas.microsoft.com/office/drawing/2014/main" id="{1A2BCE70-0F63-4F10-5063-4961895FB6DA}"/>
                </a:ext>
              </a:extLst>
            </p:cNvPr>
            <p:cNvSpPr>
              <a:spLocks/>
            </p:cNvSpPr>
            <p:nvPr/>
          </p:nvSpPr>
          <p:spPr bwMode="auto">
            <a:xfrm>
              <a:off x="4433" y="1865"/>
              <a:ext cx="80" cy="80"/>
            </a:xfrm>
            <a:custGeom>
              <a:avLst/>
              <a:gdLst>
                <a:gd name="T0" fmla="*/ 4 w 108"/>
                <a:gd name="T1" fmla="*/ 33 h 107"/>
                <a:gd name="T2" fmla="*/ 4 w 108"/>
                <a:gd name="T3" fmla="*/ 33 h 107"/>
                <a:gd name="T4" fmla="*/ 0 w 108"/>
                <a:gd name="T5" fmla="*/ 54 h 107"/>
                <a:gd name="T6" fmla="*/ 4 w 108"/>
                <a:gd name="T7" fmla="*/ 75 h 107"/>
                <a:gd name="T8" fmla="*/ 16 w 108"/>
                <a:gd name="T9" fmla="*/ 93 h 107"/>
                <a:gd name="T10" fmla="*/ 33 w 108"/>
                <a:gd name="T11" fmla="*/ 104 h 107"/>
                <a:gd name="T12" fmla="*/ 42 w 108"/>
                <a:gd name="T13" fmla="*/ 107 h 107"/>
                <a:gd name="T14" fmla="*/ 66 w 108"/>
                <a:gd name="T15" fmla="*/ 107 h 107"/>
                <a:gd name="T16" fmla="*/ 75 w 108"/>
                <a:gd name="T17" fmla="*/ 104 h 107"/>
                <a:gd name="T18" fmla="*/ 92 w 108"/>
                <a:gd name="T19" fmla="*/ 93 h 107"/>
                <a:gd name="T20" fmla="*/ 104 w 108"/>
                <a:gd name="T21" fmla="*/ 75 h 107"/>
                <a:gd name="T22" fmla="*/ 108 w 108"/>
                <a:gd name="T23" fmla="*/ 54 h 107"/>
                <a:gd name="T24" fmla="*/ 104 w 108"/>
                <a:gd name="T25" fmla="*/ 33 h 107"/>
                <a:gd name="T26" fmla="*/ 92 w 108"/>
                <a:gd name="T27" fmla="*/ 16 h 107"/>
                <a:gd name="T28" fmla="*/ 75 w 108"/>
                <a:gd name="T29" fmla="*/ 5 h 107"/>
                <a:gd name="T30" fmla="*/ 54 w 108"/>
                <a:gd name="T31" fmla="*/ 0 h 107"/>
                <a:gd name="T32" fmla="*/ 33 w 108"/>
                <a:gd name="T33" fmla="*/ 5 h 107"/>
                <a:gd name="T34" fmla="*/ 16 w 108"/>
                <a:gd name="T35" fmla="*/ 16 h 107"/>
                <a:gd name="T36" fmla="*/ 4 w 108"/>
                <a:gd name="T37" fmla="*/ 33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08" h="107">
                  <a:moveTo>
                    <a:pt x="4" y="33"/>
                  </a:moveTo>
                  <a:lnTo>
                    <a:pt x="4" y="33"/>
                  </a:lnTo>
                  <a:cubicBezTo>
                    <a:pt x="1" y="40"/>
                    <a:pt x="0" y="47"/>
                    <a:pt x="0" y="54"/>
                  </a:cubicBezTo>
                  <a:cubicBezTo>
                    <a:pt x="0" y="62"/>
                    <a:pt x="1" y="69"/>
                    <a:pt x="4" y="75"/>
                  </a:cubicBezTo>
                  <a:cubicBezTo>
                    <a:pt x="7" y="82"/>
                    <a:pt x="11" y="88"/>
                    <a:pt x="16" y="93"/>
                  </a:cubicBezTo>
                  <a:cubicBezTo>
                    <a:pt x="21" y="97"/>
                    <a:pt x="27" y="101"/>
                    <a:pt x="33" y="104"/>
                  </a:cubicBezTo>
                  <a:cubicBezTo>
                    <a:pt x="36" y="105"/>
                    <a:pt x="39" y="106"/>
                    <a:pt x="42" y="107"/>
                  </a:cubicBezTo>
                  <a:lnTo>
                    <a:pt x="66" y="107"/>
                  </a:lnTo>
                  <a:cubicBezTo>
                    <a:pt x="69" y="106"/>
                    <a:pt x="72" y="105"/>
                    <a:pt x="75" y="104"/>
                  </a:cubicBezTo>
                  <a:cubicBezTo>
                    <a:pt x="82" y="101"/>
                    <a:pt x="87" y="97"/>
                    <a:pt x="92" y="93"/>
                  </a:cubicBezTo>
                  <a:cubicBezTo>
                    <a:pt x="97" y="88"/>
                    <a:pt x="101" y="82"/>
                    <a:pt x="104" y="75"/>
                  </a:cubicBezTo>
                  <a:cubicBezTo>
                    <a:pt x="107" y="69"/>
                    <a:pt x="108" y="62"/>
                    <a:pt x="108" y="54"/>
                  </a:cubicBezTo>
                  <a:cubicBezTo>
                    <a:pt x="108" y="47"/>
                    <a:pt x="107" y="40"/>
                    <a:pt x="104" y="33"/>
                  </a:cubicBezTo>
                  <a:cubicBezTo>
                    <a:pt x="101" y="27"/>
                    <a:pt x="97" y="21"/>
                    <a:pt x="92" y="16"/>
                  </a:cubicBezTo>
                  <a:cubicBezTo>
                    <a:pt x="87" y="11"/>
                    <a:pt x="82" y="7"/>
                    <a:pt x="75" y="5"/>
                  </a:cubicBezTo>
                  <a:cubicBezTo>
                    <a:pt x="68" y="2"/>
                    <a:pt x="61" y="0"/>
                    <a:pt x="54" y="0"/>
                  </a:cubicBezTo>
                  <a:cubicBezTo>
                    <a:pt x="47" y="0"/>
                    <a:pt x="40" y="2"/>
                    <a:pt x="33" y="5"/>
                  </a:cubicBezTo>
                  <a:cubicBezTo>
                    <a:pt x="27" y="7"/>
                    <a:pt x="21" y="11"/>
                    <a:pt x="16" y="16"/>
                  </a:cubicBezTo>
                  <a:cubicBezTo>
                    <a:pt x="11" y="21"/>
                    <a:pt x="7" y="27"/>
                    <a:pt x="4" y="33"/>
                  </a:cubicBezTo>
                  <a:close/>
                </a:path>
              </a:pathLst>
            </a:custGeom>
            <a:solidFill>
              <a:srgbClr val="0078D4"/>
            </a:solidFill>
            <a:ln w="0">
              <a:noFill/>
              <a:prstDash val="solid"/>
              <a:round/>
              <a:headEnd/>
              <a:tailEnd/>
            </a:ln>
          </p:spPr>
          <p:txBody>
            <a:bodyPr vert="horz" wrap="square" lIns="76200" tIns="38100" rIns="76200" bIns="38100" numCol="1" anchor="t" anchorCtr="0" compatLnSpc="1">
              <a:prstTxWarp prst="textNoShape">
                <a:avLst/>
              </a:prstTxWarp>
            </a:bodyPr>
            <a:lstStyle/>
            <a:p>
              <a:endParaRPr lang="en-US" sz="1471"/>
            </a:p>
          </p:txBody>
        </p:sp>
        <p:sp>
          <p:nvSpPr>
            <p:cNvPr id="69" name="Freeform 6">
              <a:extLst>
                <a:ext uri="{FF2B5EF4-FFF2-40B4-BE49-F238E27FC236}">
                  <a16:creationId xmlns:a16="http://schemas.microsoft.com/office/drawing/2014/main" id="{93D8CC8C-AF79-C6F0-63B5-636A24A78D24}"/>
                </a:ext>
              </a:extLst>
            </p:cNvPr>
            <p:cNvSpPr>
              <a:spLocks/>
            </p:cNvSpPr>
            <p:nvPr/>
          </p:nvSpPr>
          <p:spPr bwMode="auto">
            <a:xfrm>
              <a:off x="4412" y="1967"/>
              <a:ext cx="121" cy="56"/>
            </a:xfrm>
            <a:custGeom>
              <a:avLst/>
              <a:gdLst>
                <a:gd name="T0" fmla="*/ 156 w 162"/>
                <a:gd name="T1" fmla="*/ 49 h 76"/>
                <a:gd name="T2" fmla="*/ 156 w 162"/>
                <a:gd name="T3" fmla="*/ 49 h 76"/>
                <a:gd name="T4" fmla="*/ 139 w 162"/>
                <a:gd name="T5" fmla="*/ 23 h 76"/>
                <a:gd name="T6" fmla="*/ 113 w 162"/>
                <a:gd name="T7" fmla="*/ 6 h 76"/>
                <a:gd name="T8" fmla="*/ 81 w 162"/>
                <a:gd name="T9" fmla="*/ 0 h 76"/>
                <a:gd name="T10" fmla="*/ 49 w 162"/>
                <a:gd name="T11" fmla="*/ 6 h 76"/>
                <a:gd name="T12" fmla="*/ 23 w 162"/>
                <a:gd name="T13" fmla="*/ 23 h 76"/>
                <a:gd name="T14" fmla="*/ 6 w 162"/>
                <a:gd name="T15" fmla="*/ 49 h 76"/>
                <a:gd name="T16" fmla="*/ 0 w 162"/>
                <a:gd name="T17" fmla="*/ 76 h 76"/>
                <a:gd name="T18" fmla="*/ 162 w 162"/>
                <a:gd name="T19" fmla="*/ 76 h 76"/>
                <a:gd name="T20" fmla="*/ 156 w 162"/>
                <a:gd name="T21" fmla="*/ 49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2" h="76">
                  <a:moveTo>
                    <a:pt x="156" y="49"/>
                  </a:moveTo>
                  <a:lnTo>
                    <a:pt x="156" y="49"/>
                  </a:lnTo>
                  <a:cubicBezTo>
                    <a:pt x="152" y="39"/>
                    <a:pt x="146" y="30"/>
                    <a:pt x="139" y="23"/>
                  </a:cubicBezTo>
                  <a:cubicBezTo>
                    <a:pt x="132" y="16"/>
                    <a:pt x="123" y="10"/>
                    <a:pt x="113" y="6"/>
                  </a:cubicBezTo>
                  <a:cubicBezTo>
                    <a:pt x="103" y="2"/>
                    <a:pt x="93" y="0"/>
                    <a:pt x="81" y="0"/>
                  </a:cubicBezTo>
                  <a:cubicBezTo>
                    <a:pt x="70" y="0"/>
                    <a:pt x="59" y="2"/>
                    <a:pt x="49" y="6"/>
                  </a:cubicBezTo>
                  <a:cubicBezTo>
                    <a:pt x="39" y="10"/>
                    <a:pt x="31" y="16"/>
                    <a:pt x="23" y="23"/>
                  </a:cubicBezTo>
                  <a:cubicBezTo>
                    <a:pt x="16" y="30"/>
                    <a:pt x="10" y="39"/>
                    <a:pt x="6" y="49"/>
                  </a:cubicBezTo>
                  <a:cubicBezTo>
                    <a:pt x="3" y="57"/>
                    <a:pt x="1" y="67"/>
                    <a:pt x="0" y="76"/>
                  </a:cubicBezTo>
                  <a:lnTo>
                    <a:pt x="162" y="76"/>
                  </a:lnTo>
                  <a:cubicBezTo>
                    <a:pt x="162" y="66"/>
                    <a:pt x="160" y="57"/>
                    <a:pt x="156" y="49"/>
                  </a:cubicBezTo>
                  <a:close/>
                </a:path>
              </a:pathLst>
            </a:custGeom>
            <a:solidFill>
              <a:srgbClr val="0078D4"/>
            </a:solidFill>
            <a:ln w="0">
              <a:noFill/>
              <a:prstDash val="solid"/>
              <a:round/>
              <a:headEnd/>
              <a:tailEnd/>
            </a:ln>
          </p:spPr>
          <p:txBody>
            <a:bodyPr vert="horz" wrap="square" lIns="76200" tIns="38100" rIns="76200" bIns="38100" numCol="1" anchor="t" anchorCtr="0" compatLnSpc="1">
              <a:prstTxWarp prst="textNoShape">
                <a:avLst/>
              </a:prstTxWarp>
            </a:bodyPr>
            <a:lstStyle/>
            <a:p>
              <a:endParaRPr lang="en-US" sz="1471"/>
            </a:p>
          </p:txBody>
        </p:sp>
        <p:sp>
          <p:nvSpPr>
            <p:cNvPr id="70" name="Freeform 7">
              <a:extLst>
                <a:ext uri="{FF2B5EF4-FFF2-40B4-BE49-F238E27FC236}">
                  <a16:creationId xmlns:a16="http://schemas.microsoft.com/office/drawing/2014/main" id="{4C0332BF-6B2E-48E0-A085-334FAE8C4254}"/>
                </a:ext>
              </a:extLst>
            </p:cNvPr>
            <p:cNvSpPr>
              <a:spLocks/>
            </p:cNvSpPr>
            <p:nvPr/>
          </p:nvSpPr>
          <p:spPr bwMode="auto">
            <a:xfrm>
              <a:off x="4268" y="1738"/>
              <a:ext cx="60" cy="270"/>
            </a:xfrm>
            <a:custGeom>
              <a:avLst/>
              <a:gdLst>
                <a:gd name="T0" fmla="*/ 80 w 80"/>
                <a:gd name="T1" fmla="*/ 80 h 363"/>
                <a:gd name="T2" fmla="*/ 80 w 80"/>
                <a:gd name="T3" fmla="*/ 80 h 363"/>
                <a:gd name="T4" fmla="*/ 0 w 80"/>
                <a:gd name="T5" fmla="*/ 0 h 363"/>
                <a:gd name="T6" fmla="*/ 0 w 80"/>
                <a:gd name="T7" fmla="*/ 310 h 363"/>
                <a:gd name="T8" fmla="*/ 53 w 80"/>
                <a:gd name="T9" fmla="*/ 363 h 363"/>
                <a:gd name="T10" fmla="*/ 53 w 80"/>
                <a:gd name="T11" fmla="*/ 283 h 363"/>
                <a:gd name="T12" fmla="*/ 57 w 80"/>
                <a:gd name="T13" fmla="*/ 267 h 363"/>
                <a:gd name="T14" fmla="*/ 66 w 80"/>
                <a:gd name="T15" fmla="*/ 256 h 363"/>
                <a:gd name="T16" fmla="*/ 75 w 80"/>
                <a:gd name="T17" fmla="*/ 247 h 363"/>
                <a:gd name="T18" fmla="*/ 80 w 80"/>
                <a:gd name="T19" fmla="*/ 240 h 363"/>
                <a:gd name="T20" fmla="*/ 80 w 80"/>
                <a:gd name="T21" fmla="*/ 80 h 3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0" h="363">
                  <a:moveTo>
                    <a:pt x="80" y="80"/>
                  </a:moveTo>
                  <a:lnTo>
                    <a:pt x="80" y="80"/>
                  </a:lnTo>
                  <a:lnTo>
                    <a:pt x="0" y="0"/>
                  </a:lnTo>
                  <a:lnTo>
                    <a:pt x="0" y="310"/>
                  </a:lnTo>
                  <a:lnTo>
                    <a:pt x="53" y="363"/>
                  </a:lnTo>
                  <a:lnTo>
                    <a:pt x="53" y="283"/>
                  </a:lnTo>
                  <a:cubicBezTo>
                    <a:pt x="53" y="277"/>
                    <a:pt x="54" y="272"/>
                    <a:pt x="57" y="267"/>
                  </a:cubicBezTo>
                  <a:cubicBezTo>
                    <a:pt x="60" y="263"/>
                    <a:pt x="63" y="259"/>
                    <a:pt x="66" y="256"/>
                  </a:cubicBezTo>
                  <a:cubicBezTo>
                    <a:pt x="70" y="253"/>
                    <a:pt x="73" y="250"/>
                    <a:pt x="75" y="247"/>
                  </a:cubicBezTo>
                  <a:cubicBezTo>
                    <a:pt x="78" y="245"/>
                    <a:pt x="80" y="243"/>
                    <a:pt x="80" y="240"/>
                  </a:cubicBezTo>
                  <a:lnTo>
                    <a:pt x="80" y="80"/>
                  </a:lnTo>
                  <a:close/>
                </a:path>
              </a:pathLst>
            </a:custGeom>
            <a:solidFill>
              <a:srgbClr val="C1C1C1"/>
            </a:solidFill>
            <a:ln w="0">
              <a:noFill/>
              <a:prstDash val="solid"/>
              <a:round/>
              <a:headEnd/>
              <a:tailEnd/>
            </a:ln>
          </p:spPr>
          <p:txBody>
            <a:bodyPr vert="horz" wrap="square" lIns="76200" tIns="38100" rIns="76200" bIns="38100" numCol="1" anchor="t" anchorCtr="0" compatLnSpc="1">
              <a:prstTxWarp prst="textNoShape">
                <a:avLst/>
              </a:prstTxWarp>
            </a:bodyPr>
            <a:lstStyle/>
            <a:p>
              <a:endParaRPr lang="en-US" sz="1471"/>
            </a:p>
          </p:txBody>
        </p:sp>
        <p:sp>
          <p:nvSpPr>
            <p:cNvPr id="71" name="Freeform 8">
              <a:extLst>
                <a:ext uri="{FF2B5EF4-FFF2-40B4-BE49-F238E27FC236}">
                  <a16:creationId xmlns:a16="http://schemas.microsoft.com/office/drawing/2014/main" id="{C195B59A-7B44-1E02-F877-1E4CAF3776A7}"/>
                </a:ext>
              </a:extLst>
            </p:cNvPr>
            <p:cNvSpPr>
              <a:spLocks/>
            </p:cNvSpPr>
            <p:nvPr/>
          </p:nvSpPr>
          <p:spPr bwMode="auto">
            <a:xfrm>
              <a:off x="4292" y="1734"/>
              <a:ext cx="155" cy="239"/>
            </a:xfrm>
            <a:custGeom>
              <a:avLst/>
              <a:gdLst>
                <a:gd name="T0" fmla="*/ 163 w 208"/>
                <a:gd name="T1" fmla="*/ 266 h 320"/>
                <a:gd name="T2" fmla="*/ 163 w 208"/>
                <a:gd name="T3" fmla="*/ 266 h 320"/>
                <a:gd name="T4" fmla="*/ 154 w 208"/>
                <a:gd name="T5" fmla="*/ 227 h 320"/>
                <a:gd name="T6" fmla="*/ 158 w 208"/>
                <a:gd name="T7" fmla="*/ 200 h 320"/>
                <a:gd name="T8" fmla="*/ 169 w 208"/>
                <a:gd name="T9" fmla="*/ 177 h 320"/>
                <a:gd name="T10" fmla="*/ 185 w 208"/>
                <a:gd name="T11" fmla="*/ 157 h 320"/>
                <a:gd name="T12" fmla="*/ 208 w 208"/>
                <a:gd name="T13" fmla="*/ 142 h 320"/>
                <a:gd name="T14" fmla="*/ 208 w 208"/>
                <a:gd name="T15" fmla="*/ 0 h 320"/>
                <a:gd name="T16" fmla="*/ 0 w 208"/>
                <a:gd name="T17" fmla="*/ 0 h 320"/>
                <a:gd name="T18" fmla="*/ 66 w 208"/>
                <a:gd name="T19" fmla="*/ 67 h 320"/>
                <a:gd name="T20" fmla="*/ 72 w 208"/>
                <a:gd name="T21" fmla="*/ 75 h 320"/>
                <a:gd name="T22" fmla="*/ 74 w 208"/>
                <a:gd name="T23" fmla="*/ 85 h 320"/>
                <a:gd name="T24" fmla="*/ 74 w 208"/>
                <a:gd name="T25" fmla="*/ 245 h 320"/>
                <a:gd name="T26" fmla="*/ 70 w 208"/>
                <a:gd name="T27" fmla="*/ 261 h 320"/>
                <a:gd name="T28" fmla="*/ 61 w 208"/>
                <a:gd name="T29" fmla="*/ 272 h 320"/>
                <a:gd name="T30" fmla="*/ 52 w 208"/>
                <a:gd name="T31" fmla="*/ 281 h 320"/>
                <a:gd name="T32" fmla="*/ 48 w 208"/>
                <a:gd name="T33" fmla="*/ 288 h 320"/>
                <a:gd name="T34" fmla="*/ 48 w 208"/>
                <a:gd name="T35" fmla="*/ 320 h 320"/>
                <a:gd name="T36" fmla="*/ 158 w 208"/>
                <a:gd name="T37" fmla="*/ 320 h 320"/>
                <a:gd name="T38" fmla="*/ 186 w 208"/>
                <a:gd name="T39" fmla="*/ 297 h 320"/>
                <a:gd name="T40" fmla="*/ 163 w 208"/>
                <a:gd name="T41" fmla="*/ 266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08" h="320">
                  <a:moveTo>
                    <a:pt x="163" y="266"/>
                  </a:moveTo>
                  <a:lnTo>
                    <a:pt x="163" y="266"/>
                  </a:lnTo>
                  <a:cubicBezTo>
                    <a:pt x="157" y="254"/>
                    <a:pt x="154" y="241"/>
                    <a:pt x="154" y="227"/>
                  </a:cubicBezTo>
                  <a:cubicBezTo>
                    <a:pt x="154" y="218"/>
                    <a:pt x="155" y="209"/>
                    <a:pt x="158" y="200"/>
                  </a:cubicBezTo>
                  <a:cubicBezTo>
                    <a:pt x="160" y="192"/>
                    <a:pt x="164" y="184"/>
                    <a:pt x="169" y="177"/>
                  </a:cubicBezTo>
                  <a:cubicBezTo>
                    <a:pt x="173" y="169"/>
                    <a:pt x="179" y="163"/>
                    <a:pt x="185" y="157"/>
                  </a:cubicBezTo>
                  <a:cubicBezTo>
                    <a:pt x="192" y="151"/>
                    <a:pt x="199" y="146"/>
                    <a:pt x="208" y="142"/>
                  </a:cubicBezTo>
                  <a:lnTo>
                    <a:pt x="208" y="0"/>
                  </a:lnTo>
                  <a:lnTo>
                    <a:pt x="0" y="0"/>
                  </a:lnTo>
                  <a:lnTo>
                    <a:pt x="66" y="67"/>
                  </a:lnTo>
                  <a:cubicBezTo>
                    <a:pt x="69" y="69"/>
                    <a:pt x="71" y="72"/>
                    <a:pt x="72" y="75"/>
                  </a:cubicBezTo>
                  <a:cubicBezTo>
                    <a:pt x="73" y="79"/>
                    <a:pt x="74" y="82"/>
                    <a:pt x="74" y="85"/>
                  </a:cubicBezTo>
                  <a:lnTo>
                    <a:pt x="74" y="245"/>
                  </a:lnTo>
                  <a:cubicBezTo>
                    <a:pt x="74" y="251"/>
                    <a:pt x="73" y="257"/>
                    <a:pt x="70" y="261"/>
                  </a:cubicBezTo>
                  <a:cubicBezTo>
                    <a:pt x="67" y="265"/>
                    <a:pt x="64" y="269"/>
                    <a:pt x="61" y="272"/>
                  </a:cubicBezTo>
                  <a:cubicBezTo>
                    <a:pt x="58" y="276"/>
                    <a:pt x="54" y="279"/>
                    <a:pt x="52" y="281"/>
                  </a:cubicBezTo>
                  <a:cubicBezTo>
                    <a:pt x="49" y="283"/>
                    <a:pt x="48" y="286"/>
                    <a:pt x="48" y="288"/>
                  </a:cubicBezTo>
                  <a:lnTo>
                    <a:pt x="48" y="320"/>
                  </a:lnTo>
                  <a:lnTo>
                    <a:pt x="158" y="320"/>
                  </a:lnTo>
                  <a:cubicBezTo>
                    <a:pt x="167" y="311"/>
                    <a:pt x="176" y="303"/>
                    <a:pt x="186" y="297"/>
                  </a:cubicBezTo>
                  <a:cubicBezTo>
                    <a:pt x="176" y="288"/>
                    <a:pt x="168" y="278"/>
                    <a:pt x="163" y="266"/>
                  </a:cubicBezTo>
                  <a:close/>
                </a:path>
              </a:pathLst>
            </a:custGeom>
            <a:solidFill>
              <a:srgbClr val="C1C1C1"/>
            </a:solidFill>
            <a:ln w="0">
              <a:noFill/>
              <a:prstDash val="solid"/>
              <a:round/>
              <a:headEnd/>
              <a:tailEnd/>
            </a:ln>
          </p:spPr>
          <p:txBody>
            <a:bodyPr vert="horz" wrap="square" lIns="76200" tIns="38100" rIns="76200" bIns="38100" numCol="1" anchor="t" anchorCtr="0" compatLnSpc="1">
              <a:prstTxWarp prst="textNoShape">
                <a:avLst/>
              </a:prstTxWarp>
            </a:bodyPr>
            <a:lstStyle/>
            <a:p>
              <a:endParaRPr lang="en-US" sz="1471"/>
            </a:p>
          </p:txBody>
        </p:sp>
      </p:grpSp>
    </p:spTree>
    <p:extLst>
      <p:ext uri="{BB962C8B-B14F-4D97-AF65-F5344CB8AC3E}">
        <p14:creationId xmlns:p14="http://schemas.microsoft.com/office/powerpoint/2010/main" val="6415541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80B3C6-9A7C-E099-8FC4-3CAF3D45E05F}"/>
              </a:ext>
            </a:extLst>
          </p:cNvPr>
          <p:cNvSpPr txBox="1">
            <a:spLocks/>
          </p:cNvSpPr>
          <p:nvPr/>
        </p:nvSpPr>
        <p:spPr>
          <a:xfrm>
            <a:off x="492442" y="322999"/>
            <a:ext cx="11018520" cy="430887"/>
          </a:xfr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4000" b="1">
              <a:solidFill>
                <a:schemeClr val="bg1"/>
              </a:solidFill>
              <a:latin typeface="+mn-lt"/>
              <a:cs typeface="Segoe UI"/>
            </a:endParaRPr>
          </a:p>
        </p:txBody>
      </p:sp>
      <p:cxnSp>
        <p:nvCxnSpPr>
          <p:cNvPr id="4" name="Straight Connector 3">
            <a:extLst>
              <a:ext uri="{FF2B5EF4-FFF2-40B4-BE49-F238E27FC236}">
                <a16:creationId xmlns:a16="http://schemas.microsoft.com/office/drawing/2014/main" id="{B4BE4A83-3C64-08FD-9278-363A6ED692AF}"/>
              </a:ext>
              <a:ext uri="{C183D7F6-B498-43B3-948B-1728B52AA6E4}">
                <adec:decorative xmlns:adec="http://schemas.microsoft.com/office/drawing/2017/decorative" val="1"/>
              </a:ext>
            </a:extLst>
          </p:cNvPr>
          <p:cNvCxnSpPr>
            <a:cxnSpLocks/>
            <a:endCxn id="12" idx="6"/>
          </p:cNvCxnSpPr>
          <p:nvPr/>
        </p:nvCxnSpPr>
        <p:spPr>
          <a:xfrm>
            <a:off x="957580" y="2925296"/>
            <a:ext cx="9712187" cy="12916"/>
          </a:xfrm>
          <a:prstGeom prst="line">
            <a:avLst/>
          </a:prstGeom>
          <a:ln w="19050" cap="rnd">
            <a:solidFill>
              <a:schemeClr val="tx2"/>
            </a:solidFill>
            <a:prstDash val="sysDot"/>
            <a:headEnd type="none" w="med" len="med"/>
            <a:tailEnd type="triangle" w="lg" len="med"/>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8E9D1F5E-DACD-0031-C44A-0DD9D680D630}"/>
              </a:ext>
            </a:extLst>
          </p:cNvPr>
          <p:cNvSpPr/>
          <p:nvPr/>
        </p:nvSpPr>
        <p:spPr bwMode="auto">
          <a:xfrm>
            <a:off x="1088763" y="3874628"/>
            <a:ext cx="1414070" cy="650877"/>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102" rtl="0" eaLnBrk="1" fontAlgn="base" latinLnBrk="0" hangingPunct="1">
              <a:lnSpc>
                <a:spcPct val="90000"/>
              </a:lnSpc>
              <a:spcBef>
                <a:spcPts val="588"/>
              </a:spcBef>
              <a:spcAft>
                <a:spcPts val="0"/>
              </a:spcAft>
              <a:buClrTx/>
              <a:buSzTx/>
              <a:buFontTx/>
              <a:buNone/>
              <a:tabLst/>
              <a:defRPr/>
            </a:pPr>
            <a:r>
              <a:rPr lang="en-US" sz="1600" b="1">
                <a:solidFill>
                  <a:srgbClr val="0078D4"/>
                </a:solidFill>
                <a:latin typeface="+mj-lt"/>
              </a:rPr>
              <a:t>Azure subscription</a:t>
            </a:r>
          </a:p>
        </p:txBody>
      </p:sp>
      <p:sp>
        <p:nvSpPr>
          <p:cNvPr id="6" name="Rectangle 5">
            <a:extLst>
              <a:ext uri="{FF2B5EF4-FFF2-40B4-BE49-F238E27FC236}">
                <a16:creationId xmlns:a16="http://schemas.microsoft.com/office/drawing/2014/main" id="{69CC4E34-3023-CD12-EC2E-362C2D65B354}"/>
              </a:ext>
            </a:extLst>
          </p:cNvPr>
          <p:cNvSpPr/>
          <p:nvPr/>
        </p:nvSpPr>
        <p:spPr bwMode="auto">
          <a:xfrm>
            <a:off x="2601168" y="3874628"/>
            <a:ext cx="1689822" cy="80586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102" rtl="0" eaLnBrk="1" fontAlgn="base" latinLnBrk="0" hangingPunct="1">
              <a:lnSpc>
                <a:spcPct val="90000"/>
              </a:lnSpc>
              <a:spcBef>
                <a:spcPts val="1961"/>
              </a:spcBef>
              <a:spcAft>
                <a:spcPts val="0"/>
              </a:spcAft>
              <a:buClrTx/>
              <a:buSzTx/>
              <a:buFontTx/>
              <a:buNone/>
              <a:tabLst/>
              <a:defRPr/>
            </a:pPr>
            <a:r>
              <a:rPr lang="en-US" sz="1600" b="1">
                <a:solidFill>
                  <a:srgbClr val="0078D4"/>
                </a:solidFill>
                <a:latin typeface="+mj-lt"/>
              </a:rPr>
              <a:t>Configure Azure Active Directory </a:t>
            </a:r>
            <a:r>
              <a:rPr kumimoji="0" lang="en-US" sz="1600" b="0" i="0" u="none" strike="noStrike" kern="1200" cap="none" spc="0" normalizeH="0" baseline="0" noProof="0">
                <a:ln>
                  <a:noFill/>
                </a:ln>
                <a:solidFill>
                  <a:schemeClr val="bg1"/>
                </a:solidFill>
                <a:effectLst/>
                <a:uLnTx/>
                <a:uFillTx/>
                <a:latin typeface="Segoe UI"/>
                <a:ea typeface="+mn-ea"/>
                <a:cs typeface="+mn-cs"/>
              </a:rPr>
              <a:t>(</a:t>
            </a:r>
            <a:r>
              <a:rPr lang="en-US" sz="1600">
                <a:solidFill>
                  <a:schemeClr val="bg1"/>
                </a:solidFill>
                <a:latin typeface="Segoe UI"/>
              </a:rPr>
              <a:t>AADJ or </a:t>
            </a:r>
            <a:r>
              <a:rPr kumimoji="0" lang="en-US" sz="1600" b="0" i="0" u="none" strike="noStrike" kern="1200" cap="none" spc="0" normalizeH="0" baseline="0" noProof="0">
                <a:ln>
                  <a:noFill/>
                </a:ln>
                <a:solidFill>
                  <a:schemeClr val="bg1"/>
                </a:solidFill>
                <a:effectLst/>
                <a:uLnTx/>
                <a:uFillTx/>
                <a:latin typeface="Segoe UI"/>
                <a:ea typeface="+mn-ea"/>
                <a:cs typeface="+mn-cs"/>
              </a:rPr>
              <a:t>Hybrid AADJ)</a:t>
            </a:r>
          </a:p>
        </p:txBody>
      </p:sp>
      <p:sp>
        <p:nvSpPr>
          <p:cNvPr id="7" name="Rectangle 6">
            <a:extLst>
              <a:ext uri="{FF2B5EF4-FFF2-40B4-BE49-F238E27FC236}">
                <a16:creationId xmlns:a16="http://schemas.microsoft.com/office/drawing/2014/main" id="{E00425D5-CFD7-E3FF-AF4E-81F6C748153C}"/>
              </a:ext>
            </a:extLst>
          </p:cNvPr>
          <p:cNvSpPr/>
          <p:nvPr/>
        </p:nvSpPr>
        <p:spPr bwMode="auto">
          <a:xfrm>
            <a:off x="4489029" y="3874628"/>
            <a:ext cx="1913426" cy="976341"/>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102" rtl="0" eaLnBrk="1" fontAlgn="base" latinLnBrk="0" hangingPunct="1">
              <a:lnSpc>
                <a:spcPct val="90000"/>
              </a:lnSpc>
              <a:spcBef>
                <a:spcPts val="1961"/>
              </a:spcBef>
              <a:spcAft>
                <a:spcPts val="0"/>
              </a:spcAft>
              <a:buClrTx/>
              <a:buSzTx/>
              <a:buFontTx/>
              <a:buNone/>
              <a:tabLst/>
              <a:defRPr/>
            </a:pPr>
            <a:r>
              <a:rPr kumimoji="0" lang="en-US" sz="1600" b="1" i="0" u="none" strike="noStrike" kern="1200" cap="none" spc="0" normalizeH="0" baseline="0" noProof="0">
                <a:ln>
                  <a:noFill/>
                </a:ln>
                <a:solidFill>
                  <a:srgbClr val="0078D4"/>
                </a:solidFill>
                <a:effectLst/>
                <a:uLnTx/>
                <a:uFillTx/>
                <a:latin typeface="+mj-lt"/>
                <a:ea typeface="+mn-ea"/>
                <a:cs typeface="+mn-cs"/>
              </a:rPr>
              <a:t>Windows 365 licenses in Microsoft Endpoint Manager Admin Portal</a:t>
            </a:r>
          </a:p>
        </p:txBody>
      </p:sp>
      <p:sp>
        <p:nvSpPr>
          <p:cNvPr id="8" name="Rectangle 7">
            <a:extLst>
              <a:ext uri="{FF2B5EF4-FFF2-40B4-BE49-F238E27FC236}">
                <a16:creationId xmlns:a16="http://schemas.microsoft.com/office/drawing/2014/main" id="{E2AD48E1-034E-0DCD-1FE3-218574BECB60}"/>
              </a:ext>
            </a:extLst>
          </p:cNvPr>
          <p:cNvSpPr/>
          <p:nvPr/>
        </p:nvSpPr>
        <p:spPr bwMode="auto">
          <a:xfrm>
            <a:off x="6687298" y="3874628"/>
            <a:ext cx="2023815" cy="1666636"/>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102" rtl="0" eaLnBrk="1" fontAlgn="base" latinLnBrk="0" hangingPunct="1">
              <a:lnSpc>
                <a:spcPct val="90000"/>
              </a:lnSpc>
              <a:spcBef>
                <a:spcPts val="1961"/>
              </a:spcBef>
              <a:spcAft>
                <a:spcPts val="0"/>
              </a:spcAft>
              <a:buClrTx/>
              <a:buSzTx/>
              <a:buFontTx/>
              <a:buNone/>
              <a:tabLst/>
              <a:defRPr/>
            </a:pPr>
            <a:r>
              <a:rPr lang="en-US" sz="1600" b="1">
                <a:solidFill>
                  <a:srgbClr val="0078D4"/>
                </a:solidFill>
                <a:latin typeface="+mj-lt"/>
              </a:rPr>
              <a:t>All associated Azure resources</a:t>
            </a:r>
            <a:r>
              <a:rPr lang="en-US" sz="1600" b="1">
                <a:solidFill>
                  <a:schemeClr val="bg1"/>
                </a:solidFill>
                <a:latin typeface="+mj-lt"/>
              </a:rPr>
              <a:t> </a:t>
            </a:r>
            <a:r>
              <a:rPr kumimoji="0" lang="en-US" sz="1600" b="0" i="0" u="none" strike="noStrike" kern="1200" cap="none" spc="0" normalizeH="0" baseline="0" noProof="0">
                <a:ln>
                  <a:noFill/>
                </a:ln>
                <a:solidFill>
                  <a:schemeClr val="bg1"/>
                </a:solidFill>
                <a:effectLst/>
                <a:uLnTx/>
                <a:uFillTx/>
                <a:latin typeface="Segoe UI"/>
                <a:ea typeface="+mn-ea"/>
                <a:cs typeface="+mn-cs"/>
              </a:rPr>
              <a:t>(virtual network, optional: custom image) </a:t>
            </a:r>
            <a:r>
              <a:rPr lang="en-US" sz="1600" b="1">
                <a:solidFill>
                  <a:srgbClr val="0078D4"/>
                </a:solidFill>
                <a:latin typeface="+mj-lt"/>
              </a:rPr>
              <a:t>per Windows 365 region</a:t>
            </a:r>
          </a:p>
        </p:txBody>
      </p:sp>
      <p:grpSp>
        <p:nvGrpSpPr>
          <p:cNvPr id="9" name="Group 8">
            <a:extLst>
              <a:ext uri="{FF2B5EF4-FFF2-40B4-BE49-F238E27FC236}">
                <a16:creationId xmlns:a16="http://schemas.microsoft.com/office/drawing/2014/main" id="{58F0F462-DEA3-94DE-9150-5ED67E5BFA74}"/>
              </a:ext>
            </a:extLst>
          </p:cNvPr>
          <p:cNvGrpSpPr/>
          <p:nvPr/>
        </p:nvGrpSpPr>
        <p:grpSpPr>
          <a:xfrm>
            <a:off x="9199155" y="2366631"/>
            <a:ext cx="2023815" cy="3174633"/>
            <a:chOff x="9884955" y="2366631"/>
            <a:chExt cx="2023815" cy="3174633"/>
          </a:xfrm>
        </p:grpSpPr>
        <p:sp>
          <p:nvSpPr>
            <p:cNvPr id="10" name="Rectangle 9">
              <a:extLst>
                <a:ext uri="{FF2B5EF4-FFF2-40B4-BE49-F238E27FC236}">
                  <a16:creationId xmlns:a16="http://schemas.microsoft.com/office/drawing/2014/main" id="{B6FA7C22-904E-8F7E-8491-9004B9F9D913}"/>
                </a:ext>
              </a:extLst>
            </p:cNvPr>
            <p:cNvSpPr/>
            <p:nvPr/>
          </p:nvSpPr>
          <p:spPr bwMode="auto">
            <a:xfrm>
              <a:off x="9884955" y="3874628"/>
              <a:ext cx="2023815" cy="1666636"/>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102" rtl="0" eaLnBrk="1" fontAlgn="base" latinLnBrk="0" hangingPunct="1">
                <a:lnSpc>
                  <a:spcPct val="90000"/>
                </a:lnSpc>
                <a:spcBef>
                  <a:spcPts val="1961"/>
                </a:spcBef>
                <a:spcAft>
                  <a:spcPts val="0"/>
                </a:spcAft>
                <a:buClrTx/>
                <a:buSzTx/>
                <a:buFontTx/>
                <a:buNone/>
                <a:tabLst/>
                <a:defRPr/>
              </a:pPr>
              <a:r>
                <a:rPr lang="en-US" sz="1600" b="1">
                  <a:solidFill>
                    <a:srgbClr val="0078D4"/>
                  </a:solidFill>
                  <a:latin typeface="+mj-lt"/>
                </a:rPr>
                <a:t>Required credentials </a:t>
              </a:r>
              <a:r>
                <a:rPr kumimoji="0" lang="en-US" sz="1600" b="0" i="0" u="none" strike="noStrike" kern="1200" cap="none" spc="0" normalizeH="0" baseline="0" noProof="0">
                  <a:ln>
                    <a:noFill/>
                  </a:ln>
                  <a:solidFill>
                    <a:schemeClr val="bg1"/>
                  </a:solidFill>
                  <a:effectLst/>
                  <a:uLnTx/>
                  <a:uFillTx/>
                  <a:latin typeface="Segoe UI"/>
                  <a:ea typeface="+mn-ea"/>
                  <a:cs typeface="+mn-cs"/>
                </a:rPr>
                <a:t>(Azure AD, AD service-account, Intune Service Admin, Azure subscription</a:t>
              </a:r>
              <a:br>
                <a:rPr kumimoji="0" lang="en-US" sz="1600" b="0" i="0" u="none" strike="noStrike" kern="1200" cap="none" spc="0" normalizeH="0" baseline="0" noProof="0">
                  <a:ln>
                    <a:noFill/>
                  </a:ln>
                  <a:solidFill>
                    <a:schemeClr val="bg1"/>
                  </a:solidFill>
                  <a:effectLst/>
                  <a:uLnTx/>
                  <a:uFillTx/>
                  <a:latin typeface="Segoe UI"/>
                  <a:ea typeface="+mn-ea"/>
                  <a:cs typeface="+mn-cs"/>
                </a:rPr>
              </a:br>
              <a:r>
                <a:rPr kumimoji="0" lang="en-US" sz="1600" b="0" i="0" u="none" strike="noStrike" kern="1200" cap="none" spc="0" normalizeH="0" baseline="0" noProof="0">
                  <a:ln>
                    <a:noFill/>
                  </a:ln>
                  <a:solidFill>
                    <a:schemeClr val="bg1"/>
                  </a:solidFill>
                  <a:effectLst/>
                  <a:uLnTx/>
                  <a:uFillTx/>
                  <a:latin typeface="Segoe UI"/>
                  <a:ea typeface="+mn-ea"/>
                  <a:cs typeface="+mn-cs"/>
                </a:rPr>
                <a:t>owner, etc.)</a:t>
              </a:r>
            </a:p>
          </p:txBody>
        </p:sp>
        <p:grpSp>
          <p:nvGrpSpPr>
            <p:cNvPr id="11" name="Group 10">
              <a:extLst>
                <a:ext uri="{FF2B5EF4-FFF2-40B4-BE49-F238E27FC236}">
                  <a16:creationId xmlns:a16="http://schemas.microsoft.com/office/drawing/2014/main" id="{D850CDAC-31D3-655E-E963-0F4199DE7C6E}"/>
                </a:ext>
                <a:ext uri="{C183D7F6-B498-43B3-948B-1728B52AA6E4}">
                  <adec:decorative xmlns:adec="http://schemas.microsoft.com/office/drawing/2017/decorative" val="1"/>
                </a:ext>
              </a:extLst>
            </p:cNvPr>
            <p:cNvGrpSpPr/>
            <p:nvPr/>
          </p:nvGrpSpPr>
          <p:grpSpPr>
            <a:xfrm>
              <a:off x="10212405" y="2366631"/>
              <a:ext cx="1143162" cy="1143161"/>
              <a:chOff x="9958839" y="2442470"/>
              <a:chExt cx="1183703" cy="1183702"/>
            </a:xfrm>
          </p:grpSpPr>
          <p:sp>
            <p:nvSpPr>
              <p:cNvPr id="12" name="Oval 11">
                <a:extLst>
                  <a:ext uri="{FF2B5EF4-FFF2-40B4-BE49-F238E27FC236}">
                    <a16:creationId xmlns:a16="http://schemas.microsoft.com/office/drawing/2014/main" id="{7A17C0A4-A606-407B-747A-136A5A04153B}"/>
                  </a:ext>
                  <a:ext uri="{C183D7F6-B498-43B3-948B-1728B52AA6E4}">
                    <adec:decorative xmlns:adec="http://schemas.microsoft.com/office/drawing/2017/decorative" val="1"/>
                  </a:ext>
                </a:extLst>
              </p:cNvPr>
              <p:cNvSpPr/>
              <p:nvPr/>
            </p:nvSpPr>
            <p:spPr bwMode="auto">
              <a:xfrm>
                <a:off x="9958839" y="2442470"/>
                <a:ext cx="1183703" cy="1183702"/>
              </a:xfrm>
              <a:prstGeom prst="ellipse">
                <a:avLst/>
              </a:prstGeom>
              <a:solidFill>
                <a:schemeClr val="bg1"/>
              </a:solidFill>
              <a:ln w="19050" cap="flat">
                <a:noFill/>
                <a:prstDash val="solid"/>
                <a:miter/>
              </a:ln>
              <a:effectLst>
                <a:outerShdw blurRad="190500" dist="12700" dir="2700000" algn="tl" rotWithShape="0">
                  <a:prstClr val="black">
                    <a:alpha val="30000"/>
                  </a:prstClr>
                </a:outerShdw>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1B1B1B"/>
                  </a:solidFill>
                  <a:effectLst/>
                  <a:uLnTx/>
                  <a:uFillTx/>
                  <a:latin typeface="Segoe UI"/>
                  <a:ea typeface="+mn-ea"/>
                  <a:cs typeface="+mn-cs"/>
                </a:endParaRPr>
              </a:p>
            </p:txBody>
          </p:sp>
          <p:sp>
            <p:nvSpPr>
              <p:cNvPr id="13" name="Freeform 5">
                <a:extLst>
                  <a:ext uri="{FF2B5EF4-FFF2-40B4-BE49-F238E27FC236}">
                    <a16:creationId xmlns:a16="http://schemas.microsoft.com/office/drawing/2014/main" id="{D629E741-7512-3A2B-BB56-3FEB4475E8C9}"/>
                  </a:ext>
                  <a:ext uri="{C183D7F6-B498-43B3-948B-1728B52AA6E4}">
                    <adec:decorative xmlns:adec="http://schemas.microsoft.com/office/drawing/2017/decorative" val="1"/>
                  </a:ext>
                </a:extLst>
              </p:cNvPr>
              <p:cNvSpPr>
                <a:spLocks noEditPoints="1"/>
              </p:cNvSpPr>
              <p:nvPr/>
            </p:nvSpPr>
            <p:spPr bwMode="auto">
              <a:xfrm>
                <a:off x="10316673" y="2756419"/>
                <a:ext cx="468034" cy="554887"/>
              </a:xfrm>
              <a:custGeom>
                <a:avLst/>
                <a:gdLst>
                  <a:gd name="T0" fmla="*/ 321 w 391"/>
                  <a:gd name="T1" fmla="*/ 209 h 463"/>
                  <a:gd name="T2" fmla="*/ 195 w 391"/>
                  <a:gd name="T3" fmla="*/ 133 h 463"/>
                  <a:gd name="T4" fmla="*/ 113 w 391"/>
                  <a:gd name="T5" fmla="*/ 155 h 463"/>
                  <a:gd name="T6" fmla="*/ 81 w 391"/>
                  <a:gd name="T7" fmla="*/ 184 h 463"/>
                  <a:gd name="T8" fmla="*/ 70 w 391"/>
                  <a:gd name="T9" fmla="*/ 165 h 463"/>
                  <a:gd name="T10" fmla="*/ 159 w 391"/>
                  <a:gd name="T11" fmla="*/ 111 h 463"/>
                  <a:gd name="T12" fmla="*/ 276 w 391"/>
                  <a:gd name="T13" fmla="*/ 129 h 463"/>
                  <a:gd name="T14" fmla="*/ 334 w 391"/>
                  <a:gd name="T15" fmla="*/ 196 h 463"/>
                  <a:gd name="T16" fmla="*/ 299 w 391"/>
                  <a:gd name="T17" fmla="*/ 293 h 463"/>
                  <a:gd name="T18" fmla="*/ 271 w 391"/>
                  <a:gd name="T19" fmla="*/ 371 h 463"/>
                  <a:gd name="T20" fmla="*/ 237 w 391"/>
                  <a:gd name="T21" fmla="*/ 410 h 463"/>
                  <a:gd name="T22" fmla="*/ 221 w 391"/>
                  <a:gd name="T23" fmla="*/ 398 h 463"/>
                  <a:gd name="T24" fmla="*/ 245 w 391"/>
                  <a:gd name="T25" fmla="*/ 364 h 463"/>
                  <a:gd name="T26" fmla="*/ 275 w 391"/>
                  <a:gd name="T27" fmla="*/ 269 h 463"/>
                  <a:gd name="T28" fmla="*/ 227 w 391"/>
                  <a:gd name="T29" fmla="*/ 191 h 463"/>
                  <a:gd name="T30" fmla="*/ 146 w 391"/>
                  <a:gd name="T31" fmla="*/ 193 h 463"/>
                  <a:gd name="T32" fmla="*/ 113 w 391"/>
                  <a:gd name="T33" fmla="*/ 237 h 463"/>
                  <a:gd name="T34" fmla="*/ 60 w 391"/>
                  <a:gd name="T35" fmla="*/ 284 h 463"/>
                  <a:gd name="T36" fmla="*/ 47 w 391"/>
                  <a:gd name="T37" fmla="*/ 281 h 463"/>
                  <a:gd name="T38" fmla="*/ 53 w 391"/>
                  <a:gd name="T39" fmla="*/ 260 h 463"/>
                  <a:gd name="T40" fmla="*/ 95 w 391"/>
                  <a:gd name="T41" fmla="*/ 218 h 463"/>
                  <a:gd name="T42" fmla="*/ 134 w 391"/>
                  <a:gd name="T43" fmla="*/ 171 h 463"/>
                  <a:gd name="T44" fmla="*/ 224 w 391"/>
                  <a:gd name="T45" fmla="*/ 163 h 463"/>
                  <a:gd name="T46" fmla="*/ 286 w 391"/>
                  <a:gd name="T47" fmla="*/ 216 h 463"/>
                  <a:gd name="T48" fmla="*/ 299 w 391"/>
                  <a:gd name="T49" fmla="*/ 293 h 463"/>
                  <a:gd name="T50" fmla="*/ 182 w 391"/>
                  <a:gd name="T51" fmla="*/ 395 h 463"/>
                  <a:gd name="T52" fmla="*/ 157 w 391"/>
                  <a:gd name="T53" fmla="*/ 411 h 463"/>
                  <a:gd name="T54" fmla="*/ 150 w 391"/>
                  <a:gd name="T55" fmla="*/ 388 h 463"/>
                  <a:gd name="T56" fmla="*/ 196 w 391"/>
                  <a:gd name="T57" fmla="*/ 337 h 463"/>
                  <a:gd name="T58" fmla="*/ 221 w 391"/>
                  <a:gd name="T59" fmla="*/ 275 h 463"/>
                  <a:gd name="T60" fmla="*/ 202 w 391"/>
                  <a:gd name="T61" fmla="*/ 237 h 463"/>
                  <a:gd name="T62" fmla="*/ 159 w 391"/>
                  <a:gd name="T63" fmla="*/ 246 h 463"/>
                  <a:gd name="T64" fmla="*/ 135 w 391"/>
                  <a:gd name="T65" fmla="*/ 291 h 463"/>
                  <a:gd name="T66" fmla="*/ 86 w 391"/>
                  <a:gd name="T67" fmla="*/ 334 h 463"/>
                  <a:gd name="T68" fmla="*/ 69 w 391"/>
                  <a:gd name="T69" fmla="*/ 323 h 463"/>
                  <a:gd name="T70" fmla="*/ 101 w 391"/>
                  <a:gd name="T71" fmla="*/ 294 h 463"/>
                  <a:gd name="T72" fmla="*/ 141 w 391"/>
                  <a:gd name="T73" fmla="*/ 228 h 463"/>
                  <a:gd name="T74" fmla="*/ 231 w 391"/>
                  <a:gd name="T75" fmla="*/ 226 h 463"/>
                  <a:gd name="T76" fmla="*/ 232 w 391"/>
                  <a:gd name="T77" fmla="*/ 323 h 463"/>
                  <a:gd name="T78" fmla="*/ 117 w 391"/>
                  <a:gd name="T79" fmla="*/ 383 h 463"/>
                  <a:gd name="T80" fmla="*/ 89 w 391"/>
                  <a:gd name="T81" fmla="*/ 385 h 463"/>
                  <a:gd name="T82" fmla="*/ 93 w 391"/>
                  <a:gd name="T83" fmla="*/ 365 h 463"/>
                  <a:gd name="T84" fmla="*/ 159 w 391"/>
                  <a:gd name="T85" fmla="*/ 299 h 463"/>
                  <a:gd name="T86" fmla="*/ 183 w 391"/>
                  <a:gd name="T87" fmla="*/ 260 h 463"/>
                  <a:gd name="T88" fmla="*/ 191 w 391"/>
                  <a:gd name="T89" fmla="*/ 292 h 463"/>
                  <a:gd name="T90" fmla="*/ 139 w 391"/>
                  <a:gd name="T91" fmla="*/ 366 h 463"/>
                  <a:gd name="T92" fmla="*/ 100 w 391"/>
                  <a:gd name="T93" fmla="*/ 80 h 463"/>
                  <a:gd name="T94" fmla="*/ 161 w 391"/>
                  <a:gd name="T95" fmla="*/ 61 h 463"/>
                  <a:gd name="T96" fmla="*/ 217 w 391"/>
                  <a:gd name="T97" fmla="*/ 58 h 463"/>
                  <a:gd name="T98" fmla="*/ 301 w 391"/>
                  <a:gd name="T99" fmla="*/ 85 h 463"/>
                  <a:gd name="T100" fmla="*/ 296 w 391"/>
                  <a:gd name="T101" fmla="*/ 109 h 463"/>
                  <a:gd name="T102" fmla="*/ 195 w 391"/>
                  <a:gd name="T103" fmla="*/ 83 h 463"/>
                  <a:gd name="T104" fmla="*/ 109 w 391"/>
                  <a:gd name="T105" fmla="*/ 102 h 463"/>
                  <a:gd name="T106" fmla="*/ 94 w 391"/>
                  <a:gd name="T107" fmla="*/ 90 h 463"/>
                  <a:gd name="T108" fmla="*/ 247 w 391"/>
                  <a:gd name="T109" fmla="*/ 23 h 463"/>
                  <a:gd name="T110" fmla="*/ 363 w 391"/>
                  <a:gd name="T111" fmla="*/ 272 h 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91" h="463">
                    <a:moveTo>
                      <a:pt x="330" y="205"/>
                    </a:moveTo>
                    <a:lnTo>
                      <a:pt x="330" y="205"/>
                    </a:lnTo>
                    <a:cubicBezTo>
                      <a:pt x="327" y="208"/>
                      <a:pt x="325" y="209"/>
                      <a:pt x="321" y="209"/>
                    </a:cubicBezTo>
                    <a:cubicBezTo>
                      <a:pt x="316" y="209"/>
                      <a:pt x="312" y="207"/>
                      <a:pt x="310" y="202"/>
                    </a:cubicBezTo>
                    <a:cubicBezTo>
                      <a:pt x="297" y="179"/>
                      <a:pt x="281" y="162"/>
                      <a:pt x="263" y="151"/>
                    </a:cubicBezTo>
                    <a:cubicBezTo>
                      <a:pt x="244" y="139"/>
                      <a:pt x="221" y="133"/>
                      <a:pt x="195" y="133"/>
                    </a:cubicBezTo>
                    <a:cubicBezTo>
                      <a:pt x="184" y="133"/>
                      <a:pt x="174" y="134"/>
                      <a:pt x="164" y="135"/>
                    </a:cubicBezTo>
                    <a:cubicBezTo>
                      <a:pt x="155" y="136"/>
                      <a:pt x="145" y="138"/>
                      <a:pt x="137" y="141"/>
                    </a:cubicBezTo>
                    <a:cubicBezTo>
                      <a:pt x="128" y="145"/>
                      <a:pt x="120" y="149"/>
                      <a:pt x="113" y="155"/>
                    </a:cubicBezTo>
                    <a:cubicBezTo>
                      <a:pt x="105" y="161"/>
                      <a:pt x="98" y="168"/>
                      <a:pt x="92" y="177"/>
                    </a:cubicBezTo>
                    <a:cubicBezTo>
                      <a:pt x="91" y="179"/>
                      <a:pt x="89" y="181"/>
                      <a:pt x="88" y="182"/>
                    </a:cubicBezTo>
                    <a:cubicBezTo>
                      <a:pt x="86" y="183"/>
                      <a:pt x="84" y="184"/>
                      <a:pt x="81" y="184"/>
                    </a:cubicBezTo>
                    <a:cubicBezTo>
                      <a:pt x="78" y="184"/>
                      <a:pt x="75" y="183"/>
                      <a:pt x="72" y="180"/>
                    </a:cubicBezTo>
                    <a:cubicBezTo>
                      <a:pt x="70" y="178"/>
                      <a:pt x="69" y="175"/>
                      <a:pt x="69" y="171"/>
                    </a:cubicBezTo>
                    <a:cubicBezTo>
                      <a:pt x="69" y="169"/>
                      <a:pt x="69" y="167"/>
                      <a:pt x="70" y="165"/>
                    </a:cubicBezTo>
                    <a:cubicBezTo>
                      <a:pt x="76" y="154"/>
                      <a:pt x="84" y="144"/>
                      <a:pt x="93" y="137"/>
                    </a:cubicBezTo>
                    <a:cubicBezTo>
                      <a:pt x="102" y="130"/>
                      <a:pt x="113" y="124"/>
                      <a:pt x="124" y="120"/>
                    </a:cubicBezTo>
                    <a:cubicBezTo>
                      <a:pt x="135" y="115"/>
                      <a:pt x="147" y="112"/>
                      <a:pt x="159" y="111"/>
                    </a:cubicBezTo>
                    <a:cubicBezTo>
                      <a:pt x="171" y="109"/>
                      <a:pt x="183" y="108"/>
                      <a:pt x="195" y="108"/>
                    </a:cubicBezTo>
                    <a:cubicBezTo>
                      <a:pt x="209" y="108"/>
                      <a:pt x="223" y="110"/>
                      <a:pt x="237" y="114"/>
                    </a:cubicBezTo>
                    <a:cubicBezTo>
                      <a:pt x="251" y="117"/>
                      <a:pt x="264" y="122"/>
                      <a:pt x="276" y="129"/>
                    </a:cubicBezTo>
                    <a:cubicBezTo>
                      <a:pt x="289" y="136"/>
                      <a:pt x="300" y="145"/>
                      <a:pt x="309" y="155"/>
                    </a:cubicBezTo>
                    <a:cubicBezTo>
                      <a:pt x="319" y="166"/>
                      <a:pt x="327" y="178"/>
                      <a:pt x="333" y="191"/>
                    </a:cubicBezTo>
                    <a:cubicBezTo>
                      <a:pt x="333" y="193"/>
                      <a:pt x="334" y="195"/>
                      <a:pt x="334" y="196"/>
                    </a:cubicBezTo>
                    <a:cubicBezTo>
                      <a:pt x="334" y="200"/>
                      <a:pt x="332" y="203"/>
                      <a:pt x="330" y="205"/>
                    </a:cubicBezTo>
                    <a:close/>
                    <a:moveTo>
                      <a:pt x="299" y="293"/>
                    </a:moveTo>
                    <a:lnTo>
                      <a:pt x="299" y="293"/>
                    </a:lnTo>
                    <a:cubicBezTo>
                      <a:pt x="297" y="301"/>
                      <a:pt x="295" y="309"/>
                      <a:pt x="293" y="318"/>
                    </a:cubicBezTo>
                    <a:cubicBezTo>
                      <a:pt x="290" y="327"/>
                      <a:pt x="287" y="336"/>
                      <a:pt x="283" y="345"/>
                    </a:cubicBezTo>
                    <a:cubicBezTo>
                      <a:pt x="280" y="354"/>
                      <a:pt x="276" y="363"/>
                      <a:pt x="271" y="371"/>
                    </a:cubicBezTo>
                    <a:cubicBezTo>
                      <a:pt x="267" y="379"/>
                      <a:pt x="262" y="386"/>
                      <a:pt x="257" y="392"/>
                    </a:cubicBezTo>
                    <a:cubicBezTo>
                      <a:pt x="252" y="399"/>
                      <a:pt x="247" y="404"/>
                      <a:pt x="241" y="408"/>
                    </a:cubicBezTo>
                    <a:cubicBezTo>
                      <a:pt x="240" y="409"/>
                      <a:pt x="239" y="410"/>
                      <a:pt x="237" y="410"/>
                    </a:cubicBezTo>
                    <a:cubicBezTo>
                      <a:pt x="236" y="411"/>
                      <a:pt x="235" y="411"/>
                      <a:pt x="233" y="411"/>
                    </a:cubicBezTo>
                    <a:cubicBezTo>
                      <a:pt x="230" y="411"/>
                      <a:pt x="227" y="410"/>
                      <a:pt x="224" y="407"/>
                    </a:cubicBezTo>
                    <a:cubicBezTo>
                      <a:pt x="222" y="405"/>
                      <a:pt x="221" y="402"/>
                      <a:pt x="221" y="398"/>
                    </a:cubicBezTo>
                    <a:cubicBezTo>
                      <a:pt x="221" y="396"/>
                      <a:pt x="221" y="395"/>
                      <a:pt x="222" y="393"/>
                    </a:cubicBezTo>
                    <a:cubicBezTo>
                      <a:pt x="222" y="392"/>
                      <a:pt x="224" y="390"/>
                      <a:pt x="225" y="389"/>
                    </a:cubicBezTo>
                    <a:cubicBezTo>
                      <a:pt x="233" y="381"/>
                      <a:pt x="239" y="373"/>
                      <a:pt x="245" y="364"/>
                    </a:cubicBezTo>
                    <a:cubicBezTo>
                      <a:pt x="252" y="354"/>
                      <a:pt x="257" y="344"/>
                      <a:pt x="261" y="334"/>
                    </a:cubicBezTo>
                    <a:cubicBezTo>
                      <a:pt x="266" y="323"/>
                      <a:pt x="269" y="312"/>
                      <a:pt x="272" y="301"/>
                    </a:cubicBezTo>
                    <a:cubicBezTo>
                      <a:pt x="274" y="291"/>
                      <a:pt x="275" y="280"/>
                      <a:pt x="275" y="269"/>
                    </a:cubicBezTo>
                    <a:cubicBezTo>
                      <a:pt x="275" y="259"/>
                      <a:pt x="273" y="248"/>
                      <a:pt x="269" y="238"/>
                    </a:cubicBezTo>
                    <a:cubicBezTo>
                      <a:pt x="265" y="228"/>
                      <a:pt x="259" y="218"/>
                      <a:pt x="252" y="210"/>
                    </a:cubicBezTo>
                    <a:cubicBezTo>
                      <a:pt x="245" y="202"/>
                      <a:pt x="236" y="196"/>
                      <a:pt x="227" y="191"/>
                    </a:cubicBezTo>
                    <a:cubicBezTo>
                      <a:pt x="217" y="186"/>
                      <a:pt x="206" y="184"/>
                      <a:pt x="195" y="184"/>
                    </a:cubicBezTo>
                    <a:cubicBezTo>
                      <a:pt x="183" y="184"/>
                      <a:pt x="173" y="185"/>
                      <a:pt x="165" y="186"/>
                    </a:cubicBezTo>
                    <a:cubicBezTo>
                      <a:pt x="157" y="188"/>
                      <a:pt x="151" y="190"/>
                      <a:pt x="146" y="193"/>
                    </a:cubicBezTo>
                    <a:cubicBezTo>
                      <a:pt x="140" y="196"/>
                      <a:pt x="136" y="200"/>
                      <a:pt x="133" y="204"/>
                    </a:cubicBezTo>
                    <a:cubicBezTo>
                      <a:pt x="130" y="209"/>
                      <a:pt x="127" y="214"/>
                      <a:pt x="123" y="219"/>
                    </a:cubicBezTo>
                    <a:cubicBezTo>
                      <a:pt x="120" y="224"/>
                      <a:pt x="117" y="230"/>
                      <a:pt x="113" y="237"/>
                    </a:cubicBezTo>
                    <a:cubicBezTo>
                      <a:pt x="109" y="243"/>
                      <a:pt x="103" y="250"/>
                      <a:pt x="97" y="258"/>
                    </a:cubicBezTo>
                    <a:cubicBezTo>
                      <a:pt x="92" y="263"/>
                      <a:pt x="86" y="269"/>
                      <a:pt x="80" y="274"/>
                    </a:cubicBezTo>
                    <a:cubicBezTo>
                      <a:pt x="74" y="279"/>
                      <a:pt x="67" y="282"/>
                      <a:pt x="60" y="284"/>
                    </a:cubicBezTo>
                    <a:cubicBezTo>
                      <a:pt x="59" y="285"/>
                      <a:pt x="59" y="285"/>
                      <a:pt x="58" y="285"/>
                    </a:cubicBezTo>
                    <a:lnTo>
                      <a:pt x="57" y="285"/>
                    </a:lnTo>
                    <a:cubicBezTo>
                      <a:pt x="53" y="285"/>
                      <a:pt x="50" y="284"/>
                      <a:pt x="47" y="281"/>
                    </a:cubicBezTo>
                    <a:cubicBezTo>
                      <a:pt x="45" y="278"/>
                      <a:pt x="44" y="275"/>
                      <a:pt x="44" y="272"/>
                    </a:cubicBezTo>
                    <a:cubicBezTo>
                      <a:pt x="44" y="269"/>
                      <a:pt x="44" y="266"/>
                      <a:pt x="46" y="265"/>
                    </a:cubicBezTo>
                    <a:cubicBezTo>
                      <a:pt x="48" y="263"/>
                      <a:pt x="50" y="261"/>
                      <a:pt x="53" y="260"/>
                    </a:cubicBezTo>
                    <a:cubicBezTo>
                      <a:pt x="60" y="257"/>
                      <a:pt x="67" y="253"/>
                      <a:pt x="72" y="249"/>
                    </a:cubicBezTo>
                    <a:cubicBezTo>
                      <a:pt x="77" y="245"/>
                      <a:pt x="81" y="240"/>
                      <a:pt x="85" y="234"/>
                    </a:cubicBezTo>
                    <a:cubicBezTo>
                      <a:pt x="89" y="229"/>
                      <a:pt x="92" y="224"/>
                      <a:pt x="95" y="218"/>
                    </a:cubicBezTo>
                    <a:cubicBezTo>
                      <a:pt x="98" y="212"/>
                      <a:pt x="101" y="206"/>
                      <a:pt x="104" y="201"/>
                    </a:cubicBezTo>
                    <a:cubicBezTo>
                      <a:pt x="108" y="195"/>
                      <a:pt x="112" y="190"/>
                      <a:pt x="116" y="185"/>
                    </a:cubicBezTo>
                    <a:cubicBezTo>
                      <a:pt x="121" y="179"/>
                      <a:pt x="127" y="175"/>
                      <a:pt x="134" y="171"/>
                    </a:cubicBezTo>
                    <a:cubicBezTo>
                      <a:pt x="140" y="167"/>
                      <a:pt x="149" y="164"/>
                      <a:pt x="159" y="162"/>
                    </a:cubicBezTo>
                    <a:cubicBezTo>
                      <a:pt x="169" y="160"/>
                      <a:pt x="181" y="159"/>
                      <a:pt x="195" y="159"/>
                    </a:cubicBezTo>
                    <a:cubicBezTo>
                      <a:pt x="205" y="159"/>
                      <a:pt x="215" y="160"/>
                      <a:pt x="224" y="163"/>
                    </a:cubicBezTo>
                    <a:cubicBezTo>
                      <a:pt x="233" y="166"/>
                      <a:pt x="241" y="170"/>
                      <a:pt x="249" y="175"/>
                    </a:cubicBezTo>
                    <a:cubicBezTo>
                      <a:pt x="257" y="180"/>
                      <a:pt x="264" y="186"/>
                      <a:pt x="270" y="193"/>
                    </a:cubicBezTo>
                    <a:cubicBezTo>
                      <a:pt x="276" y="200"/>
                      <a:pt x="282" y="207"/>
                      <a:pt x="286" y="216"/>
                    </a:cubicBezTo>
                    <a:cubicBezTo>
                      <a:pt x="291" y="224"/>
                      <a:pt x="294" y="233"/>
                      <a:pt x="297" y="242"/>
                    </a:cubicBezTo>
                    <a:cubicBezTo>
                      <a:pt x="299" y="251"/>
                      <a:pt x="301" y="260"/>
                      <a:pt x="301" y="270"/>
                    </a:cubicBezTo>
                    <a:cubicBezTo>
                      <a:pt x="301" y="277"/>
                      <a:pt x="300" y="284"/>
                      <a:pt x="299" y="293"/>
                    </a:cubicBezTo>
                    <a:close/>
                    <a:moveTo>
                      <a:pt x="201" y="374"/>
                    </a:moveTo>
                    <a:lnTo>
                      <a:pt x="201" y="374"/>
                    </a:lnTo>
                    <a:cubicBezTo>
                      <a:pt x="195" y="382"/>
                      <a:pt x="188" y="389"/>
                      <a:pt x="182" y="395"/>
                    </a:cubicBezTo>
                    <a:cubicBezTo>
                      <a:pt x="176" y="401"/>
                      <a:pt x="170" y="406"/>
                      <a:pt x="164" y="409"/>
                    </a:cubicBezTo>
                    <a:cubicBezTo>
                      <a:pt x="163" y="410"/>
                      <a:pt x="162" y="410"/>
                      <a:pt x="161" y="411"/>
                    </a:cubicBezTo>
                    <a:cubicBezTo>
                      <a:pt x="160" y="411"/>
                      <a:pt x="159" y="411"/>
                      <a:pt x="157" y="411"/>
                    </a:cubicBezTo>
                    <a:cubicBezTo>
                      <a:pt x="154" y="411"/>
                      <a:pt x="151" y="410"/>
                      <a:pt x="149" y="407"/>
                    </a:cubicBezTo>
                    <a:cubicBezTo>
                      <a:pt x="146" y="405"/>
                      <a:pt x="145" y="402"/>
                      <a:pt x="145" y="398"/>
                    </a:cubicBezTo>
                    <a:cubicBezTo>
                      <a:pt x="145" y="394"/>
                      <a:pt x="147" y="391"/>
                      <a:pt x="150" y="388"/>
                    </a:cubicBezTo>
                    <a:cubicBezTo>
                      <a:pt x="155" y="384"/>
                      <a:pt x="160" y="380"/>
                      <a:pt x="165" y="375"/>
                    </a:cubicBezTo>
                    <a:cubicBezTo>
                      <a:pt x="171" y="370"/>
                      <a:pt x="176" y="364"/>
                      <a:pt x="181" y="357"/>
                    </a:cubicBezTo>
                    <a:cubicBezTo>
                      <a:pt x="186" y="351"/>
                      <a:pt x="191" y="344"/>
                      <a:pt x="196" y="337"/>
                    </a:cubicBezTo>
                    <a:cubicBezTo>
                      <a:pt x="201" y="330"/>
                      <a:pt x="205" y="323"/>
                      <a:pt x="209" y="315"/>
                    </a:cubicBezTo>
                    <a:cubicBezTo>
                      <a:pt x="213" y="308"/>
                      <a:pt x="215" y="301"/>
                      <a:pt x="218" y="294"/>
                    </a:cubicBezTo>
                    <a:cubicBezTo>
                      <a:pt x="220" y="287"/>
                      <a:pt x="221" y="281"/>
                      <a:pt x="221" y="275"/>
                    </a:cubicBezTo>
                    <a:cubicBezTo>
                      <a:pt x="221" y="268"/>
                      <a:pt x="220" y="261"/>
                      <a:pt x="219" y="256"/>
                    </a:cubicBezTo>
                    <a:cubicBezTo>
                      <a:pt x="218" y="251"/>
                      <a:pt x="216" y="247"/>
                      <a:pt x="214" y="244"/>
                    </a:cubicBezTo>
                    <a:cubicBezTo>
                      <a:pt x="211" y="240"/>
                      <a:pt x="207" y="238"/>
                      <a:pt x="202" y="237"/>
                    </a:cubicBezTo>
                    <a:cubicBezTo>
                      <a:pt x="197" y="235"/>
                      <a:pt x="190" y="234"/>
                      <a:pt x="183" y="234"/>
                    </a:cubicBezTo>
                    <a:cubicBezTo>
                      <a:pt x="177" y="234"/>
                      <a:pt x="173" y="235"/>
                      <a:pt x="169" y="238"/>
                    </a:cubicBezTo>
                    <a:cubicBezTo>
                      <a:pt x="165" y="240"/>
                      <a:pt x="162" y="243"/>
                      <a:pt x="159" y="246"/>
                    </a:cubicBezTo>
                    <a:cubicBezTo>
                      <a:pt x="156" y="250"/>
                      <a:pt x="153" y="254"/>
                      <a:pt x="151" y="259"/>
                    </a:cubicBezTo>
                    <a:cubicBezTo>
                      <a:pt x="149" y="264"/>
                      <a:pt x="146" y="269"/>
                      <a:pt x="143" y="274"/>
                    </a:cubicBezTo>
                    <a:cubicBezTo>
                      <a:pt x="141" y="280"/>
                      <a:pt x="138" y="285"/>
                      <a:pt x="135" y="291"/>
                    </a:cubicBezTo>
                    <a:cubicBezTo>
                      <a:pt x="132" y="297"/>
                      <a:pt x="128" y="302"/>
                      <a:pt x="123" y="308"/>
                    </a:cubicBezTo>
                    <a:cubicBezTo>
                      <a:pt x="119" y="313"/>
                      <a:pt x="114" y="318"/>
                      <a:pt x="108" y="322"/>
                    </a:cubicBezTo>
                    <a:cubicBezTo>
                      <a:pt x="102" y="327"/>
                      <a:pt x="95" y="331"/>
                      <a:pt x="86" y="334"/>
                    </a:cubicBezTo>
                    <a:cubicBezTo>
                      <a:pt x="85" y="335"/>
                      <a:pt x="83" y="335"/>
                      <a:pt x="81" y="335"/>
                    </a:cubicBezTo>
                    <a:cubicBezTo>
                      <a:pt x="78" y="335"/>
                      <a:pt x="75" y="334"/>
                      <a:pt x="73" y="332"/>
                    </a:cubicBezTo>
                    <a:cubicBezTo>
                      <a:pt x="70" y="329"/>
                      <a:pt x="69" y="326"/>
                      <a:pt x="69" y="323"/>
                    </a:cubicBezTo>
                    <a:cubicBezTo>
                      <a:pt x="69" y="320"/>
                      <a:pt x="70" y="318"/>
                      <a:pt x="71" y="316"/>
                    </a:cubicBezTo>
                    <a:cubicBezTo>
                      <a:pt x="73" y="314"/>
                      <a:pt x="75" y="312"/>
                      <a:pt x="77" y="311"/>
                    </a:cubicBezTo>
                    <a:cubicBezTo>
                      <a:pt x="86" y="307"/>
                      <a:pt x="94" y="301"/>
                      <a:pt x="101" y="294"/>
                    </a:cubicBezTo>
                    <a:cubicBezTo>
                      <a:pt x="109" y="287"/>
                      <a:pt x="114" y="279"/>
                      <a:pt x="119" y="270"/>
                    </a:cubicBezTo>
                    <a:cubicBezTo>
                      <a:pt x="122" y="262"/>
                      <a:pt x="125" y="255"/>
                      <a:pt x="129" y="247"/>
                    </a:cubicBezTo>
                    <a:cubicBezTo>
                      <a:pt x="132" y="240"/>
                      <a:pt x="136" y="233"/>
                      <a:pt x="141" y="228"/>
                    </a:cubicBezTo>
                    <a:cubicBezTo>
                      <a:pt x="146" y="222"/>
                      <a:pt x="151" y="218"/>
                      <a:pt x="158" y="214"/>
                    </a:cubicBezTo>
                    <a:cubicBezTo>
                      <a:pt x="165" y="211"/>
                      <a:pt x="173" y="209"/>
                      <a:pt x="183" y="209"/>
                    </a:cubicBezTo>
                    <a:cubicBezTo>
                      <a:pt x="205" y="209"/>
                      <a:pt x="221" y="215"/>
                      <a:pt x="231" y="226"/>
                    </a:cubicBezTo>
                    <a:cubicBezTo>
                      <a:pt x="241" y="237"/>
                      <a:pt x="246" y="253"/>
                      <a:pt x="246" y="275"/>
                    </a:cubicBezTo>
                    <a:cubicBezTo>
                      <a:pt x="246" y="282"/>
                      <a:pt x="245" y="289"/>
                      <a:pt x="242" y="297"/>
                    </a:cubicBezTo>
                    <a:cubicBezTo>
                      <a:pt x="240" y="306"/>
                      <a:pt x="237" y="314"/>
                      <a:pt x="232" y="323"/>
                    </a:cubicBezTo>
                    <a:cubicBezTo>
                      <a:pt x="228" y="332"/>
                      <a:pt x="223" y="341"/>
                      <a:pt x="218" y="350"/>
                    </a:cubicBezTo>
                    <a:cubicBezTo>
                      <a:pt x="212" y="358"/>
                      <a:pt x="207" y="367"/>
                      <a:pt x="201" y="374"/>
                    </a:cubicBezTo>
                    <a:close/>
                    <a:moveTo>
                      <a:pt x="117" y="383"/>
                    </a:moveTo>
                    <a:lnTo>
                      <a:pt x="117" y="383"/>
                    </a:lnTo>
                    <a:cubicBezTo>
                      <a:pt x="110" y="387"/>
                      <a:pt x="103" y="389"/>
                      <a:pt x="97" y="389"/>
                    </a:cubicBezTo>
                    <a:cubicBezTo>
                      <a:pt x="94" y="389"/>
                      <a:pt x="91" y="388"/>
                      <a:pt x="89" y="385"/>
                    </a:cubicBezTo>
                    <a:cubicBezTo>
                      <a:pt x="86" y="383"/>
                      <a:pt x="85" y="380"/>
                      <a:pt x="85" y="376"/>
                    </a:cubicBezTo>
                    <a:cubicBezTo>
                      <a:pt x="85" y="374"/>
                      <a:pt x="86" y="371"/>
                      <a:pt x="87" y="369"/>
                    </a:cubicBezTo>
                    <a:cubicBezTo>
                      <a:pt x="88" y="367"/>
                      <a:pt x="90" y="366"/>
                      <a:pt x="93" y="365"/>
                    </a:cubicBezTo>
                    <a:cubicBezTo>
                      <a:pt x="103" y="360"/>
                      <a:pt x="112" y="355"/>
                      <a:pt x="120" y="348"/>
                    </a:cubicBezTo>
                    <a:cubicBezTo>
                      <a:pt x="128" y="341"/>
                      <a:pt x="136" y="334"/>
                      <a:pt x="142" y="326"/>
                    </a:cubicBezTo>
                    <a:cubicBezTo>
                      <a:pt x="148" y="317"/>
                      <a:pt x="154" y="308"/>
                      <a:pt x="159" y="299"/>
                    </a:cubicBezTo>
                    <a:cubicBezTo>
                      <a:pt x="163" y="289"/>
                      <a:pt x="167" y="279"/>
                      <a:pt x="170" y="269"/>
                    </a:cubicBezTo>
                    <a:cubicBezTo>
                      <a:pt x="171" y="266"/>
                      <a:pt x="173" y="264"/>
                      <a:pt x="175" y="262"/>
                    </a:cubicBezTo>
                    <a:cubicBezTo>
                      <a:pt x="177" y="260"/>
                      <a:pt x="179" y="260"/>
                      <a:pt x="183" y="260"/>
                    </a:cubicBezTo>
                    <a:cubicBezTo>
                      <a:pt x="186" y="260"/>
                      <a:pt x="189" y="261"/>
                      <a:pt x="192" y="263"/>
                    </a:cubicBezTo>
                    <a:cubicBezTo>
                      <a:pt x="194" y="266"/>
                      <a:pt x="195" y="269"/>
                      <a:pt x="195" y="272"/>
                    </a:cubicBezTo>
                    <a:cubicBezTo>
                      <a:pt x="195" y="278"/>
                      <a:pt x="194" y="284"/>
                      <a:pt x="191" y="292"/>
                    </a:cubicBezTo>
                    <a:cubicBezTo>
                      <a:pt x="187" y="300"/>
                      <a:pt x="183" y="308"/>
                      <a:pt x="178" y="317"/>
                    </a:cubicBezTo>
                    <a:cubicBezTo>
                      <a:pt x="173" y="326"/>
                      <a:pt x="167" y="334"/>
                      <a:pt x="160" y="343"/>
                    </a:cubicBezTo>
                    <a:cubicBezTo>
                      <a:pt x="153" y="352"/>
                      <a:pt x="146" y="359"/>
                      <a:pt x="139" y="366"/>
                    </a:cubicBezTo>
                    <a:cubicBezTo>
                      <a:pt x="131" y="373"/>
                      <a:pt x="124" y="378"/>
                      <a:pt x="117" y="383"/>
                    </a:cubicBezTo>
                    <a:close/>
                    <a:moveTo>
                      <a:pt x="100" y="80"/>
                    </a:moveTo>
                    <a:lnTo>
                      <a:pt x="100" y="80"/>
                    </a:lnTo>
                    <a:cubicBezTo>
                      <a:pt x="104" y="76"/>
                      <a:pt x="110" y="74"/>
                      <a:pt x="116" y="71"/>
                    </a:cubicBezTo>
                    <a:cubicBezTo>
                      <a:pt x="123" y="69"/>
                      <a:pt x="130" y="67"/>
                      <a:pt x="138" y="65"/>
                    </a:cubicBezTo>
                    <a:cubicBezTo>
                      <a:pt x="145" y="63"/>
                      <a:pt x="153" y="62"/>
                      <a:pt x="161" y="61"/>
                    </a:cubicBezTo>
                    <a:cubicBezTo>
                      <a:pt x="168" y="60"/>
                      <a:pt x="175" y="59"/>
                      <a:pt x="181" y="58"/>
                    </a:cubicBezTo>
                    <a:cubicBezTo>
                      <a:pt x="187" y="58"/>
                      <a:pt x="192" y="58"/>
                      <a:pt x="195" y="58"/>
                    </a:cubicBezTo>
                    <a:cubicBezTo>
                      <a:pt x="198" y="58"/>
                      <a:pt x="210" y="58"/>
                      <a:pt x="217" y="58"/>
                    </a:cubicBezTo>
                    <a:cubicBezTo>
                      <a:pt x="224" y="59"/>
                      <a:pt x="231" y="60"/>
                      <a:pt x="240" y="62"/>
                    </a:cubicBezTo>
                    <a:cubicBezTo>
                      <a:pt x="248" y="63"/>
                      <a:pt x="276" y="72"/>
                      <a:pt x="284" y="75"/>
                    </a:cubicBezTo>
                    <a:cubicBezTo>
                      <a:pt x="291" y="78"/>
                      <a:pt x="297" y="81"/>
                      <a:pt x="301" y="85"/>
                    </a:cubicBezTo>
                    <a:cubicBezTo>
                      <a:pt x="306" y="88"/>
                      <a:pt x="308" y="92"/>
                      <a:pt x="308" y="96"/>
                    </a:cubicBezTo>
                    <a:cubicBezTo>
                      <a:pt x="308" y="100"/>
                      <a:pt x="307" y="103"/>
                      <a:pt x="305" y="105"/>
                    </a:cubicBezTo>
                    <a:cubicBezTo>
                      <a:pt x="302" y="108"/>
                      <a:pt x="299" y="109"/>
                      <a:pt x="296" y="109"/>
                    </a:cubicBezTo>
                    <a:cubicBezTo>
                      <a:pt x="294" y="109"/>
                      <a:pt x="292" y="108"/>
                      <a:pt x="290" y="107"/>
                    </a:cubicBezTo>
                    <a:cubicBezTo>
                      <a:pt x="274" y="99"/>
                      <a:pt x="259" y="93"/>
                      <a:pt x="244" y="89"/>
                    </a:cubicBezTo>
                    <a:cubicBezTo>
                      <a:pt x="228" y="85"/>
                      <a:pt x="212" y="83"/>
                      <a:pt x="195" y="83"/>
                    </a:cubicBezTo>
                    <a:cubicBezTo>
                      <a:pt x="180" y="83"/>
                      <a:pt x="166" y="84"/>
                      <a:pt x="152" y="88"/>
                    </a:cubicBezTo>
                    <a:cubicBezTo>
                      <a:pt x="139" y="91"/>
                      <a:pt x="125" y="95"/>
                      <a:pt x="112" y="101"/>
                    </a:cubicBezTo>
                    <a:cubicBezTo>
                      <a:pt x="111" y="102"/>
                      <a:pt x="110" y="102"/>
                      <a:pt x="109" y="102"/>
                    </a:cubicBezTo>
                    <a:cubicBezTo>
                      <a:pt x="108" y="102"/>
                      <a:pt x="107" y="103"/>
                      <a:pt x="106" y="103"/>
                    </a:cubicBezTo>
                    <a:cubicBezTo>
                      <a:pt x="103" y="103"/>
                      <a:pt x="100" y="101"/>
                      <a:pt x="98" y="99"/>
                    </a:cubicBezTo>
                    <a:cubicBezTo>
                      <a:pt x="95" y="96"/>
                      <a:pt x="94" y="93"/>
                      <a:pt x="94" y="90"/>
                    </a:cubicBezTo>
                    <a:cubicBezTo>
                      <a:pt x="94" y="86"/>
                      <a:pt x="96" y="83"/>
                      <a:pt x="100" y="80"/>
                    </a:cubicBezTo>
                    <a:close/>
                    <a:moveTo>
                      <a:pt x="247" y="23"/>
                    </a:moveTo>
                    <a:lnTo>
                      <a:pt x="247" y="23"/>
                    </a:lnTo>
                    <a:cubicBezTo>
                      <a:pt x="154" y="0"/>
                      <a:pt x="57" y="75"/>
                      <a:pt x="29" y="190"/>
                    </a:cubicBezTo>
                    <a:cubicBezTo>
                      <a:pt x="0" y="306"/>
                      <a:pt x="52" y="418"/>
                      <a:pt x="145" y="441"/>
                    </a:cubicBezTo>
                    <a:cubicBezTo>
                      <a:pt x="237" y="463"/>
                      <a:pt x="335" y="388"/>
                      <a:pt x="363" y="272"/>
                    </a:cubicBezTo>
                    <a:cubicBezTo>
                      <a:pt x="391" y="156"/>
                      <a:pt x="339" y="44"/>
                      <a:pt x="247" y="23"/>
                    </a:cubicBezTo>
                    <a:close/>
                  </a:path>
                </a:pathLst>
              </a:custGeom>
              <a:solidFill>
                <a:srgbClr val="0078D4"/>
              </a:solidFill>
              <a:ln w="0">
                <a:noFill/>
                <a:prstDash val="solid"/>
                <a:round/>
                <a:headEnd/>
                <a:tailEnd/>
              </a:ln>
            </p:spPr>
            <p:txBody>
              <a:bodyPr vert="horz" wrap="square" lIns="76200" tIns="38100" rIns="76200" bIns="38100" numCol="1" anchor="t" anchorCtr="0" compatLnSpc="1">
                <a:prstTxWarp prst="textNoShape">
                  <a:avLst/>
                </a:prstTxWarp>
              </a:bodyPr>
              <a:lstStyle/>
              <a:p>
                <a:endParaRPr lang="en-US" sz="1471"/>
              </a:p>
            </p:txBody>
          </p:sp>
        </p:grpSp>
      </p:grpSp>
      <p:grpSp>
        <p:nvGrpSpPr>
          <p:cNvPr id="14" name="Group 13">
            <a:extLst>
              <a:ext uri="{FF2B5EF4-FFF2-40B4-BE49-F238E27FC236}">
                <a16:creationId xmlns:a16="http://schemas.microsoft.com/office/drawing/2014/main" id="{A8CAE7E0-3BA8-4E93-FC72-A12AE62B9731}"/>
              </a:ext>
              <a:ext uri="{C183D7F6-B498-43B3-948B-1728B52AA6E4}">
                <adec:decorative xmlns:adec="http://schemas.microsoft.com/office/drawing/2017/decorative" val="1"/>
              </a:ext>
            </a:extLst>
          </p:cNvPr>
          <p:cNvGrpSpPr/>
          <p:nvPr/>
        </p:nvGrpSpPr>
        <p:grpSpPr>
          <a:xfrm>
            <a:off x="927931" y="2366631"/>
            <a:ext cx="1143162" cy="1143161"/>
            <a:chOff x="1039556" y="2442470"/>
            <a:chExt cx="1183703" cy="1183702"/>
          </a:xfrm>
        </p:grpSpPr>
        <p:sp>
          <p:nvSpPr>
            <p:cNvPr id="15" name="Oval 14">
              <a:extLst>
                <a:ext uri="{FF2B5EF4-FFF2-40B4-BE49-F238E27FC236}">
                  <a16:creationId xmlns:a16="http://schemas.microsoft.com/office/drawing/2014/main" id="{2F38B404-2782-7E89-3A8E-EE113DE9C46F}"/>
                </a:ext>
                <a:ext uri="{C183D7F6-B498-43B3-948B-1728B52AA6E4}">
                  <adec:decorative xmlns:adec="http://schemas.microsoft.com/office/drawing/2017/decorative" val="1"/>
                </a:ext>
              </a:extLst>
            </p:cNvPr>
            <p:cNvSpPr/>
            <p:nvPr/>
          </p:nvSpPr>
          <p:spPr bwMode="auto">
            <a:xfrm>
              <a:off x="1039556" y="2442470"/>
              <a:ext cx="1183703" cy="1183702"/>
            </a:xfrm>
            <a:prstGeom prst="ellipse">
              <a:avLst/>
            </a:prstGeom>
            <a:solidFill>
              <a:schemeClr val="bg1"/>
            </a:solidFill>
            <a:ln w="19050" cap="flat">
              <a:noFill/>
              <a:prstDash val="solid"/>
              <a:miter/>
            </a:ln>
            <a:effectLst>
              <a:outerShdw blurRad="190500" dist="12700" dir="2700000" algn="tl" rotWithShape="0">
                <a:prstClr val="black">
                  <a:alpha val="30000"/>
                </a:prstClr>
              </a:outerShdw>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1B1B1B"/>
                </a:solidFill>
                <a:effectLst/>
                <a:uLnTx/>
                <a:uFillTx/>
                <a:latin typeface="Segoe UI"/>
                <a:ea typeface="+mn-ea"/>
                <a:cs typeface="+mn-cs"/>
              </a:endParaRPr>
            </a:p>
          </p:txBody>
        </p:sp>
        <p:grpSp>
          <p:nvGrpSpPr>
            <p:cNvPr id="16" name="Group 4">
              <a:extLst>
                <a:ext uri="{FF2B5EF4-FFF2-40B4-BE49-F238E27FC236}">
                  <a16:creationId xmlns:a16="http://schemas.microsoft.com/office/drawing/2014/main" id="{83F83FBB-CAF3-C882-303C-2CB00493C407}"/>
                </a:ext>
                <a:ext uri="{C183D7F6-B498-43B3-948B-1728B52AA6E4}">
                  <adec:decorative xmlns:adec="http://schemas.microsoft.com/office/drawing/2017/decorative" val="1"/>
                </a:ext>
              </a:extLst>
            </p:cNvPr>
            <p:cNvGrpSpPr>
              <a:grpSpLocks noChangeAspect="1"/>
            </p:cNvGrpSpPr>
            <p:nvPr/>
          </p:nvGrpSpPr>
          <p:grpSpPr bwMode="auto">
            <a:xfrm>
              <a:off x="1463983" y="2730984"/>
              <a:ext cx="352108" cy="586059"/>
              <a:chOff x="3367" y="3298"/>
              <a:chExt cx="149" cy="248"/>
            </a:xfrm>
          </p:grpSpPr>
          <p:sp>
            <p:nvSpPr>
              <p:cNvPr id="17" name="Freeform 5">
                <a:extLst>
                  <a:ext uri="{FF2B5EF4-FFF2-40B4-BE49-F238E27FC236}">
                    <a16:creationId xmlns:a16="http://schemas.microsoft.com/office/drawing/2014/main" id="{CC7904DD-63F3-DE41-2223-F2B6B42F4B05}"/>
                  </a:ext>
                </a:extLst>
              </p:cNvPr>
              <p:cNvSpPr>
                <a:spLocks/>
              </p:cNvSpPr>
              <p:nvPr/>
            </p:nvSpPr>
            <p:spPr bwMode="auto">
              <a:xfrm>
                <a:off x="3377" y="3347"/>
                <a:ext cx="139" cy="199"/>
              </a:xfrm>
              <a:custGeom>
                <a:avLst/>
                <a:gdLst>
                  <a:gd name="T0" fmla="*/ 183 w 187"/>
                  <a:gd name="T1" fmla="*/ 111 h 267"/>
                  <a:gd name="T2" fmla="*/ 183 w 187"/>
                  <a:gd name="T3" fmla="*/ 111 h 267"/>
                  <a:gd name="T4" fmla="*/ 173 w 187"/>
                  <a:gd name="T5" fmla="*/ 107 h 267"/>
                  <a:gd name="T6" fmla="*/ 118 w 187"/>
                  <a:gd name="T7" fmla="*/ 107 h 267"/>
                  <a:gd name="T8" fmla="*/ 80 w 187"/>
                  <a:gd name="T9" fmla="*/ 107 h 267"/>
                  <a:gd name="T10" fmla="*/ 80 w 187"/>
                  <a:gd name="T11" fmla="*/ 92 h 267"/>
                  <a:gd name="T12" fmla="*/ 80 w 187"/>
                  <a:gd name="T13" fmla="*/ 64 h 267"/>
                  <a:gd name="T14" fmla="*/ 80 w 187"/>
                  <a:gd name="T15" fmla="*/ 13 h 267"/>
                  <a:gd name="T16" fmla="*/ 76 w 187"/>
                  <a:gd name="T17" fmla="*/ 4 h 267"/>
                  <a:gd name="T18" fmla="*/ 67 w 187"/>
                  <a:gd name="T19" fmla="*/ 0 h 267"/>
                  <a:gd name="T20" fmla="*/ 57 w 187"/>
                  <a:gd name="T21" fmla="*/ 4 h 267"/>
                  <a:gd name="T22" fmla="*/ 53 w 187"/>
                  <a:gd name="T23" fmla="*/ 13 h 267"/>
                  <a:gd name="T24" fmla="*/ 53 w 187"/>
                  <a:gd name="T25" fmla="*/ 64 h 267"/>
                  <a:gd name="T26" fmla="*/ 53 w 187"/>
                  <a:gd name="T27" fmla="*/ 92 h 267"/>
                  <a:gd name="T28" fmla="*/ 53 w 187"/>
                  <a:gd name="T29" fmla="*/ 119 h 267"/>
                  <a:gd name="T30" fmla="*/ 53 w 187"/>
                  <a:gd name="T31" fmla="*/ 173 h 267"/>
                  <a:gd name="T32" fmla="*/ 50 w 187"/>
                  <a:gd name="T33" fmla="*/ 183 h 267"/>
                  <a:gd name="T34" fmla="*/ 40 w 187"/>
                  <a:gd name="T35" fmla="*/ 187 h 267"/>
                  <a:gd name="T36" fmla="*/ 31 w 187"/>
                  <a:gd name="T37" fmla="*/ 183 h 267"/>
                  <a:gd name="T38" fmla="*/ 27 w 187"/>
                  <a:gd name="T39" fmla="*/ 173 h 267"/>
                  <a:gd name="T40" fmla="*/ 27 w 187"/>
                  <a:gd name="T41" fmla="*/ 112 h 267"/>
                  <a:gd name="T42" fmla="*/ 27 w 187"/>
                  <a:gd name="T43" fmla="*/ 107 h 267"/>
                  <a:gd name="T44" fmla="*/ 18 w 187"/>
                  <a:gd name="T45" fmla="*/ 108 h 267"/>
                  <a:gd name="T46" fmla="*/ 16 w 187"/>
                  <a:gd name="T47" fmla="*/ 109 h 267"/>
                  <a:gd name="T48" fmla="*/ 8 w 187"/>
                  <a:gd name="T49" fmla="*/ 115 h 267"/>
                  <a:gd name="T50" fmla="*/ 2 w 187"/>
                  <a:gd name="T51" fmla="*/ 123 h 267"/>
                  <a:gd name="T52" fmla="*/ 0 w 187"/>
                  <a:gd name="T53" fmla="*/ 133 h 267"/>
                  <a:gd name="T54" fmla="*/ 0 w 187"/>
                  <a:gd name="T55" fmla="*/ 173 h 267"/>
                  <a:gd name="T56" fmla="*/ 8 w 187"/>
                  <a:gd name="T57" fmla="*/ 210 h 267"/>
                  <a:gd name="T58" fmla="*/ 28 w 187"/>
                  <a:gd name="T59" fmla="*/ 239 h 267"/>
                  <a:gd name="T60" fmla="*/ 57 w 187"/>
                  <a:gd name="T61" fmla="*/ 259 h 267"/>
                  <a:gd name="T62" fmla="*/ 93 w 187"/>
                  <a:gd name="T63" fmla="*/ 267 h 267"/>
                  <a:gd name="T64" fmla="*/ 130 w 187"/>
                  <a:gd name="T65" fmla="*/ 259 h 267"/>
                  <a:gd name="T66" fmla="*/ 159 w 187"/>
                  <a:gd name="T67" fmla="*/ 239 h 267"/>
                  <a:gd name="T68" fmla="*/ 179 w 187"/>
                  <a:gd name="T69" fmla="*/ 210 h 267"/>
                  <a:gd name="T70" fmla="*/ 187 w 187"/>
                  <a:gd name="T71" fmla="*/ 173 h 267"/>
                  <a:gd name="T72" fmla="*/ 187 w 187"/>
                  <a:gd name="T73" fmla="*/ 120 h 267"/>
                  <a:gd name="T74" fmla="*/ 183 w 187"/>
                  <a:gd name="T75" fmla="*/ 111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87" h="267">
                    <a:moveTo>
                      <a:pt x="183" y="111"/>
                    </a:moveTo>
                    <a:lnTo>
                      <a:pt x="183" y="111"/>
                    </a:lnTo>
                    <a:cubicBezTo>
                      <a:pt x="180" y="108"/>
                      <a:pt x="177" y="107"/>
                      <a:pt x="173" y="107"/>
                    </a:cubicBezTo>
                    <a:lnTo>
                      <a:pt x="118" y="107"/>
                    </a:lnTo>
                    <a:lnTo>
                      <a:pt x="80" y="107"/>
                    </a:lnTo>
                    <a:lnTo>
                      <a:pt x="80" y="92"/>
                    </a:lnTo>
                    <a:lnTo>
                      <a:pt x="80" y="64"/>
                    </a:lnTo>
                    <a:lnTo>
                      <a:pt x="80" y="13"/>
                    </a:lnTo>
                    <a:cubicBezTo>
                      <a:pt x="80" y="10"/>
                      <a:pt x="79" y="7"/>
                      <a:pt x="76" y="4"/>
                    </a:cubicBezTo>
                    <a:cubicBezTo>
                      <a:pt x="74" y="1"/>
                      <a:pt x="70" y="0"/>
                      <a:pt x="67" y="0"/>
                    </a:cubicBezTo>
                    <a:cubicBezTo>
                      <a:pt x="63" y="0"/>
                      <a:pt x="60" y="1"/>
                      <a:pt x="57" y="4"/>
                    </a:cubicBezTo>
                    <a:cubicBezTo>
                      <a:pt x="55" y="7"/>
                      <a:pt x="53" y="10"/>
                      <a:pt x="53" y="13"/>
                    </a:cubicBezTo>
                    <a:lnTo>
                      <a:pt x="53" y="64"/>
                    </a:lnTo>
                    <a:lnTo>
                      <a:pt x="53" y="92"/>
                    </a:lnTo>
                    <a:lnTo>
                      <a:pt x="53" y="119"/>
                    </a:lnTo>
                    <a:lnTo>
                      <a:pt x="53" y="173"/>
                    </a:lnTo>
                    <a:cubicBezTo>
                      <a:pt x="53" y="177"/>
                      <a:pt x="52" y="180"/>
                      <a:pt x="50" y="183"/>
                    </a:cubicBezTo>
                    <a:cubicBezTo>
                      <a:pt x="47" y="185"/>
                      <a:pt x="44" y="187"/>
                      <a:pt x="40" y="187"/>
                    </a:cubicBezTo>
                    <a:cubicBezTo>
                      <a:pt x="37" y="187"/>
                      <a:pt x="33" y="185"/>
                      <a:pt x="31" y="183"/>
                    </a:cubicBezTo>
                    <a:cubicBezTo>
                      <a:pt x="28" y="180"/>
                      <a:pt x="27" y="177"/>
                      <a:pt x="27" y="173"/>
                    </a:cubicBezTo>
                    <a:lnTo>
                      <a:pt x="27" y="112"/>
                    </a:lnTo>
                    <a:lnTo>
                      <a:pt x="27" y="107"/>
                    </a:lnTo>
                    <a:cubicBezTo>
                      <a:pt x="24" y="107"/>
                      <a:pt x="21" y="107"/>
                      <a:pt x="18" y="108"/>
                    </a:cubicBezTo>
                    <a:cubicBezTo>
                      <a:pt x="18" y="108"/>
                      <a:pt x="17" y="109"/>
                      <a:pt x="16" y="109"/>
                    </a:cubicBezTo>
                    <a:cubicBezTo>
                      <a:pt x="13" y="110"/>
                      <a:pt x="10" y="112"/>
                      <a:pt x="8" y="115"/>
                    </a:cubicBezTo>
                    <a:cubicBezTo>
                      <a:pt x="6" y="117"/>
                      <a:pt x="4" y="120"/>
                      <a:pt x="2" y="123"/>
                    </a:cubicBezTo>
                    <a:cubicBezTo>
                      <a:pt x="1" y="126"/>
                      <a:pt x="0" y="130"/>
                      <a:pt x="0" y="133"/>
                    </a:cubicBezTo>
                    <a:lnTo>
                      <a:pt x="0" y="173"/>
                    </a:lnTo>
                    <a:cubicBezTo>
                      <a:pt x="0" y="186"/>
                      <a:pt x="3" y="198"/>
                      <a:pt x="8" y="210"/>
                    </a:cubicBezTo>
                    <a:cubicBezTo>
                      <a:pt x="12" y="221"/>
                      <a:pt x="19" y="231"/>
                      <a:pt x="28" y="239"/>
                    </a:cubicBezTo>
                    <a:cubicBezTo>
                      <a:pt x="36" y="248"/>
                      <a:pt x="46" y="254"/>
                      <a:pt x="57" y="259"/>
                    </a:cubicBezTo>
                    <a:cubicBezTo>
                      <a:pt x="68" y="264"/>
                      <a:pt x="81" y="267"/>
                      <a:pt x="93" y="267"/>
                    </a:cubicBezTo>
                    <a:cubicBezTo>
                      <a:pt x="106" y="267"/>
                      <a:pt x="119" y="264"/>
                      <a:pt x="130" y="259"/>
                    </a:cubicBezTo>
                    <a:cubicBezTo>
                      <a:pt x="141" y="254"/>
                      <a:pt x="151" y="248"/>
                      <a:pt x="159" y="239"/>
                    </a:cubicBezTo>
                    <a:cubicBezTo>
                      <a:pt x="168" y="231"/>
                      <a:pt x="174" y="221"/>
                      <a:pt x="179" y="210"/>
                    </a:cubicBezTo>
                    <a:cubicBezTo>
                      <a:pt x="184" y="198"/>
                      <a:pt x="187" y="186"/>
                      <a:pt x="187" y="173"/>
                    </a:cubicBezTo>
                    <a:lnTo>
                      <a:pt x="187" y="120"/>
                    </a:lnTo>
                    <a:cubicBezTo>
                      <a:pt x="187" y="116"/>
                      <a:pt x="186" y="113"/>
                      <a:pt x="183" y="111"/>
                    </a:cubicBezTo>
                    <a:close/>
                  </a:path>
                </a:pathLst>
              </a:custGeom>
              <a:solidFill>
                <a:srgbClr val="C1C1C1"/>
              </a:solidFill>
              <a:ln w="0">
                <a:noFill/>
                <a:prstDash val="solid"/>
                <a:round/>
                <a:headEnd/>
                <a:tailEnd/>
              </a:ln>
            </p:spPr>
            <p:txBody>
              <a:bodyPr vert="horz" wrap="square" lIns="76200" tIns="38100" rIns="76200" bIns="38100" numCol="1" anchor="t" anchorCtr="0" compatLnSpc="1">
                <a:prstTxWarp prst="textNoShape">
                  <a:avLst/>
                </a:prstTxWarp>
              </a:bodyPr>
              <a:lstStyle/>
              <a:p>
                <a:endParaRPr lang="en-US" sz="1471"/>
              </a:p>
            </p:txBody>
          </p:sp>
          <p:sp>
            <p:nvSpPr>
              <p:cNvPr id="18" name="Freeform 6">
                <a:extLst>
                  <a:ext uri="{FF2B5EF4-FFF2-40B4-BE49-F238E27FC236}">
                    <a16:creationId xmlns:a16="http://schemas.microsoft.com/office/drawing/2014/main" id="{5277A0FE-3E45-DBC9-FBF7-806D23540BDD}"/>
                  </a:ext>
                </a:extLst>
              </p:cNvPr>
              <p:cNvSpPr>
                <a:spLocks/>
              </p:cNvSpPr>
              <p:nvPr/>
            </p:nvSpPr>
            <p:spPr bwMode="auto">
              <a:xfrm>
                <a:off x="3367" y="3298"/>
                <a:ext cx="119" cy="109"/>
              </a:xfrm>
              <a:custGeom>
                <a:avLst/>
                <a:gdLst>
                  <a:gd name="T0" fmla="*/ 36 w 160"/>
                  <a:gd name="T1" fmla="*/ 146 h 146"/>
                  <a:gd name="T2" fmla="*/ 36 w 160"/>
                  <a:gd name="T3" fmla="*/ 146 h 146"/>
                  <a:gd name="T4" fmla="*/ 40 w 160"/>
                  <a:gd name="T5" fmla="*/ 146 h 146"/>
                  <a:gd name="T6" fmla="*/ 40 w 160"/>
                  <a:gd name="T7" fmla="*/ 113 h 146"/>
                  <a:gd name="T8" fmla="*/ 27 w 160"/>
                  <a:gd name="T9" fmla="*/ 79 h 146"/>
                  <a:gd name="T10" fmla="*/ 80 w 160"/>
                  <a:gd name="T11" fmla="*/ 27 h 146"/>
                  <a:gd name="T12" fmla="*/ 132 w 160"/>
                  <a:gd name="T13" fmla="*/ 79 h 146"/>
                  <a:gd name="T14" fmla="*/ 120 w 160"/>
                  <a:gd name="T15" fmla="*/ 113 h 146"/>
                  <a:gd name="T16" fmla="*/ 120 w 160"/>
                  <a:gd name="T17" fmla="*/ 146 h 146"/>
                  <a:gd name="T18" fmla="*/ 124 w 160"/>
                  <a:gd name="T19" fmla="*/ 146 h 146"/>
                  <a:gd name="T20" fmla="*/ 160 w 160"/>
                  <a:gd name="T21" fmla="*/ 79 h 146"/>
                  <a:gd name="T22" fmla="*/ 80 w 160"/>
                  <a:gd name="T23" fmla="*/ 0 h 146"/>
                  <a:gd name="T24" fmla="*/ 0 w 160"/>
                  <a:gd name="T25" fmla="*/ 79 h 146"/>
                  <a:gd name="T26" fmla="*/ 36 w 160"/>
                  <a:gd name="T27" fmla="*/ 146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0" h="146">
                    <a:moveTo>
                      <a:pt x="36" y="146"/>
                    </a:moveTo>
                    <a:lnTo>
                      <a:pt x="36" y="146"/>
                    </a:lnTo>
                    <a:cubicBezTo>
                      <a:pt x="37" y="146"/>
                      <a:pt x="39" y="146"/>
                      <a:pt x="40" y="146"/>
                    </a:cubicBezTo>
                    <a:lnTo>
                      <a:pt x="40" y="113"/>
                    </a:lnTo>
                    <a:cubicBezTo>
                      <a:pt x="32" y="104"/>
                      <a:pt x="27" y="92"/>
                      <a:pt x="27" y="79"/>
                    </a:cubicBezTo>
                    <a:cubicBezTo>
                      <a:pt x="27" y="50"/>
                      <a:pt x="51" y="27"/>
                      <a:pt x="80" y="27"/>
                    </a:cubicBezTo>
                    <a:cubicBezTo>
                      <a:pt x="109" y="27"/>
                      <a:pt x="132" y="50"/>
                      <a:pt x="132" y="79"/>
                    </a:cubicBezTo>
                    <a:cubicBezTo>
                      <a:pt x="132" y="92"/>
                      <a:pt x="128" y="104"/>
                      <a:pt x="120" y="113"/>
                    </a:cubicBezTo>
                    <a:lnTo>
                      <a:pt x="120" y="146"/>
                    </a:lnTo>
                    <a:lnTo>
                      <a:pt x="124" y="146"/>
                    </a:lnTo>
                    <a:cubicBezTo>
                      <a:pt x="145" y="132"/>
                      <a:pt x="160" y="107"/>
                      <a:pt x="160" y="79"/>
                    </a:cubicBezTo>
                    <a:cubicBezTo>
                      <a:pt x="160" y="35"/>
                      <a:pt x="124" y="0"/>
                      <a:pt x="80" y="0"/>
                    </a:cubicBezTo>
                    <a:cubicBezTo>
                      <a:pt x="36" y="0"/>
                      <a:pt x="0" y="35"/>
                      <a:pt x="0" y="79"/>
                    </a:cubicBezTo>
                    <a:cubicBezTo>
                      <a:pt x="0" y="108"/>
                      <a:pt x="14" y="132"/>
                      <a:pt x="36" y="146"/>
                    </a:cubicBezTo>
                    <a:close/>
                  </a:path>
                </a:pathLst>
              </a:custGeom>
              <a:solidFill>
                <a:srgbClr val="0078D4"/>
              </a:solidFill>
              <a:ln w="0">
                <a:noFill/>
                <a:prstDash val="solid"/>
                <a:round/>
                <a:headEnd/>
                <a:tailEnd/>
              </a:ln>
            </p:spPr>
            <p:txBody>
              <a:bodyPr vert="horz" wrap="square" lIns="76200" tIns="38100" rIns="76200" bIns="38100" numCol="1" anchor="t" anchorCtr="0" compatLnSpc="1">
                <a:prstTxWarp prst="textNoShape">
                  <a:avLst/>
                </a:prstTxWarp>
              </a:bodyPr>
              <a:lstStyle/>
              <a:p>
                <a:endParaRPr lang="en-US" sz="1471"/>
              </a:p>
            </p:txBody>
          </p:sp>
        </p:grpSp>
      </p:grpSp>
      <p:grpSp>
        <p:nvGrpSpPr>
          <p:cNvPr id="19" name="Group 18">
            <a:extLst>
              <a:ext uri="{FF2B5EF4-FFF2-40B4-BE49-F238E27FC236}">
                <a16:creationId xmlns:a16="http://schemas.microsoft.com/office/drawing/2014/main" id="{8D71D66E-AD76-2E85-1E08-2035EDDAE10E}"/>
              </a:ext>
              <a:ext uri="{C183D7F6-B498-43B3-948B-1728B52AA6E4}">
                <adec:decorative xmlns:adec="http://schemas.microsoft.com/office/drawing/2017/decorative" val="1"/>
              </a:ext>
            </a:extLst>
          </p:cNvPr>
          <p:cNvGrpSpPr/>
          <p:nvPr/>
        </p:nvGrpSpPr>
        <p:grpSpPr>
          <a:xfrm>
            <a:off x="2859954" y="2366631"/>
            <a:ext cx="1143162" cy="1143161"/>
            <a:chOff x="3272289" y="2442470"/>
            <a:chExt cx="1183703" cy="1183702"/>
          </a:xfrm>
        </p:grpSpPr>
        <p:sp>
          <p:nvSpPr>
            <p:cNvPr id="20" name="Oval 19">
              <a:extLst>
                <a:ext uri="{FF2B5EF4-FFF2-40B4-BE49-F238E27FC236}">
                  <a16:creationId xmlns:a16="http://schemas.microsoft.com/office/drawing/2014/main" id="{B29D2C91-A3FB-8226-C943-A7CB380A515B}"/>
                </a:ext>
                <a:ext uri="{C183D7F6-B498-43B3-948B-1728B52AA6E4}">
                  <adec:decorative xmlns:adec="http://schemas.microsoft.com/office/drawing/2017/decorative" val="1"/>
                </a:ext>
              </a:extLst>
            </p:cNvPr>
            <p:cNvSpPr/>
            <p:nvPr/>
          </p:nvSpPr>
          <p:spPr bwMode="auto">
            <a:xfrm>
              <a:off x="3272289" y="2442470"/>
              <a:ext cx="1183703" cy="1183702"/>
            </a:xfrm>
            <a:prstGeom prst="ellipse">
              <a:avLst/>
            </a:prstGeom>
            <a:solidFill>
              <a:schemeClr val="bg1"/>
            </a:solidFill>
            <a:ln w="19050" cap="flat">
              <a:noFill/>
              <a:prstDash val="solid"/>
              <a:miter/>
            </a:ln>
            <a:effectLst>
              <a:outerShdw blurRad="190500" dist="12700" dir="2700000" algn="tl" rotWithShape="0">
                <a:prstClr val="black">
                  <a:alpha val="30000"/>
                </a:prstClr>
              </a:outerShdw>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1B1B1B"/>
                </a:solidFill>
                <a:effectLst/>
                <a:uLnTx/>
                <a:uFillTx/>
                <a:latin typeface="Segoe UI"/>
                <a:ea typeface="+mn-ea"/>
                <a:cs typeface="+mn-cs"/>
              </a:endParaRPr>
            </a:p>
          </p:txBody>
        </p:sp>
        <p:grpSp>
          <p:nvGrpSpPr>
            <p:cNvPr id="21" name="Graphic 9">
              <a:extLst>
                <a:ext uri="{FF2B5EF4-FFF2-40B4-BE49-F238E27FC236}">
                  <a16:creationId xmlns:a16="http://schemas.microsoft.com/office/drawing/2014/main" id="{9CDC5F8C-6C0F-69E9-F02C-D7110F8AE859}"/>
                </a:ext>
                <a:ext uri="{C183D7F6-B498-43B3-948B-1728B52AA6E4}">
                  <adec:decorative xmlns:adec="http://schemas.microsoft.com/office/drawing/2017/decorative" val="1"/>
                </a:ext>
              </a:extLst>
            </p:cNvPr>
            <p:cNvGrpSpPr/>
            <p:nvPr/>
          </p:nvGrpSpPr>
          <p:grpSpPr>
            <a:xfrm>
              <a:off x="3595027" y="2722093"/>
              <a:ext cx="577322" cy="580322"/>
              <a:chOff x="6016226" y="3215866"/>
              <a:chExt cx="368595" cy="370511"/>
            </a:xfrm>
          </p:grpSpPr>
          <p:sp>
            <p:nvSpPr>
              <p:cNvPr id="22" name="Freeform: Shape 21">
                <a:extLst>
                  <a:ext uri="{FF2B5EF4-FFF2-40B4-BE49-F238E27FC236}">
                    <a16:creationId xmlns:a16="http://schemas.microsoft.com/office/drawing/2014/main" id="{A7670ACB-EC19-5F6C-5268-771970CB0065}"/>
                  </a:ext>
                </a:extLst>
              </p:cNvPr>
              <p:cNvSpPr/>
              <p:nvPr/>
            </p:nvSpPr>
            <p:spPr>
              <a:xfrm>
                <a:off x="6028913" y="3215866"/>
                <a:ext cx="355907" cy="355379"/>
              </a:xfrm>
              <a:custGeom>
                <a:avLst/>
                <a:gdLst>
                  <a:gd name="connsiteX0" fmla="*/ 355908 w 355907"/>
                  <a:gd name="connsiteY0" fmla="*/ 196192 h 355379"/>
                  <a:gd name="connsiteX1" fmla="*/ 355908 w 355907"/>
                  <a:gd name="connsiteY1" fmla="*/ 159187 h 355379"/>
                  <a:gd name="connsiteX2" fmla="*/ 316987 w 355907"/>
                  <a:gd name="connsiteY2" fmla="*/ 159187 h 355379"/>
                  <a:gd name="connsiteX3" fmla="*/ 290092 w 355907"/>
                  <a:gd name="connsiteY3" fmla="*/ 92512 h 355379"/>
                  <a:gd name="connsiteX4" fmla="*/ 316987 w 355907"/>
                  <a:gd name="connsiteY4" fmla="*/ 65684 h 355379"/>
                  <a:gd name="connsiteX5" fmla="*/ 290092 w 355907"/>
                  <a:gd name="connsiteY5" fmla="*/ 38855 h 355379"/>
                  <a:gd name="connsiteX6" fmla="*/ 263197 w 355907"/>
                  <a:gd name="connsiteY6" fmla="*/ 65684 h 355379"/>
                  <a:gd name="connsiteX7" fmla="*/ 196456 w 355907"/>
                  <a:gd name="connsiteY7" fmla="*/ 38855 h 355379"/>
                  <a:gd name="connsiteX8" fmla="*/ 196456 w 355907"/>
                  <a:gd name="connsiteY8" fmla="*/ 0 h 355379"/>
                  <a:gd name="connsiteX9" fmla="*/ 159385 w 355907"/>
                  <a:gd name="connsiteY9" fmla="*/ 0 h 355379"/>
                  <a:gd name="connsiteX10" fmla="*/ 159385 w 355907"/>
                  <a:gd name="connsiteY10" fmla="*/ 38855 h 355379"/>
                  <a:gd name="connsiteX11" fmla="*/ 92644 w 355907"/>
                  <a:gd name="connsiteY11" fmla="*/ 65684 h 355379"/>
                  <a:gd name="connsiteX12" fmla="*/ 65750 w 355907"/>
                  <a:gd name="connsiteY12" fmla="*/ 38855 h 355379"/>
                  <a:gd name="connsiteX13" fmla="*/ 38921 w 355907"/>
                  <a:gd name="connsiteY13" fmla="*/ 65684 h 355379"/>
                  <a:gd name="connsiteX14" fmla="*/ 65816 w 355907"/>
                  <a:gd name="connsiteY14" fmla="*/ 92512 h 355379"/>
                  <a:gd name="connsiteX15" fmla="*/ 38921 w 355907"/>
                  <a:gd name="connsiteY15" fmla="*/ 159187 h 355379"/>
                  <a:gd name="connsiteX16" fmla="*/ 0 w 355907"/>
                  <a:gd name="connsiteY16" fmla="*/ 159187 h 355379"/>
                  <a:gd name="connsiteX17" fmla="*/ 0 w 355907"/>
                  <a:gd name="connsiteY17" fmla="*/ 196192 h 355379"/>
                  <a:gd name="connsiteX18" fmla="*/ 38921 w 355907"/>
                  <a:gd name="connsiteY18" fmla="*/ 196192 h 355379"/>
                  <a:gd name="connsiteX19" fmla="*/ 78768 w 355907"/>
                  <a:gd name="connsiteY19" fmla="*/ 276744 h 355379"/>
                  <a:gd name="connsiteX20" fmla="*/ 159385 w 355907"/>
                  <a:gd name="connsiteY20" fmla="*/ 316524 h 355379"/>
                  <a:gd name="connsiteX21" fmla="*/ 159385 w 355907"/>
                  <a:gd name="connsiteY21" fmla="*/ 355379 h 355379"/>
                  <a:gd name="connsiteX22" fmla="*/ 196456 w 355907"/>
                  <a:gd name="connsiteY22" fmla="*/ 355379 h 355379"/>
                  <a:gd name="connsiteX23" fmla="*/ 196456 w 355907"/>
                  <a:gd name="connsiteY23" fmla="*/ 316524 h 355379"/>
                  <a:gd name="connsiteX24" fmla="*/ 263197 w 355907"/>
                  <a:gd name="connsiteY24" fmla="*/ 289696 h 355379"/>
                  <a:gd name="connsiteX25" fmla="*/ 290092 w 355907"/>
                  <a:gd name="connsiteY25" fmla="*/ 316524 h 355379"/>
                  <a:gd name="connsiteX26" fmla="*/ 316987 w 355907"/>
                  <a:gd name="connsiteY26" fmla="*/ 289696 h 355379"/>
                  <a:gd name="connsiteX27" fmla="*/ 290092 w 355907"/>
                  <a:gd name="connsiteY27" fmla="*/ 262867 h 355379"/>
                  <a:gd name="connsiteX28" fmla="*/ 316987 w 355907"/>
                  <a:gd name="connsiteY28" fmla="*/ 196192 h 355379"/>
                  <a:gd name="connsiteX29" fmla="*/ 355908 w 355907"/>
                  <a:gd name="connsiteY29" fmla="*/ 196192 h 355379"/>
                  <a:gd name="connsiteX30" fmla="*/ 355908 w 355907"/>
                  <a:gd name="connsiteY30" fmla="*/ 196192 h 355379"/>
                  <a:gd name="connsiteX31" fmla="*/ 355908 w 355907"/>
                  <a:gd name="connsiteY31" fmla="*/ 196192 h 355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355907" h="355379">
                    <a:moveTo>
                      <a:pt x="355908" y="196192"/>
                    </a:moveTo>
                    <a:cubicBezTo>
                      <a:pt x="355908" y="159187"/>
                      <a:pt x="355908" y="159187"/>
                      <a:pt x="355908" y="159187"/>
                    </a:cubicBezTo>
                    <a:cubicBezTo>
                      <a:pt x="316987" y="159187"/>
                      <a:pt x="316987" y="159187"/>
                      <a:pt x="316987" y="159187"/>
                    </a:cubicBezTo>
                    <a:cubicBezTo>
                      <a:pt x="314211" y="135134"/>
                      <a:pt x="304960" y="112006"/>
                      <a:pt x="290092" y="92512"/>
                    </a:cubicBezTo>
                    <a:cubicBezTo>
                      <a:pt x="316987" y="65684"/>
                      <a:pt x="316987" y="65684"/>
                      <a:pt x="316987" y="65684"/>
                    </a:cubicBezTo>
                    <a:cubicBezTo>
                      <a:pt x="290092" y="38855"/>
                      <a:pt x="290092" y="38855"/>
                      <a:pt x="290092" y="38855"/>
                    </a:cubicBezTo>
                    <a:cubicBezTo>
                      <a:pt x="263197" y="65684"/>
                      <a:pt x="263197" y="65684"/>
                      <a:pt x="263197" y="65684"/>
                    </a:cubicBezTo>
                    <a:cubicBezTo>
                      <a:pt x="243704" y="50882"/>
                      <a:pt x="220576" y="41631"/>
                      <a:pt x="196456" y="38855"/>
                    </a:cubicBezTo>
                    <a:cubicBezTo>
                      <a:pt x="196456" y="0"/>
                      <a:pt x="196456" y="0"/>
                      <a:pt x="196456" y="0"/>
                    </a:cubicBezTo>
                    <a:cubicBezTo>
                      <a:pt x="159385" y="0"/>
                      <a:pt x="159385" y="0"/>
                      <a:pt x="159385" y="0"/>
                    </a:cubicBezTo>
                    <a:cubicBezTo>
                      <a:pt x="159385" y="38855"/>
                      <a:pt x="159385" y="38855"/>
                      <a:pt x="159385" y="38855"/>
                    </a:cubicBezTo>
                    <a:cubicBezTo>
                      <a:pt x="135266" y="41631"/>
                      <a:pt x="112138" y="50882"/>
                      <a:pt x="92644" y="65684"/>
                    </a:cubicBezTo>
                    <a:cubicBezTo>
                      <a:pt x="65750" y="38855"/>
                      <a:pt x="65750" y="38855"/>
                      <a:pt x="65750" y="38855"/>
                    </a:cubicBezTo>
                    <a:cubicBezTo>
                      <a:pt x="38921" y="65684"/>
                      <a:pt x="38921" y="65684"/>
                      <a:pt x="38921" y="65684"/>
                    </a:cubicBezTo>
                    <a:cubicBezTo>
                      <a:pt x="65816" y="92512"/>
                      <a:pt x="65816" y="92512"/>
                      <a:pt x="65816" y="92512"/>
                    </a:cubicBezTo>
                    <a:cubicBezTo>
                      <a:pt x="51014" y="111940"/>
                      <a:pt x="41697" y="135068"/>
                      <a:pt x="38921" y="159187"/>
                    </a:cubicBezTo>
                    <a:cubicBezTo>
                      <a:pt x="0" y="159187"/>
                      <a:pt x="0" y="159187"/>
                      <a:pt x="0" y="159187"/>
                    </a:cubicBezTo>
                    <a:cubicBezTo>
                      <a:pt x="0" y="196192"/>
                      <a:pt x="0" y="196192"/>
                      <a:pt x="0" y="196192"/>
                    </a:cubicBezTo>
                    <a:cubicBezTo>
                      <a:pt x="38921" y="196192"/>
                      <a:pt x="38921" y="196192"/>
                      <a:pt x="38921" y="196192"/>
                    </a:cubicBezTo>
                    <a:cubicBezTo>
                      <a:pt x="42622" y="226721"/>
                      <a:pt x="56499" y="255466"/>
                      <a:pt x="78768" y="276744"/>
                    </a:cubicBezTo>
                    <a:cubicBezTo>
                      <a:pt x="100111" y="298947"/>
                      <a:pt x="128790" y="312824"/>
                      <a:pt x="159385" y="316524"/>
                    </a:cubicBezTo>
                    <a:cubicBezTo>
                      <a:pt x="159385" y="355379"/>
                      <a:pt x="159385" y="355379"/>
                      <a:pt x="159385" y="355379"/>
                    </a:cubicBezTo>
                    <a:cubicBezTo>
                      <a:pt x="196456" y="355379"/>
                      <a:pt x="196456" y="355379"/>
                      <a:pt x="196456" y="355379"/>
                    </a:cubicBezTo>
                    <a:cubicBezTo>
                      <a:pt x="196456" y="316524"/>
                      <a:pt x="196456" y="316524"/>
                      <a:pt x="196456" y="316524"/>
                    </a:cubicBezTo>
                    <a:cubicBezTo>
                      <a:pt x="220576" y="313749"/>
                      <a:pt x="243704" y="304497"/>
                      <a:pt x="263197" y="289696"/>
                    </a:cubicBezTo>
                    <a:cubicBezTo>
                      <a:pt x="290092" y="316524"/>
                      <a:pt x="290092" y="316524"/>
                      <a:pt x="290092" y="316524"/>
                    </a:cubicBezTo>
                    <a:cubicBezTo>
                      <a:pt x="316987" y="289696"/>
                      <a:pt x="316987" y="289696"/>
                      <a:pt x="316987" y="289696"/>
                    </a:cubicBezTo>
                    <a:cubicBezTo>
                      <a:pt x="290092" y="262867"/>
                      <a:pt x="290092" y="262867"/>
                      <a:pt x="290092" y="262867"/>
                    </a:cubicBezTo>
                    <a:cubicBezTo>
                      <a:pt x="304894" y="243439"/>
                      <a:pt x="314211" y="220311"/>
                      <a:pt x="316987" y="196192"/>
                    </a:cubicBezTo>
                    <a:lnTo>
                      <a:pt x="355908" y="196192"/>
                    </a:lnTo>
                    <a:lnTo>
                      <a:pt x="355908" y="196192"/>
                    </a:lnTo>
                    <a:lnTo>
                      <a:pt x="355908" y="196192"/>
                    </a:lnTo>
                    <a:close/>
                  </a:path>
                </a:pathLst>
              </a:custGeom>
              <a:solidFill>
                <a:srgbClr val="BFBFBF"/>
              </a:solidFill>
              <a:ln w="6463" cap="flat">
                <a:noFill/>
                <a:prstDash val="solid"/>
                <a:miter/>
              </a:ln>
            </p:spPr>
            <p:txBody>
              <a:bodyPr rtlCol="0" anchor="ctr"/>
              <a:lstStyle/>
              <a:p>
                <a:pPr defTabSz="761970">
                  <a:defRPr/>
                </a:pPr>
                <a:endParaRPr lang="en-US" sz="1500" kern="0">
                  <a:solidFill>
                    <a:srgbClr val="000000"/>
                  </a:solidFill>
                </a:endParaRPr>
              </a:p>
            </p:txBody>
          </p:sp>
          <p:sp>
            <p:nvSpPr>
              <p:cNvPr id="23" name="Freeform: Shape 22">
                <a:extLst>
                  <a:ext uri="{FF2B5EF4-FFF2-40B4-BE49-F238E27FC236}">
                    <a16:creationId xmlns:a16="http://schemas.microsoft.com/office/drawing/2014/main" id="{BAA1BBE8-DD67-8430-8AB9-3D7D25FF6FF7}"/>
                  </a:ext>
                </a:extLst>
              </p:cNvPr>
              <p:cNvSpPr/>
              <p:nvPr/>
            </p:nvSpPr>
            <p:spPr>
              <a:xfrm>
                <a:off x="6016226" y="3343599"/>
                <a:ext cx="242910" cy="242778"/>
              </a:xfrm>
              <a:custGeom>
                <a:avLst/>
                <a:gdLst>
                  <a:gd name="connsiteX0" fmla="*/ 38987 w 242910"/>
                  <a:gd name="connsiteY0" fmla="*/ 240796 h 242778"/>
                  <a:gd name="connsiteX1" fmla="*/ 38987 w 242910"/>
                  <a:gd name="connsiteY1" fmla="*/ 240796 h 242778"/>
                  <a:gd name="connsiteX2" fmla="*/ 27952 w 242910"/>
                  <a:gd name="connsiteY2" fmla="*/ 242779 h 242778"/>
                  <a:gd name="connsiteX3" fmla="*/ 17577 w 242910"/>
                  <a:gd name="connsiteY3" fmla="*/ 240201 h 242778"/>
                  <a:gd name="connsiteX4" fmla="*/ 8458 w 242910"/>
                  <a:gd name="connsiteY4" fmla="*/ 234320 h 242778"/>
                  <a:gd name="connsiteX5" fmla="*/ 2643 w 242910"/>
                  <a:gd name="connsiteY5" fmla="*/ 225201 h 242778"/>
                  <a:gd name="connsiteX6" fmla="*/ 0 w 242910"/>
                  <a:gd name="connsiteY6" fmla="*/ 214761 h 242778"/>
                  <a:gd name="connsiteX7" fmla="*/ 2577 w 242910"/>
                  <a:gd name="connsiteY7" fmla="*/ 203725 h 242778"/>
                  <a:gd name="connsiteX8" fmla="*/ 8392 w 242910"/>
                  <a:gd name="connsiteY8" fmla="*/ 194606 h 242778"/>
                  <a:gd name="connsiteX9" fmla="*/ 124033 w 242910"/>
                  <a:gd name="connsiteY9" fmla="*/ 78768 h 242778"/>
                  <a:gd name="connsiteX10" fmla="*/ 122050 w 242910"/>
                  <a:gd name="connsiteY10" fmla="*/ 69649 h 242778"/>
                  <a:gd name="connsiteX11" fmla="*/ 121389 w 242910"/>
                  <a:gd name="connsiteY11" fmla="*/ 60529 h 242778"/>
                  <a:gd name="connsiteX12" fmla="*/ 125949 w 242910"/>
                  <a:gd name="connsiteY12" fmla="*/ 36476 h 242778"/>
                  <a:gd name="connsiteX13" fmla="*/ 138967 w 242910"/>
                  <a:gd name="connsiteY13" fmla="*/ 17577 h 242778"/>
                  <a:gd name="connsiteX14" fmla="*/ 158460 w 242910"/>
                  <a:gd name="connsiteY14" fmla="*/ 4560 h 242778"/>
                  <a:gd name="connsiteX15" fmla="*/ 181853 w 242910"/>
                  <a:gd name="connsiteY15" fmla="*/ 0 h 242778"/>
                  <a:gd name="connsiteX16" fmla="*/ 201346 w 242910"/>
                  <a:gd name="connsiteY16" fmla="*/ 3238 h 242778"/>
                  <a:gd name="connsiteX17" fmla="*/ 152645 w 242910"/>
                  <a:gd name="connsiteY17" fmla="*/ 52071 h 242778"/>
                  <a:gd name="connsiteX18" fmla="*/ 190972 w 242910"/>
                  <a:gd name="connsiteY18" fmla="*/ 89803 h 242778"/>
                  <a:gd name="connsiteX19" fmla="*/ 239673 w 242910"/>
                  <a:gd name="connsiteY19" fmla="*/ 40970 h 242778"/>
                  <a:gd name="connsiteX20" fmla="*/ 242911 w 242910"/>
                  <a:gd name="connsiteY20" fmla="*/ 60463 h 242778"/>
                  <a:gd name="connsiteX21" fmla="*/ 237690 w 242910"/>
                  <a:gd name="connsiteY21" fmla="*/ 83922 h 242778"/>
                  <a:gd name="connsiteX22" fmla="*/ 224673 w 242910"/>
                  <a:gd name="connsiteY22" fmla="*/ 103415 h 242778"/>
                  <a:gd name="connsiteX23" fmla="*/ 205840 w 242910"/>
                  <a:gd name="connsiteY23" fmla="*/ 116433 h 242778"/>
                  <a:gd name="connsiteX24" fmla="*/ 181787 w 242910"/>
                  <a:gd name="connsiteY24" fmla="*/ 120993 h 242778"/>
                  <a:gd name="connsiteX25" fmla="*/ 172668 w 242910"/>
                  <a:gd name="connsiteY25" fmla="*/ 120332 h 242778"/>
                  <a:gd name="connsiteX26" fmla="*/ 163548 w 242910"/>
                  <a:gd name="connsiteY26" fmla="*/ 118350 h 242778"/>
                  <a:gd name="connsiteX27" fmla="*/ 48106 w 242910"/>
                  <a:gd name="connsiteY27" fmla="*/ 234320 h 242778"/>
                  <a:gd name="connsiteX28" fmla="*/ 38987 w 242910"/>
                  <a:gd name="connsiteY28" fmla="*/ 240796 h 242778"/>
                  <a:gd name="connsiteX29" fmla="*/ 38987 w 242910"/>
                  <a:gd name="connsiteY29" fmla="*/ 240796 h 242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42910" h="242778">
                    <a:moveTo>
                      <a:pt x="38987" y="240796"/>
                    </a:moveTo>
                    <a:lnTo>
                      <a:pt x="38987" y="240796"/>
                    </a:lnTo>
                    <a:cubicBezTo>
                      <a:pt x="35749" y="242118"/>
                      <a:pt x="31851" y="242779"/>
                      <a:pt x="27952" y="242779"/>
                    </a:cubicBezTo>
                    <a:cubicBezTo>
                      <a:pt x="24053" y="242779"/>
                      <a:pt x="20815" y="242118"/>
                      <a:pt x="17577" y="240201"/>
                    </a:cubicBezTo>
                    <a:cubicBezTo>
                      <a:pt x="13679" y="238880"/>
                      <a:pt x="11101" y="236964"/>
                      <a:pt x="8458" y="234320"/>
                    </a:cubicBezTo>
                    <a:cubicBezTo>
                      <a:pt x="5881" y="231743"/>
                      <a:pt x="3899" y="229100"/>
                      <a:pt x="2643" y="225201"/>
                    </a:cubicBezTo>
                    <a:cubicBezTo>
                      <a:pt x="661" y="221897"/>
                      <a:pt x="0" y="218659"/>
                      <a:pt x="0" y="214761"/>
                    </a:cubicBezTo>
                    <a:cubicBezTo>
                      <a:pt x="0" y="210862"/>
                      <a:pt x="661" y="206963"/>
                      <a:pt x="2577" y="203725"/>
                    </a:cubicBezTo>
                    <a:cubicBezTo>
                      <a:pt x="3899" y="200487"/>
                      <a:pt x="5815" y="197249"/>
                      <a:pt x="8392" y="194606"/>
                    </a:cubicBezTo>
                    <a:lnTo>
                      <a:pt x="124033" y="78768"/>
                    </a:lnTo>
                    <a:cubicBezTo>
                      <a:pt x="123372" y="75530"/>
                      <a:pt x="122711" y="72886"/>
                      <a:pt x="122050" y="69649"/>
                    </a:cubicBezTo>
                    <a:cubicBezTo>
                      <a:pt x="121389" y="66411"/>
                      <a:pt x="121389" y="63767"/>
                      <a:pt x="121389" y="60529"/>
                    </a:cubicBezTo>
                    <a:cubicBezTo>
                      <a:pt x="121389" y="52071"/>
                      <a:pt x="122711" y="44274"/>
                      <a:pt x="125949" y="36476"/>
                    </a:cubicBezTo>
                    <a:cubicBezTo>
                      <a:pt x="129187" y="29340"/>
                      <a:pt x="133746" y="22798"/>
                      <a:pt x="138967" y="17577"/>
                    </a:cubicBezTo>
                    <a:cubicBezTo>
                      <a:pt x="144782" y="12357"/>
                      <a:pt x="150663" y="7797"/>
                      <a:pt x="158460" y="4560"/>
                    </a:cubicBezTo>
                    <a:cubicBezTo>
                      <a:pt x="165597" y="1322"/>
                      <a:pt x="173394" y="0"/>
                      <a:pt x="181853" y="0"/>
                    </a:cubicBezTo>
                    <a:cubicBezTo>
                      <a:pt x="188329" y="0"/>
                      <a:pt x="194870" y="661"/>
                      <a:pt x="201346" y="3238"/>
                    </a:cubicBezTo>
                    <a:lnTo>
                      <a:pt x="152645" y="52071"/>
                    </a:lnTo>
                    <a:lnTo>
                      <a:pt x="190972" y="89803"/>
                    </a:lnTo>
                    <a:lnTo>
                      <a:pt x="239673" y="40970"/>
                    </a:lnTo>
                    <a:cubicBezTo>
                      <a:pt x="241589" y="47446"/>
                      <a:pt x="242911" y="53988"/>
                      <a:pt x="242911" y="60463"/>
                    </a:cubicBezTo>
                    <a:cubicBezTo>
                      <a:pt x="242911" y="68922"/>
                      <a:pt x="240994" y="76719"/>
                      <a:pt x="237690" y="83922"/>
                    </a:cubicBezTo>
                    <a:cubicBezTo>
                      <a:pt x="234452" y="91719"/>
                      <a:pt x="230554" y="97600"/>
                      <a:pt x="224673" y="103415"/>
                    </a:cubicBezTo>
                    <a:cubicBezTo>
                      <a:pt x="219452" y="108636"/>
                      <a:pt x="212976" y="113195"/>
                      <a:pt x="205840" y="116433"/>
                    </a:cubicBezTo>
                    <a:cubicBezTo>
                      <a:pt x="198042" y="119671"/>
                      <a:pt x="190245" y="120993"/>
                      <a:pt x="181787" y="120993"/>
                    </a:cubicBezTo>
                    <a:cubicBezTo>
                      <a:pt x="178549" y="120993"/>
                      <a:pt x="175972" y="120993"/>
                      <a:pt x="172668" y="120332"/>
                    </a:cubicBezTo>
                    <a:cubicBezTo>
                      <a:pt x="169430" y="119671"/>
                      <a:pt x="166852" y="119010"/>
                      <a:pt x="163548" y="118350"/>
                    </a:cubicBezTo>
                    <a:lnTo>
                      <a:pt x="48106" y="234320"/>
                    </a:lnTo>
                    <a:cubicBezTo>
                      <a:pt x="45463" y="236897"/>
                      <a:pt x="42225" y="238814"/>
                      <a:pt x="38987" y="240796"/>
                    </a:cubicBezTo>
                    <a:lnTo>
                      <a:pt x="38987" y="240796"/>
                    </a:lnTo>
                    <a:close/>
                  </a:path>
                </a:pathLst>
              </a:custGeom>
              <a:solidFill>
                <a:schemeClr val="accent1"/>
              </a:solidFill>
              <a:ln w="6463" cap="flat">
                <a:noFill/>
                <a:prstDash val="solid"/>
                <a:miter/>
              </a:ln>
            </p:spPr>
            <p:txBody>
              <a:bodyPr rtlCol="0" anchor="ctr"/>
              <a:lstStyle/>
              <a:p>
                <a:pPr defTabSz="761970">
                  <a:defRPr/>
                </a:pPr>
                <a:endParaRPr lang="en-US" sz="1500" kern="0">
                  <a:solidFill>
                    <a:srgbClr val="000000"/>
                  </a:solidFill>
                </a:endParaRPr>
              </a:p>
            </p:txBody>
          </p:sp>
        </p:grpSp>
      </p:grpSp>
      <p:grpSp>
        <p:nvGrpSpPr>
          <p:cNvPr id="24" name="Group 23">
            <a:extLst>
              <a:ext uri="{FF2B5EF4-FFF2-40B4-BE49-F238E27FC236}">
                <a16:creationId xmlns:a16="http://schemas.microsoft.com/office/drawing/2014/main" id="{BDC6BC41-4A6F-C1E9-3984-04683F1A5793}"/>
              </a:ext>
              <a:ext uri="{C183D7F6-B498-43B3-948B-1728B52AA6E4}">
                <adec:decorative xmlns:adec="http://schemas.microsoft.com/office/drawing/2017/decorative" val="1"/>
              </a:ext>
            </a:extLst>
          </p:cNvPr>
          <p:cNvGrpSpPr/>
          <p:nvPr/>
        </p:nvGrpSpPr>
        <p:grpSpPr>
          <a:xfrm>
            <a:off x="4838619" y="2366631"/>
            <a:ext cx="1143162" cy="1143161"/>
            <a:chOff x="5501139" y="2442470"/>
            <a:chExt cx="1183703" cy="1183702"/>
          </a:xfrm>
        </p:grpSpPr>
        <p:sp>
          <p:nvSpPr>
            <p:cNvPr id="25" name="Oval 24">
              <a:extLst>
                <a:ext uri="{FF2B5EF4-FFF2-40B4-BE49-F238E27FC236}">
                  <a16:creationId xmlns:a16="http://schemas.microsoft.com/office/drawing/2014/main" id="{38789105-C99B-CD7D-26C0-5CF2705220C7}"/>
                </a:ext>
                <a:ext uri="{C183D7F6-B498-43B3-948B-1728B52AA6E4}">
                  <adec:decorative xmlns:adec="http://schemas.microsoft.com/office/drawing/2017/decorative" val="1"/>
                </a:ext>
              </a:extLst>
            </p:cNvPr>
            <p:cNvSpPr/>
            <p:nvPr/>
          </p:nvSpPr>
          <p:spPr bwMode="auto">
            <a:xfrm>
              <a:off x="5501139" y="2442470"/>
              <a:ext cx="1183703" cy="1183702"/>
            </a:xfrm>
            <a:prstGeom prst="ellipse">
              <a:avLst/>
            </a:prstGeom>
            <a:solidFill>
              <a:schemeClr val="bg1"/>
            </a:solidFill>
            <a:ln w="19050" cap="flat">
              <a:noFill/>
              <a:prstDash val="solid"/>
              <a:miter/>
            </a:ln>
            <a:effectLst>
              <a:outerShdw blurRad="190500" dist="12700" dir="2700000" algn="tl" rotWithShape="0">
                <a:prstClr val="black">
                  <a:alpha val="30000"/>
                </a:prstClr>
              </a:outerShdw>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1B1B1B"/>
                </a:solidFill>
                <a:effectLst/>
                <a:uLnTx/>
                <a:uFillTx/>
                <a:latin typeface="Segoe UI"/>
                <a:ea typeface="+mn-ea"/>
                <a:cs typeface="+mn-cs"/>
              </a:endParaRPr>
            </a:p>
          </p:txBody>
        </p:sp>
        <p:grpSp>
          <p:nvGrpSpPr>
            <p:cNvPr id="26" name="Group 33">
              <a:extLst>
                <a:ext uri="{FF2B5EF4-FFF2-40B4-BE49-F238E27FC236}">
                  <a16:creationId xmlns:a16="http://schemas.microsoft.com/office/drawing/2014/main" id="{C644A35C-7534-24A7-6E91-2C69FD2E46DF}"/>
                </a:ext>
                <a:ext uri="{C183D7F6-B498-43B3-948B-1728B52AA6E4}">
                  <adec:decorative xmlns:adec="http://schemas.microsoft.com/office/drawing/2017/decorative" val="1"/>
                </a:ext>
              </a:extLst>
            </p:cNvPr>
            <p:cNvGrpSpPr>
              <a:grpSpLocks noChangeAspect="1"/>
            </p:cNvGrpSpPr>
            <p:nvPr/>
          </p:nvGrpSpPr>
          <p:grpSpPr bwMode="auto">
            <a:xfrm>
              <a:off x="5919956" y="2783734"/>
              <a:ext cx="373211" cy="465046"/>
              <a:chOff x="2157" y="1776"/>
              <a:chExt cx="191" cy="238"/>
            </a:xfrm>
          </p:grpSpPr>
          <p:sp>
            <p:nvSpPr>
              <p:cNvPr id="27" name="Freeform 34">
                <a:extLst>
                  <a:ext uri="{FF2B5EF4-FFF2-40B4-BE49-F238E27FC236}">
                    <a16:creationId xmlns:a16="http://schemas.microsoft.com/office/drawing/2014/main" id="{5AEA376A-AE49-73D8-777B-C7A19B431CFA}"/>
                  </a:ext>
                </a:extLst>
              </p:cNvPr>
              <p:cNvSpPr>
                <a:spLocks/>
              </p:cNvSpPr>
              <p:nvPr/>
            </p:nvSpPr>
            <p:spPr bwMode="auto">
              <a:xfrm>
                <a:off x="2189" y="1776"/>
                <a:ext cx="127" cy="127"/>
              </a:xfrm>
              <a:custGeom>
                <a:avLst/>
                <a:gdLst>
                  <a:gd name="T0" fmla="*/ 85 w 170"/>
                  <a:gd name="T1" fmla="*/ 170 h 170"/>
                  <a:gd name="T2" fmla="*/ 85 w 170"/>
                  <a:gd name="T3" fmla="*/ 170 h 170"/>
                  <a:gd name="T4" fmla="*/ 170 w 170"/>
                  <a:gd name="T5" fmla="*/ 85 h 170"/>
                  <a:gd name="T6" fmla="*/ 120 w 170"/>
                  <a:gd name="T7" fmla="*/ 7 h 170"/>
                  <a:gd name="T8" fmla="*/ 85 w 170"/>
                  <a:gd name="T9" fmla="*/ 0 h 170"/>
                  <a:gd name="T10" fmla="*/ 50 w 170"/>
                  <a:gd name="T11" fmla="*/ 7 h 170"/>
                  <a:gd name="T12" fmla="*/ 0 w 170"/>
                  <a:gd name="T13" fmla="*/ 85 h 170"/>
                  <a:gd name="T14" fmla="*/ 85 w 170"/>
                  <a:gd name="T15" fmla="*/ 170 h 1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0" h="170">
                    <a:moveTo>
                      <a:pt x="85" y="170"/>
                    </a:moveTo>
                    <a:lnTo>
                      <a:pt x="85" y="170"/>
                    </a:lnTo>
                    <a:cubicBezTo>
                      <a:pt x="132" y="170"/>
                      <a:pt x="170" y="132"/>
                      <a:pt x="170" y="85"/>
                    </a:cubicBezTo>
                    <a:cubicBezTo>
                      <a:pt x="170" y="50"/>
                      <a:pt x="150" y="21"/>
                      <a:pt x="120" y="7"/>
                    </a:cubicBezTo>
                    <a:cubicBezTo>
                      <a:pt x="110" y="2"/>
                      <a:pt x="98" y="0"/>
                      <a:pt x="85" y="0"/>
                    </a:cubicBezTo>
                    <a:cubicBezTo>
                      <a:pt x="72" y="0"/>
                      <a:pt x="60" y="2"/>
                      <a:pt x="50" y="7"/>
                    </a:cubicBezTo>
                    <a:cubicBezTo>
                      <a:pt x="20" y="21"/>
                      <a:pt x="0" y="50"/>
                      <a:pt x="0" y="85"/>
                    </a:cubicBezTo>
                    <a:cubicBezTo>
                      <a:pt x="0" y="132"/>
                      <a:pt x="38" y="170"/>
                      <a:pt x="85" y="170"/>
                    </a:cubicBezTo>
                    <a:close/>
                  </a:path>
                </a:pathLst>
              </a:custGeom>
              <a:solidFill>
                <a:srgbClr val="0078D4"/>
              </a:solidFill>
              <a:ln w="0">
                <a:noFill/>
                <a:prstDash val="solid"/>
                <a:round/>
                <a:headEnd/>
                <a:tailEnd/>
              </a:ln>
            </p:spPr>
            <p:txBody>
              <a:bodyPr vert="horz" wrap="square" lIns="76200" tIns="38100" rIns="76200" bIns="38100" numCol="1" anchor="t" anchorCtr="0" compatLnSpc="1">
                <a:prstTxWarp prst="textNoShape">
                  <a:avLst/>
                </a:prstTxWarp>
              </a:bodyPr>
              <a:lstStyle/>
              <a:p>
                <a:endParaRPr lang="en-US" sz="1471"/>
              </a:p>
            </p:txBody>
          </p:sp>
          <p:sp>
            <p:nvSpPr>
              <p:cNvPr id="28" name="Freeform 35">
                <a:extLst>
                  <a:ext uri="{FF2B5EF4-FFF2-40B4-BE49-F238E27FC236}">
                    <a16:creationId xmlns:a16="http://schemas.microsoft.com/office/drawing/2014/main" id="{D9E3BEBB-9197-1F0F-94D9-09FE50F5B959}"/>
                  </a:ext>
                </a:extLst>
              </p:cNvPr>
              <p:cNvSpPr>
                <a:spLocks/>
              </p:cNvSpPr>
              <p:nvPr/>
            </p:nvSpPr>
            <p:spPr bwMode="auto">
              <a:xfrm>
                <a:off x="2157" y="1918"/>
                <a:ext cx="191" cy="96"/>
              </a:xfrm>
              <a:custGeom>
                <a:avLst/>
                <a:gdLst>
                  <a:gd name="T0" fmla="*/ 128 w 256"/>
                  <a:gd name="T1" fmla="*/ 0 h 128"/>
                  <a:gd name="T2" fmla="*/ 128 w 256"/>
                  <a:gd name="T3" fmla="*/ 0 h 128"/>
                  <a:gd name="T4" fmla="*/ 0 w 256"/>
                  <a:gd name="T5" fmla="*/ 128 h 128"/>
                  <a:gd name="T6" fmla="*/ 256 w 256"/>
                  <a:gd name="T7" fmla="*/ 128 h 128"/>
                  <a:gd name="T8" fmla="*/ 128 w 256"/>
                  <a:gd name="T9" fmla="*/ 0 h 128"/>
                </a:gdLst>
                <a:ahLst/>
                <a:cxnLst>
                  <a:cxn ang="0">
                    <a:pos x="T0" y="T1"/>
                  </a:cxn>
                  <a:cxn ang="0">
                    <a:pos x="T2" y="T3"/>
                  </a:cxn>
                  <a:cxn ang="0">
                    <a:pos x="T4" y="T5"/>
                  </a:cxn>
                  <a:cxn ang="0">
                    <a:pos x="T6" y="T7"/>
                  </a:cxn>
                  <a:cxn ang="0">
                    <a:pos x="T8" y="T9"/>
                  </a:cxn>
                </a:cxnLst>
                <a:rect l="0" t="0" r="r" b="b"/>
                <a:pathLst>
                  <a:path w="256" h="128">
                    <a:moveTo>
                      <a:pt x="128" y="0"/>
                    </a:moveTo>
                    <a:lnTo>
                      <a:pt x="128" y="0"/>
                    </a:lnTo>
                    <a:cubicBezTo>
                      <a:pt x="57" y="0"/>
                      <a:pt x="0" y="57"/>
                      <a:pt x="0" y="128"/>
                    </a:cubicBezTo>
                    <a:lnTo>
                      <a:pt x="256" y="128"/>
                    </a:lnTo>
                    <a:cubicBezTo>
                      <a:pt x="256" y="57"/>
                      <a:pt x="199" y="0"/>
                      <a:pt x="128" y="0"/>
                    </a:cubicBezTo>
                    <a:close/>
                  </a:path>
                </a:pathLst>
              </a:custGeom>
              <a:solidFill>
                <a:srgbClr val="C1C1C1"/>
              </a:solidFill>
              <a:ln w="0">
                <a:noFill/>
                <a:prstDash val="solid"/>
                <a:round/>
                <a:headEnd/>
                <a:tailEnd/>
              </a:ln>
            </p:spPr>
            <p:txBody>
              <a:bodyPr vert="horz" wrap="square" lIns="76200" tIns="38100" rIns="76200" bIns="38100" numCol="1" anchor="t" anchorCtr="0" compatLnSpc="1">
                <a:prstTxWarp prst="textNoShape">
                  <a:avLst/>
                </a:prstTxWarp>
              </a:bodyPr>
              <a:lstStyle/>
              <a:p>
                <a:endParaRPr lang="en-US" sz="1471"/>
              </a:p>
            </p:txBody>
          </p:sp>
        </p:grpSp>
      </p:grpSp>
      <p:grpSp>
        <p:nvGrpSpPr>
          <p:cNvPr id="29" name="Group 28">
            <a:extLst>
              <a:ext uri="{FF2B5EF4-FFF2-40B4-BE49-F238E27FC236}">
                <a16:creationId xmlns:a16="http://schemas.microsoft.com/office/drawing/2014/main" id="{0593BFE8-0096-F9DB-833B-5F218FABE845}"/>
              </a:ext>
              <a:ext uri="{C183D7F6-B498-43B3-948B-1728B52AA6E4}">
                <adec:decorative xmlns:adec="http://schemas.microsoft.com/office/drawing/2017/decorative" val="1"/>
              </a:ext>
            </a:extLst>
          </p:cNvPr>
          <p:cNvGrpSpPr/>
          <p:nvPr/>
        </p:nvGrpSpPr>
        <p:grpSpPr>
          <a:xfrm>
            <a:off x="6887540" y="2366631"/>
            <a:ext cx="1143162" cy="1143161"/>
            <a:chOff x="7729989" y="2442470"/>
            <a:chExt cx="1183703" cy="1183702"/>
          </a:xfrm>
        </p:grpSpPr>
        <p:sp>
          <p:nvSpPr>
            <p:cNvPr id="30" name="Oval 29">
              <a:extLst>
                <a:ext uri="{FF2B5EF4-FFF2-40B4-BE49-F238E27FC236}">
                  <a16:creationId xmlns:a16="http://schemas.microsoft.com/office/drawing/2014/main" id="{01C4276A-CC6B-6A08-4C5B-929F665C85E1}"/>
                </a:ext>
                <a:ext uri="{C183D7F6-B498-43B3-948B-1728B52AA6E4}">
                  <adec:decorative xmlns:adec="http://schemas.microsoft.com/office/drawing/2017/decorative" val="1"/>
                </a:ext>
              </a:extLst>
            </p:cNvPr>
            <p:cNvSpPr/>
            <p:nvPr/>
          </p:nvSpPr>
          <p:spPr bwMode="auto">
            <a:xfrm>
              <a:off x="7729989" y="2442470"/>
              <a:ext cx="1183703" cy="1183702"/>
            </a:xfrm>
            <a:prstGeom prst="ellipse">
              <a:avLst/>
            </a:prstGeom>
            <a:solidFill>
              <a:schemeClr val="bg1"/>
            </a:solidFill>
            <a:ln w="19050" cap="flat">
              <a:noFill/>
              <a:prstDash val="solid"/>
              <a:miter/>
            </a:ln>
            <a:effectLst>
              <a:outerShdw blurRad="190500" dist="12700" dir="2700000" algn="tl" rotWithShape="0">
                <a:prstClr val="black">
                  <a:alpha val="30000"/>
                </a:prstClr>
              </a:outerShdw>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1B1B1B"/>
                </a:solidFill>
                <a:effectLst/>
                <a:uLnTx/>
                <a:uFillTx/>
                <a:latin typeface="Segoe UI"/>
                <a:ea typeface="+mn-ea"/>
                <a:cs typeface="+mn-cs"/>
              </a:endParaRPr>
            </a:p>
          </p:txBody>
        </p:sp>
        <p:grpSp>
          <p:nvGrpSpPr>
            <p:cNvPr id="31" name="Group 30">
              <a:extLst>
                <a:ext uri="{FF2B5EF4-FFF2-40B4-BE49-F238E27FC236}">
                  <a16:creationId xmlns:a16="http://schemas.microsoft.com/office/drawing/2014/main" id="{BB858A0A-971D-ED6C-8F79-393506F0B1C9}"/>
                </a:ext>
              </a:extLst>
            </p:cNvPr>
            <p:cNvGrpSpPr/>
            <p:nvPr/>
          </p:nvGrpSpPr>
          <p:grpSpPr>
            <a:xfrm>
              <a:off x="8078036" y="2776410"/>
              <a:ext cx="514904" cy="514904"/>
              <a:chOff x="7955062" y="5337743"/>
              <a:chExt cx="573406" cy="573406"/>
            </a:xfrm>
          </p:grpSpPr>
          <p:sp>
            <p:nvSpPr>
              <p:cNvPr id="32" name="Freeform 307">
                <a:extLst>
                  <a:ext uri="{FF2B5EF4-FFF2-40B4-BE49-F238E27FC236}">
                    <a16:creationId xmlns:a16="http://schemas.microsoft.com/office/drawing/2014/main" id="{BC15A0B8-6C30-A264-B889-AF5E75BFF82C}"/>
                  </a:ext>
                </a:extLst>
              </p:cNvPr>
              <p:cNvSpPr>
                <a:spLocks noEditPoints="1"/>
              </p:cNvSpPr>
              <p:nvPr/>
            </p:nvSpPr>
            <p:spPr bwMode="gray">
              <a:xfrm>
                <a:off x="7991257" y="5373938"/>
                <a:ext cx="501016" cy="501016"/>
              </a:xfrm>
              <a:custGeom>
                <a:avLst/>
                <a:gdLst>
                  <a:gd name="T0" fmla="*/ 263 w 263"/>
                  <a:gd name="T1" fmla="*/ 46 h 263"/>
                  <a:gd name="T2" fmla="*/ 256 w 263"/>
                  <a:gd name="T3" fmla="*/ 38 h 263"/>
                  <a:gd name="T4" fmla="*/ 135 w 263"/>
                  <a:gd name="T5" fmla="*/ 0 h 263"/>
                  <a:gd name="T6" fmla="*/ 129 w 263"/>
                  <a:gd name="T7" fmla="*/ 0 h 263"/>
                  <a:gd name="T8" fmla="*/ 7 w 263"/>
                  <a:gd name="T9" fmla="*/ 38 h 263"/>
                  <a:gd name="T10" fmla="*/ 0 w 263"/>
                  <a:gd name="T11" fmla="*/ 46 h 263"/>
                  <a:gd name="T12" fmla="*/ 0 w 263"/>
                  <a:gd name="T13" fmla="*/ 216 h 263"/>
                  <a:gd name="T14" fmla="*/ 7 w 263"/>
                  <a:gd name="T15" fmla="*/ 226 h 263"/>
                  <a:gd name="T16" fmla="*/ 129 w 263"/>
                  <a:gd name="T17" fmla="*/ 263 h 263"/>
                  <a:gd name="T18" fmla="*/ 135 w 263"/>
                  <a:gd name="T19" fmla="*/ 263 h 263"/>
                  <a:gd name="T20" fmla="*/ 256 w 263"/>
                  <a:gd name="T21" fmla="*/ 226 h 263"/>
                  <a:gd name="T22" fmla="*/ 263 w 263"/>
                  <a:gd name="T23" fmla="*/ 216 h 263"/>
                  <a:gd name="T24" fmla="*/ 263 w 263"/>
                  <a:gd name="T25" fmla="*/ 46 h 263"/>
                  <a:gd name="T26" fmla="*/ 122 w 263"/>
                  <a:gd name="T27" fmla="*/ 113 h 263"/>
                  <a:gd name="T28" fmla="*/ 31 w 263"/>
                  <a:gd name="T29" fmla="*/ 50 h 263"/>
                  <a:gd name="T30" fmla="*/ 122 w 263"/>
                  <a:gd name="T31" fmla="*/ 22 h 263"/>
                  <a:gd name="T32" fmla="*/ 122 w 263"/>
                  <a:gd name="T33" fmla="*/ 113 h 263"/>
                  <a:gd name="T34" fmla="*/ 141 w 263"/>
                  <a:gd name="T35" fmla="*/ 22 h 263"/>
                  <a:gd name="T36" fmla="*/ 233 w 263"/>
                  <a:gd name="T37" fmla="*/ 50 h 263"/>
                  <a:gd name="T38" fmla="*/ 141 w 263"/>
                  <a:gd name="T39" fmla="*/ 113 h 263"/>
                  <a:gd name="T40" fmla="*/ 141 w 263"/>
                  <a:gd name="T41" fmla="*/ 22 h 263"/>
                  <a:gd name="T42" fmla="*/ 115 w 263"/>
                  <a:gd name="T43" fmla="*/ 131 h 263"/>
                  <a:gd name="T44" fmla="*/ 19 w 263"/>
                  <a:gd name="T45" fmla="*/ 198 h 263"/>
                  <a:gd name="T46" fmla="*/ 19 w 263"/>
                  <a:gd name="T47" fmla="*/ 65 h 263"/>
                  <a:gd name="T48" fmla="*/ 115 w 263"/>
                  <a:gd name="T49" fmla="*/ 131 h 263"/>
                  <a:gd name="T50" fmla="*/ 122 w 263"/>
                  <a:gd name="T51" fmla="*/ 150 h 263"/>
                  <a:gd name="T52" fmla="*/ 122 w 263"/>
                  <a:gd name="T53" fmla="*/ 241 h 263"/>
                  <a:gd name="T54" fmla="*/ 31 w 263"/>
                  <a:gd name="T55" fmla="*/ 213 h 263"/>
                  <a:gd name="T56" fmla="*/ 122 w 263"/>
                  <a:gd name="T57" fmla="*/ 150 h 263"/>
                  <a:gd name="T58" fmla="*/ 141 w 263"/>
                  <a:gd name="T59" fmla="*/ 150 h 263"/>
                  <a:gd name="T60" fmla="*/ 233 w 263"/>
                  <a:gd name="T61" fmla="*/ 213 h 263"/>
                  <a:gd name="T62" fmla="*/ 141 w 263"/>
                  <a:gd name="T63" fmla="*/ 241 h 263"/>
                  <a:gd name="T64" fmla="*/ 141 w 263"/>
                  <a:gd name="T65" fmla="*/ 150 h 263"/>
                  <a:gd name="T66" fmla="*/ 148 w 263"/>
                  <a:gd name="T67" fmla="*/ 131 h 263"/>
                  <a:gd name="T68" fmla="*/ 245 w 263"/>
                  <a:gd name="T69" fmla="*/ 65 h 263"/>
                  <a:gd name="T70" fmla="*/ 245 w 263"/>
                  <a:gd name="T71" fmla="*/ 198 h 263"/>
                  <a:gd name="T72" fmla="*/ 148 w 263"/>
                  <a:gd name="T73" fmla="*/ 131 h 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63" h="263">
                    <a:moveTo>
                      <a:pt x="263" y="46"/>
                    </a:moveTo>
                    <a:lnTo>
                      <a:pt x="256" y="38"/>
                    </a:lnTo>
                    <a:lnTo>
                      <a:pt x="135" y="0"/>
                    </a:lnTo>
                    <a:lnTo>
                      <a:pt x="129" y="0"/>
                    </a:lnTo>
                    <a:lnTo>
                      <a:pt x="7" y="38"/>
                    </a:lnTo>
                    <a:lnTo>
                      <a:pt x="0" y="46"/>
                    </a:lnTo>
                    <a:lnTo>
                      <a:pt x="0" y="216"/>
                    </a:lnTo>
                    <a:lnTo>
                      <a:pt x="7" y="226"/>
                    </a:lnTo>
                    <a:lnTo>
                      <a:pt x="129" y="263"/>
                    </a:lnTo>
                    <a:lnTo>
                      <a:pt x="135" y="263"/>
                    </a:lnTo>
                    <a:lnTo>
                      <a:pt x="256" y="226"/>
                    </a:lnTo>
                    <a:lnTo>
                      <a:pt x="263" y="216"/>
                    </a:lnTo>
                    <a:lnTo>
                      <a:pt x="263" y="46"/>
                    </a:lnTo>
                    <a:close/>
                    <a:moveTo>
                      <a:pt x="122" y="113"/>
                    </a:moveTo>
                    <a:lnTo>
                      <a:pt x="31" y="50"/>
                    </a:lnTo>
                    <a:lnTo>
                      <a:pt x="122" y="22"/>
                    </a:lnTo>
                    <a:lnTo>
                      <a:pt x="122" y="113"/>
                    </a:lnTo>
                    <a:close/>
                    <a:moveTo>
                      <a:pt x="141" y="22"/>
                    </a:moveTo>
                    <a:lnTo>
                      <a:pt x="233" y="50"/>
                    </a:lnTo>
                    <a:lnTo>
                      <a:pt x="141" y="113"/>
                    </a:lnTo>
                    <a:lnTo>
                      <a:pt x="141" y="22"/>
                    </a:lnTo>
                    <a:close/>
                    <a:moveTo>
                      <a:pt x="115" y="131"/>
                    </a:moveTo>
                    <a:lnTo>
                      <a:pt x="19" y="198"/>
                    </a:lnTo>
                    <a:lnTo>
                      <a:pt x="19" y="65"/>
                    </a:lnTo>
                    <a:lnTo>
                      <a:pt x="115" y="131"/>
                    </a:lnTo>
                    <a:close/>
                    <a:moveTo>
                      <a:pt x="122" y="150"/>
                    </a:moveTo>
                    <a:lnTo>
                      <a:pt x="122" y="241"/>
                    </a:lnTo>
                    <a:lnTo>
                      <a:pt x="31" y="213"/>
                    </a:lnTo>
                    <a:lnTo>
                      <a:pt x="122" y="150"/>
                    </a:lnTo>
                    <a:close/>
                    <a:moveTo>
                      <a:pt x="141" y="150"/>
                    </a:moveTo>
                    <a:lnTo>
                      <a:pt x="233" y="213"/>
                    </a:lnTo>
                    <a:lnTo>
                      <a:pt x="141" y="241"/>
                    </a:lnTo>
                    <a:lnTo>
                      <a:pt x="141" y="150"/>
                    </a:lnTo>
                    <a:close/>
                    <a:moveTo>
                      <a:pt x="148" y="131"/>
                    </a:moveTo>
                    <a:lnTo>
                      <a:pt x="245" y="65"/>
                    </a:lnTo>
                    <a:lnTo>
                      <a:pt x="245" y="198"/>
                    </a:lnTo>
                    <a:lnTo>
                      <a:pt x="148" y="131"/>
                    </a:lnTo>
                    <a:close/>
                  </a:path>
                </a:pathLst>
              </a:custGeom>
              <a:solidFill>
                <a:srgbClr val="C1C1C1"/>
              </a:solidFill>
              <a:ln>
                <a:noFill/>
              </a:ln>
            </p:spPr>
            <p:txBody>
              <a:bodyPr vert="horz" wrap="square" lIns="109728" tIns="54864" rIns="109728" bIns="54864" numCol="1" anchor="t" anchorCtr="0" compatLnSpc="1">
                <a:prstTxWarp prst="textNoShape">
                  <a:avLst/>
                </a:prstTxWarp>
              </a:bodyPr>
              <a:lstStyle/>
              <a:p>
                <a:pPr marL="0" marR="0" lvl="0" indent="0" defTabSz="1097240" eaLnBrk="1" fontAlgn="auto" latinLnBrk="0" hangingPunct="1">
                  <a:lnSpc>
                    <a:spcPct val="100000"/>
                  </a:lnSpc>
                  <a:spcBef>
                    <a:spcPts val="0"/>
                  </a:spcBef>
                  <a:spcAft>
                    <a:spcPts val="0"/>
                  </a:spcAft>
                  <a:buClrTx/>
                  <a:buSzTx/>
                  <a:buFontTx/>
                  <a:buNone/>
                  <a:tabLst/>
                  <a:defRPr/>
                </a:pPr>
                <a:endParaRPr kumimoji="0" lang="en-US" sz="2118" b="0" i="0" u="none" strike="noStrike" kern="0" cap="none" spc="0" normalizeH="0" baseline="0" noProof="0">
                  <a:ln>
                    <a:noFill/>
                  </a:ln>
                  <a:solidFill>
                    <a:srgbClr val="000000"/>
                  </a:solidFill>
                  <a:effectLst/>
                  <a:uLnTx/>
                  <a:uFillTx/>
                </a:endParaRPr>
              </a:p>
            </p:txBody>
          </p:sp>
          <p:sp>
            <p:nvSpPr>
              <p:cNvPr id="33" name="Oval 308">
                <a:extLst>
                  <a:ext uri="{FF2B5EF4-FFF2-40B4-BE49-F238E27FC236}">
                    <a16:creationId xmlns:a16="http://schemas.microsoft.com/office/drawing/2014/main" id="{49C29990-C7BA-6A4D-7559-80CAC9951579}"/>
                  </a:ext>
                </a:extLst>
              </p:cNvPr>
              <p:cNvSpPr>
                <a:spLocks noChangeArrowheads="1"/>
              </p:cNvSpPr>
              <p:nvPr/>
            </p:nvSpPr>
            <p:spPr bwMode="gray">
              <a:xfrm>
                <a:off x="8421788" y="5408228"/>
                <a:ext cx="106680" cy="108585"/>
              </a:xfrm>
              <a:prstGeom prst="ellipse">
                <a:avLst/>
              </a:prstGeom>
              <a:solidFill>
                <a:schemeClr val="accent1"/>
              </a:solidFill>
              <a:ln>
                <a:noFill/>
              </a:ln>
            </p:spPr>
            <p:txBody>
              <a:bodyPr vert="horz" wrap="square" lIns="109728" tIns="54864" rIns="109728" bIns="54864" numCol="1" anchor="t" anchorCtr="0" compatLnSpc="1">
                <a:prstTxWarp prst="textNoShape">
                  <a:avLst/>
                </a:prstTxWarp>
              </a:bodyPr>
              <a:lstStyle/>
              <a:p>
                <a:pPr marL="0" marR="0" lvl="0" indent="0" defTabSz="1097240" eaLnBrk="1" fontAlgn="auto" latinLnBrk="0" hangingPunct="1">
                  <a:lnSpc>
                    <a:spcPct val="100000"/>
                  </a:lnSpc>
                  <a:spcBef>
                    <a:spcPts val="0"/>
                  </a:spcBef>
                  <a:spcAft>
                    <a:spcPts val="0"/>
                  </a:spcAft>
                  <a:buClrTx/>
                  <a:buSzTx/>
                  <a:buFontTx/>
                  <a:buNone/>
                  <a:tabLst/>
                  <a:defRPr/>
                </a:pPr>
                <a:endParaRPr kumimoji="0" lang="en-US" sz="2118" b="0" i="0" u="none" strike="noStrike" kern="0" cap="none" spc="0" normalizeH="0" baseline="0" noProof="0">
                  <a:ln>
                    <a:noFill/>
                  </a:ln>
                  <a:solidFill>
                    <a:srgbClr val="000000"/>
                  </a:solidFill>
                  <a:effectLst/>
                  <a:uLnTx/>
                  <a:uFillTx/>
                </a:endParaRPr>
              </a:p>
            </p:txBody>
          </p:sp>
          <p:sp>
            <p:nvSpPr>
              <p:cNvPr id="34" name="Oval 309">
                <a:extLst>
                  <a:ext uri="{FF2B5EF4-FFF2-40B4-BE49-F238E27FC236}">
                    <a16:creationId xmlns:a16="http://schemas.microsoft.com/office/drawing/2014/main" id="{16CD279C-5121-93FD-5F2B-EA02115E90DB}"/>
                  </a:ext>
                </a:extLst>
              </p:cNvPr>
              <p:cNvSpPr>
                <a:spLocks noChangeArrowheads="1"/>
              </p:cNvSpPr>
              <p:nvPr/>
            </p:nvSpPr>
            <p:spPr bwMode="gray">
              <a:xfrm>
                <a:off x="8421788" y="5732079"/>
                <a:ext cx="106680" cy="106680"/>
              </a:xfrm>
              <a:prstGeom prst="ellipse">
                <a:avLst/>
              </a:prstGeom>
              <a:solidFill>
                <a:schemeClr val="accent1"/>
              </a:solidFill>
              <a:ln>
                <a:noFill/>
              </a:ln>
            </p:spPr>
            <p:txBody>
              <a:bodyPr vert="horz" wrap="square" lIns="109728" tIns="54864" rIns="109728" bIns="54864" numCol="1" anchor="t" anchorCtr="0" compatLnSpc="1">
                <a:prstTxWarp prst="textNoShape">
                  <a:avLst/>
                </a:prstTxWarp>
              </a:bodyPr>
              <a:lstStyle/>
              <a:p>
                <a:pPr marL="0" marR="0" lvl="0" indent="0" defTabSz="1097240" eaLnBrk="1" fontAlgn="auto" latinLnBrk="0" hangingPunct="1">
                  <a:lnSpc>
                    <a:spcPct val="100000"/>
                  </a:lnSpc>
                  <a:spcBef>
                    <a:spcPts val="0"/>
                  </a:spcBef>
                  <a:spcAft>
                    <a:spcPts val="0"/>
                  </a:spcAft>
                  <a:buClrTx/>
                  <a:buSzTx/>
                  <a:buFontTx/>
                  <a:buNone/>
                  <a:tabLst/>
                  <a:defRPr/>
                </a:pPr>
                <a:endParaRPr kumimoji="0" lang="en-US" sz="2118" b="0" i="0" u="none" strike="noStrike" kern="0" cap="none" spc="0" normalizeH="0" baseline="0" noProof="0">
                  <a:ln>
                    <a:noFill/>
                  </a:ln>
                  <a:solidFill>
                    <a:srgbClr val="000000"/>
                  </a:solidFill>
                  <a:effectLst/>
                  <a:uLnTx/>
                  <a:uFillTx/>
                </a:endParaRPr>
              </a:p>
            </p:txBody>
          </p:sp>
          <p:sp>
            <p:nvSpPr>
              <p:cNvPr id="35" name="Oval 310">
                <a:extLst>
                  <a:ext uri="{FF2B5EF4-FFF2-40B4-BE49-F238E27FC236}">
                    <a16:creationId xmlns:a16="http://schemas.microsoft.com/office/drawing/2014/main" id="{16BDC828-271E-00E9-14E9-C6446B378212}"/>
                  </a:ext>
                </a:extLst>
              </p:cNvPr>
              <p:cNvSpPr>
                <a:spLocks noChangeArrowheads="1"/>
              </p:cNvSpPr>
              <p:nvPr/>
            </p:nvSpPr>
            <p:spPr bwMode="gray">
              <a:xfrm>
                <a:off x="7955062" y="5408228"/>
                <a:ext cx="108585" cy="108585"/>
              </a:xfrm>
              <a:prstGeom prst="ellipse">
                <a:avLst/>
              </a:prstGeom>
              <a:solidFill>
                <a:schemeClr val="accent1"/>
              </a:solidFill>
              <a:ln>
                <a:noFill/>
              </a:ln>
            </p:spPr>
            <p:txBody>
              <a:bodyPr vert="horz" wrap="square" lIns="109728" tIns="54864" rIns="109728" bIns="54864" numCol="1" anchor="t" anchorCtr="0" compatLnSpc="1">
                <a:prstTxWarp prst="textNoShape">
                  <a:avLst/>
                </a:prstTxWarp>
              </a:bodyPr>
              <a:lstStyle/>
              <a:p>
                <a:pPr marL="0" marR="0" lvl="0" indent="0" defTabSz="1097240" eaLnBrk="1" fontAlgn="auto" latinLnBrk="0" hangingPunct="1">
                  <a:lnSpc>
                    <a:spcPct val="100000"/>
                  </a:lnSpc>
                  <a:spcBef>
                    <a:spcPts val="0"/>
                  </a:spcBef>
                  <a:spcAft>
                    <a:spcPts val="0"/>
                  </a:spcAft>
                  <a:buClrTx/>
                  <a:buSzTx/>
                  <a:buFontTx/>
                  <a:buNone/>
                  <a:tabLst/>
                  <a:defRPr/>
                </a:pPr>
                <a:endParaRPr kumimoji="0" lang="en-US" sz="2118" b="0" i="0" u="none" strike="noStrike" kern="0" cap="none" spc="0" normalizeH="0" baseline="0" noProof="0">
                  <a:ln>
                    <a:noFill/>
                  </a:ln>
                  <a:solidFill>
                    <a:srgbClr val="000000"/>
                  </a:solidFill>
                  <a:effectLst/>
                  <a:uLnTx/>
                  <a:uFillTx/>
                </a:endParaRPr>
              </a:p>
            </p:txBody>
          </p:sp>
          <p:sp>
            <p:nvSpPr>
              <p:cNvPr id="36" name="Oval 311">
                <a:extLst>
                  <a:ext uri="{FF2B5EF4-FFF2-40B4-BE49-F238E27FC236}">
                    <a16:creationId xmlns:a16="http://schemas.microsoft.com/office/drawing/2014/main" id="{0174EFB9-C535-0C1D-86A2-C083850F82C1}"/>
                  </a:ext>
                </a:extLst>
              </p:cNvPr>
              <p:cNvSpPr>
                <a:spLocks noChangeArrowheads="1"/>
              </p:cNvSpPr>
              <p:nvPr/>
            </p:nvSpPr>
            <p:spPr bwMode="gray">
              <a:xfrm>
                <a:off x="8189377" y="5570153"/>
                <a:ext cx="106680" cy="106680"/>
              </a:xfrm>
              <a:prstGeom prst="ellipse">
                <a:avLst/>
              </a:prstGeom>
              <a:solidFill>
                <a:schemeClr val="accent1"/>
              </a:solidFill>
              <a:ln>
                <a:noFill/>
              </a:ln>
            </p:spPr>
            <p:txBody>
              <a:bodyPr vert="horz" wrap="square" lIns="109728" tIns="54864" rIns="109728" bIns="54864" numCol="1" anchor="t" anchorCtr="0" compatLnSpc="1">
                <a:prstTxWarp prst="textNoShape">
                  <a:avLst/>
                </a:prstTxWarp>
              </a:bodyPr>
              <a:lstStyle/>
              <a:p>
                <a:pPr marL="0" marR="0" lvl="0" indent="0" defTabSz="1097240" eaLnBrk="1" fontAlgn="auto" latinLnBrk="0" hangingPunct="1">
                  <a:lnSpc>
                    <a:spcPct val="100000"/>
                  </a:lnSpc>
                  <a:spcBef>
                    <a:spcPts val="0"/>
                  </a:spcBef>
                  <a:spcAft>
                    <a:spcPts val="0"/>
                  </a:spcAft>
                  <a:buClrTx/>
                  <a:buSzTx/>
                  <a:buFontTx/>
                  <a:buNone/>
                  <a:tabLst/>
                  <a:defRPr/>
                </a:pPr>
                <a:endParaRPr kumimoji="0" lang="en-US" sz="2118" b="0" i="0" u="none" strike="noStrike" kern="0" cap="none" spc="0" normalizeH="0" baseline="0" noProof="0">
                  <a:ln>
                    <a:noFill/>
                  </a:ln>
                  <a:solidFill>
                    <a:srgbClr val="000000"/>
                  </a:solidFill>
                  <a:effectLst/>
                  <a:uLnTx/>
                  <a:uFillTx/>
                </a:endParaRPr>
              </a:p>
            </p:txBody>
          </p:sp>
          <p:sp>
            <p:nvSpPr>
              <p:cNvPr id="37" name="Oval 312">
                <a:extLst>
                  <a:ext uri="{FF2B5EF4-FFF2-40B4-BE49-F238E27FC236}">
                    <a16:creationId xmlns:a16="http://schemas.microsoft.com/office/drawing/2014/main" id="{9B5245A3-5F28-C46F-E04A-E4482251AD8A}"/>
                  </a:ext>
                </a:extLst>
              </p:cNvPr>
              <p:cNvSpPr>
                <a:spLocks noChangeArrowheads="1"/>
              </p:cNvSpPr>
              <p:nvPr/>
            </p:nvSpPr>
            <p:spPr bwMode="gray">
              <a:xfrm>
                <a:off x="7955062" y="5733984"/>
                <a:ext cx="108585" cy="106680"/>
              </a:xfrm>
              <a:prstGeom prst="ellipse">
                <a:avLst/>
              </a:prstGeom>
              <a:solidFill>
                <a:schemeClr val="accent1"/>
              </a:solidFill>
              <a:ln>
                <a:noFill/>
              </a:ln>
            </p:spPr>
            <p:txBody>
              <a:bodyPr vert="horz" wrap="square" lIns="109728" tIns="54864" rIns="109728" bIns="54864" numCol="1" anchor="t" anchorCtr="0" compatLnSpc="1">
                <a:prstTxWarp prst="textNoShape">
                  <a:avLst/>
                </a:prstTxWarp>
              </a:bodyPr>
              <a:lstStyle/>
              <a:p>
                <a:pPr marL="0" marR="0" lvl="0" indent="0" defTabSz="1097240" eaLnBrk="1" fontAlgn="auto" latinLnBrk="0" hangingPunct="1">
                  <a:lnSpc>
                    <a:spcPct val="100000"/>
                  </a:lnSpc>
                  <a:spcBef>
                    <a:spcPts val="0"/>
                  </a:spcBef>
                  <a:spcAft>
                    <a:spcPts val="0"/>
                  </a:spcAft>
                  <a:buClrTx/>
                  <a:buSzTx/>
                  <a:buFontTx/>
                  <a:buNone/>
                  <a:tabLst/>
                  <a:defRPr/>
                </a:pPr>
                <a:endParaRPr kumimoji="0" lang="en-US" sz="2118" b="0" i="0" u="none" strike="noStrike" kern="0" cap="none" spc="0" normalizeH="0" baseline="0" noProof="0">
                  <a:ln>
                    <a:noFill/>
                  </a:ln>
                  <a:solidFill>
                    <a:srgbClr val="000000"/>
                  </a:solidFill>
                  <a:effectLst/>
                  <a:uLnTx/>
                  <a:uFillTx/>
                </a:endParaRPr>
              </a:p>
            </p:txBody>
          </p:sp>
          <p:sp>
            <p:nvSpPr>
              <p:cNvPr id="38" name="Oval 313">
                <a:extLst>
                  <a:ext uri="{FF2B5EF4-FFF2-40B4-BE49-F238E27FC236}">
                    <a16:creationId xmlns:a16="http://schemas.microsoft.com/office/drawing/2014/main" id="{C55EDF0D-3494-636B-E863-3DD2B3669794}"/>
                  </a:ext>
                </a:extLst>
              </p:cNvPr>
              <p:cNvSpPr>
                <a:spLocks noChangeArrowheads="1"/>
              </p:cNvSpPr>
              <p:nvPr/>
            </p:nvSpPr>
            <p:spPr bwMode="gray">
              <a:xfrm>
                <a:off x="8189377" y="5337743"/>
                <a:ext cx="106680" cy="108585"/>
              </a:xfrm>
              <a:prstGeom prst="ellipse">
                <a:avLst/>
              </a:prstGeom>
              <a:solidFill>
                <a:schemeClr val="accent1"/>
              </a:solidFill>
              <a:ln>
                <a:noFill/>
              </a:ln>
            </p:spPr>
            <p:txBody>
              <a:bodyPr vert="horz" wrap="square" lIns="109728" tIns="54864" rIns="109728" bIns="54864" numCol="1" anchor="t" anchorCtr="0" compatLnSpc="1">
                <a:prstTxWarp prst="textNoShape">
                  <a:avLst/>
                </a:prstTxWarp>
              </a:bodyPr>
              <a:lstStyle/>
              <a:p>
                <a:pPr marL="0" marR="0" lvl="0" indent="0" defTabSz="1097240" eaLnBrk="1" fontAlgn="auto" latinLnBrk="0" hangingPunct="1">
                  <a:lnSpc>
                    <a:spcPct val="100000"/>
                  </a:lnSpc>
                  <a:spcBef>
                    <a:spcPts val="0"/>
                  </a:spcBef>
                  <a:spcAft>
                    <a:spcPts val="0"/>
                  </a:spcAft>
                  <a:buClrTx/>
                  <a:buSzTx/>
                  <a:buFontTx/>
                  <a:buNone/>
                  <a:tabLst/>
                  <a:defRPr/>
                </a:pPr>
                <a:endParaRPr kumimoji="0" lang="en-US" sz="2118" b="0" i="0" u="none" strike="noStrike" kern="0" cap="none" spc="0" normalizeH="0" baseline="0" noProof="0">
                  <a:ln>
                    <a:noFill/>
                  </a:ln>
                  <a:solidFill>
                    <a:srgbClr val="000000"/>
                  </a:solidFill>
                  <a:effectLst/>
                  <a:uLnTx/>
                  <a:uFillTx/>
                </a:endParaRPr>
              </a:p>
            </p:txBody>
          </p:sp>
          <p:sp>
            <p:nvSpPr>
              <p:cNvPr id="39" name="Oval 314">
                <a:extLst>
                  <a:ext uri="{FF2B5EF4-FFF2-40B4-BE49-F238E27FC236}">
                    <a16:creationId xmlns:a16="http://schemas.microsoft.com/office/drawing/2014/main" id="{2794FD94-83F7-E830-6EDE-BCAAAF44BFF4}"/>
                  </a:ext>
                </a:extLst>
              </p:cNvPr>
              <p:cNvSpPr>
                <a:spLocks noChangeArrowheads="1"/>
              </p:cNvSpPr>
              <p:nvPr/>
            </p:nvSpPr>
            <p:spPr bwMode="gray">
              <a:xfrm>
                <a:off x="8189377" y="5804469"/>
                <a:ext cx="106680" cy="106680"/>
              </a:xfrm>
              <a:prstGeom prst="ellipse">
                <a:avLst/>
              </a:prstGeom>
              <a:solidFill>
                <a:schemeClr val="accent1"/>
              </a:solidFill>
              <a:ln>
                <a:noFill/>
              </a:ln>
            </p:spPr>
            <p:txBody>
              <a:bodyPr vert="horz" wrap="square" lIns="109728" tIns="54864" rIns="109728" bIns="54864" numCol="1" anchor="t" anchorCtr="0" compatLnSpc="1">
                <a:prstTxWarp prst="textNoShape">
                  <a:avLst/>
                </a:prstTxWarp>
              </a:bodyPr>
              <a:lstStyle/>
              <a:p>
                <a:pPr marL="0" marR="0" lvl="0" indent="0" defTabSz="1097240" eaLnBrk="1" fontAlgn="auto" latinLnBrk="0" hangingPunct="1">
                  <a:lnSpc>
                    <a:spcPct val="100000"/>
                  </a:lnSpc>
                  <a:spcBef>
                    <a:spcPts val="0"/>
                  </a:spcBef>
                  <a:spcAft>
                    <a:spcPts val="0"/>
                  </a:spcAft>
                  <a:buClrTx/>
                  <a:buSzTx/>
                  <a:buFontTx/>
                  <a:buNone/>
                  <a:tabLst/>
                  <a:defRPr/>
                </a:pPr>
                <a:endParaRPr kumimoji="0" lang="en-US" sz="2118" b="0" i="0" u="none" strike="noStrike" kern="0" cap="none" spc="0" normalizeH="0" baseline="0" noProof="0">
                  <a:ln>
                    <a:noFill/>
                  </a:ln>
                  <a:solidFill>
                    <a:srgbClr val="000000"/>
                  </a:solidFill>
                  <a:effectLst/>
                  <a:uLnTx/>
                  <a:uFillTx/>
                </a:endParaRPr>
              </a:p>
            </p:txBody>
          </p:sp>
        </p:grpSp>
      </p:grpSp>
      <p:sp>
        <p:nvSpPr>
          <p:cNvPr id="41" name="Title 1">
            <a:extLst>
              <a:ext uri="{FF2B5EF4-FFF2-40B4-BE49-F238E27FC236}">
                <a16:creationId xmlns:a16="http://schemas.microsoft.com/office/drawing/2014/main" id="{5B86DF25-E895-662C-B198-46DEC7C8896A}"/>
              </a:ext>
            </a:extLst>
          </p:cNvPr>
          <p:cNvSpPr txBox="1">
            <a:spLocks/>
          </p:cNvSpPr>
          <p:nvPr/>
        </p:nvSpPr>
        <p:spPr>
          <a:xfrm>
            <a:off x="495300" y="255266"/>
            <a:ext cx="9238152" cy="608698"/>
          </a:xfr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chemeClr val="bg1"/>
                </a:solidFill>
                <a:latin typeface="+mn-lt"/>
                <a:cs typeface="Segoe UI"/>
              </a:rPr>
              <a:t>Deployment process (Enterprise Edition)   </a:t>
            </a:r>
          </a:p>
        </p:txBody>
      </p:sp>
    </p:spTree>
    <p:extLst>
      <p:ext uri="{BB962C8B-B14F-4D97-AF65-F5344CB8AC3E}">
        <p14:creationId xmlns:p14="http://schemas.microsoft.com/office/powerpoint/2010/main" val="3736564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par>
                                <p:cTn id="15" presetID="10" presetClass="entr" presetSubtype="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childTnLst>
                                </p:cTn>
                              </p:par>
                            </p:childTnLst>
                          </p:cTn>
                        </p:par>
                        <p:par>
                          <p:cTn id="18" fill="hold">
                            <p:stCondLst>
                              <p:cond delay="1000"/>
                            </p:stCondLst>
                            <p:childTnLst>
                              <p:par>
                                <p:cTn id="19" presetID="10" presetClass="entr" presetSubtype="0" fill="hold" grpId="0" nodeType="after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par>
                                <p:cTn id="22" presetID="10" presetClass="entr" presetSubtype="0" fill="hold" nodeType="with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fade">
                                      <p:cBhvr>
                                        <p:cTn id="24" dur="500"/>
                                        <p:tgtEl>
                                          <p:spTgt spid="24"/>
                                        </p:tgtEl>
                                      </p:cBhvr>
                                    </p:animEffect>
                                  </p:childTnLst>
                                </p:cTn>
                              </p:par>
                            </p:childTnLst>
                          </p:cTn>
                        </p:par>
                        <p:par>
                          <p:cTn id="25" fill="hold">
                            <p:stCondLst>
                              <p:cond delay="1500"/>
                            </p:stCondLst>
                            <p:childTnLst>
                              <p:par>
                                <p:cTn id="26" presetID="10" presetClass="entr" presetSubtype="0" fill="hold" grpId="0" nodeType="after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500"/>
                                        <p:tgtEl>
                                          <p:spTgt spid="8"/>
                                        </p:tgtEl>
                                      </p:cBhvr>
                                    </p:animEffect>
                                  </p:childTnLst>
                                </p:cTn>
                              </p:par>
                              <p:par>
                                <p:cTn id="29" presetID="10" presetClass="entr" presetSubtype="0" fill="hold" nodeType="withEffect">
                                  <p:stCondLst>
                                    <p:cond delay="0"/>
                                  </p:stCondLst>
                                  <p:childTnLst>
                                    <p:set>
                                      <p:cBhvr>
                                        <p:cTn id="30" dur="1" fill="hold">
                                          <p:stCondLst>
                                            <p:cond delay="0"/>
                                          </p:stCondLst>
                                        </p:cTn>
                                        <p:tgtEl>
                                          <p:spTgt spid="29"/>
                                        </p:tgtEl>
                                        <p:attrNameLst>
                                          <p:attrName>style.visibility</p:attrName>
                                        </p:attrNameLst>
                                      </p:cBhvr>
                                      <p:to>
                                        <p:strVal val="visible"/>
                                      </p:to>
                                    </p:set>
                                    <p:animEffect transition="in" filter="fade">
                                      <p:cBhvr>
                                        <p:cTn id="31" dur="500"/>
                                        <p:tgtEl>
                                          <p:spTgt spid="29"/>
                                        </p:tgtEl>
                                      </p:cBhvr>
                                    </p:animEffect>
                                  </p:childTnLst>
                                </p:cTn>
                              </p:par>
                            </p:childTnLst>
                          </p:cTn>
                        </p:par>
                        <p:par>
                          <p:cTn id="32" fill="hold">
                            <p:stCondLst>
                              <p:cond delay="2000"/>
                            </p:stCondLst>
                            <p:childTnLst>
                              <p:par>
                                <p:cTn id="33" presetID="2" presetClass="entr" presetSubtype="8" fill="hold" nodeType="afterEffect">
                                  <p:stCondLst>
                                    <p:cond delay="0"/>
                                  </p:stCondLst>
                                  <p:childTnLst>
                                    <p:set>
                                      <p:cBhvr>
                                        <p:cTn id="34" dur="1" fill="hold">
                                          <p:stCondLst>
                                            <p:cond delay="0"/>
                                          </p:stCondLst>
                                        </p:cTn>
                                        <p:tgtEl>
                                          <p:spTgt spid="4"/>
                                        </p:tgtEl>
                                        <p:attrNameLst>
                                          <p:attrName>style.visibility</p:attrName>
                                        </p:attrNameLst>
                                      </p:cBhvr>
                                      <p:to>
                                        <p:strVal val="visible"/>
                                      </p:to>
                                    </p:set>
                                    <p:anim calcmode="lin" valueType="num">
                                      <p:cBhvr additive="base">
                                        <p:cTn id="35" dur="500" fill="hold"/>
                                        <p:tgtEl>
                                          <p:spTgt spid="4"/>
                                        </p:tgtEl>
                                        <p:attrNameLst>
                                          <p:attrName>ppt_x</p:attrName>
                                        </p:attrNameLst>
                                      </p:cBhvr>
                                      <p:tavLst>
                                        <p:tav tm="0">
                                          <p:val>
                                            <p:strVal val="0-#ppt_w/2"/>
                                          </p:val>
                                        </p:tav>
                                        <p:tav tm="100000">
                                          <p:val>
                                            <p:strVal val="#ppt_x"/>
                                          </p:val>
                                        </p:tav>
                                      </p:tavLst>
                                    </p:anim>
                                    <p:anim calcmode="lin" valueType="num">
                                      <p:cBhvr additive="base">
                                        <p:cTn id="36"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9D3C417F-5096-59D6-8DCD-74663FA98465}"/>
              </a:ext>
            </a:extLst>
          </p:cNvPr>
          <p:cNvSpPr/>
          <p:nvPr/>
        </p:nvSpPr>
        <p:spPr bwMode="auto">
          <a:xfrm>
            <a:off x="604837" y="988284"/>
            <a:ext cx="5022411" cy="658586"/>
          </a:xfrm>
          <a:prstGeom prst="rect">
            <a:avLst/>
          </a:prstGeom>
          <a:noFill/>
          <a:ln w="63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0" tIns="146304" rIns="182880" bIns="146304" numCol="1" spcCol="0" rtlCol="0" fromWordArt="0" anchor="ctr" anchorCtr="0" forceAA="0" compatLnSpc="1">
            <a:prstTxWarp prst="textNoShape">
              <a:avLst/>
            </a:prstTxWarp>
            <a:noAutofit/>
          </a:bodyPr>
          <a:lstStyle/>
          <a:p>
            <a:pPr marL="0" marR="0" lvl="0" indent="0" algn="l" defTabSz="914102" rtl="0" eaLnBrk="1" fontAlgn="base" latinLnBrk="0" hangingPunct="1">
              <a:lnSpc>
                <a:spcPct val="90000"/>
              </a:lnSpc>
              <a:spcBef>
                <a:spcPct val="0"/>
              </a:spcBef>
              <a:spcAft>
                <a:spcPct val="0"/>
              </a:spcAft>
              <a:buClrTx/>
              <a:buSzTx/>
              <a:buFontTx/>
              <a:buNone/>
              <a:tabLst/>
              <a:defRPr/>
            </a:pPr>
            <a:r>
              <a:rPr kumimoji="0" lang="en-IN" sz="2000" b="0" i="0" u="none" strike="noStrike" kern="1200" cap="none" spc="0" normalizeH="0" baseline="0" noProof="0">
                <a:ln>
                  <a:noFill/>
                </a:ln>
                <a:solidFill>
                  <a:schemeClr val="bg1"/>
                </a:solidFill>
                <a:effectLst/>
                <a:uLnTx/>
                <a:uFillTx/>
                <a:latin typeface="Segoe UI Semibold" panose="020B0702040204020203" pitchFamily="34" charset="0"/>
                <a:ea typeface="+mn-ea"/>
                <a:cs typeface="Segoe UI Semibold" panose="020B0702040204020203" pitchFamily="34" charset="0"/>
              </a:rPr>
              <a:t>Requirements</a:t>
            </a:r>
          </a:p>
        </p:txBody>
      </p:sp>
      <p:sp>
        <p:nvSpPr>
          <p:cNvPr id="26" name="TextBox 25">
            <a:extLst>
              <a:ext uri="{FF2B5EF4-FFF2-40B4-BE49-F238E27FC236}">
                <a16:creationId xmlns:a16="http://schemas.microsoft.com/office/drawing/2014/main" id="{6962D3A1-D31D-E791-8E47-7E55420B9174}"/>
              </a:ext>
            </a:extLst>
          </p:cNvPr>
          <p:cNvSpPr txBox="1"/>
          <p:nvPr/>
        </p:nvSpPr>
        <p:spPr>
          <a:xfrm>
            <a:off x="588263" y="1671965"/>
            <a:ext cx="5022412" cy="4462760"/>
          </a:xfrm>
          <a:prstGeom prst="rect">
            <a:avLst/>
          </a:prstGeom>
          <a:noFill/>
        </p:spPr>
        <p:txBody>
          <a:bodyPr wrap="square" lIns="0" tIns="45720" rIns="91440" bIns="45720" anchor="t">
            <a:spAutoFit/>
          </a:bodyPr>
          <a:lstStyle/>
          <a:p>
            <a:pPr marR="0" lvl="0" algn="l" defTabSz="914102" rtl="0" eaLnBrk="1" fontAlgn="base" latinLnBrk="0" hangingPunct="1">
              <a:lnSpc>
                <a:spcPct val="100000"/>
              </a:lnSpc>
              <a:spcBef>
                <a:spcPts val="1765"/>
              </a:spcBef>
              <a:spcAft>
                <a:spcPts val="0"/>
              </a:spcAft>
              <a:buClrTx/>
              <a:buSzTx/>
              <a:tabLst/>
              <a:defRPr/>
            </a:pPr>
            <a:r>
              <a:rPr kumimoji="0" lang="en-US" sz="1600" b="0" i="0" u="none" strike="noStrike" kern="1200" cap="none" spc="0" normalizeH="0" baseline="0" noProof="0">
                <a:ln>
                  <a:noFill/>
                </a:ln>
                <a:solidFill>
                  <a:schemeClr val="bg1"/>
                </a:solidFill>
                <a:effectLst/>
                <a:uLnTx/>
                <a:uFillTx/>
                <a:latin typeface="Segoe UI"/>
                <a:ea typeface="Segoe UI" pitchFamily="34" charset="0"/>
                <a:cs typeface="Segoe UI" pitchFamily="34" charset="0"/>
              </a:rPr>
              <a:t>To use your own network and provision AADJ Cloud PCs, </a:t>
            </a:r>
            <a:r>
              <a:rPr lang="en-US" sz="1600">
                <a:solidFill>
                  <a:schemeClr val="bg1"/>
                </a:solidFill>
                <a:latin typeface="Segoe UI"/>
                <a:ea typeface="Segoe UI" pitchFamily="34" charset="0"/>
                <a:cs typeface="Segoe UI" pitchFamily="34" charset="0"/>
              </a:rPr>
              <a:t>a </a:t>
            </a:r>
            <a:r>
              <a:rPr kumimoji="0" lang="en-US" sz="1600" b="0" i="0" u="none" strike="noStrike" kern="1200" cap="none" spc="0" normalizeH="0" baseline="0" noProof="0">
                <a:ln>
                  <a:noFill/>
                </a:ln>
                <a:solidFill>
                  <a:schemeClr val="bg1"/>
                </a:solidFill>
                <a:effectLst/>
                <a:uLnTx/>
                <a:uFillTx/>
                <a:latin typeface="Segoe UI"/>
                <a:ea typeface="Segoe UI" pitchFamily="34" charset="0"/>
                <a:cs typeface="Segoe UI" pitchFamily="34" charset="0"/>
              </a:rPr>
              <a:t>Virtual Network (</a:t>
            </a:r>
            <a:r>
              <a:rPr kumimoji="0" lang="en-US" sz="1600" b="0" i="0" u="none" strike="noStrike" kern="1200" cap="none" spc="0" normalizeH="0" baseline="0" noProof="0" err="1">
                <a:ln>
                  <a:noFill/>
                </a:ln>
                <a:solidFill>
                  <a:schemeClr val="bg1"/>
                </a:solidFill>
                <a:effectLst/>
                <a:uLnTx/>
                <a:uFillTx/>
                <a:latin typeface="Segoe UI"/>
                <a:ea typeface="Segoe UI" pitchFamily="34" charset="0"/>
                <a:cs typeface="Segoe UI" pitchFamily="34" charset="0"/>
              </a:rPr>
              <a:t>vNET</a:t>
            </a:r>
            <a:r>
              <a:rPr lang="en-US" sz="1600">
                <a:solidFill>
                  <a:schemeClr val="bg1"/>
                </a:solidFill>
                <a:latin typeface="Segoe UI"/>
                <a:ea typeface="Segoe UI" pitchFamily="34" charset="0"/>
                <a:cs typeface="Segoe UI" pitchFamily="34" charset="0"/>
              </a:rPr>
              <a:t>) </a:t>
            </a:r>
            <a:r>
              <a:rPr kumimoji="0" lang="en-US" sz="1600" b="0" i="0" u="none" strike="noStrike" kern="1200" cap="none" spc="0" normalizeH="0" baseline="0" noProof="0">
                <a:ln>
                  <a:noFill/>
                </a:ln>
                <a:solidFill>
                  <a:schemeClr val="bg1"/>
                </a:solidFill>
                <a:effectLst/>
                <a:uLnTx/>
                <a:uFillTx/>
                <a:latin typeface="Segoe UI"/>
                <a:ea typeface="Segoe UI" pitchFamily="34" charset="0"/>
                <a:cs typeface="Segoe UI" pitchFamily="34" charset="0"/>
              </a:rPr>
              <a:t>is strongly recommended to be in same region as you want your Cloud PC’s deploying.</a:t>
            </a:r>
          </a:p>
          <a:p>
            <a:pPr marR="0" lvl="0" algn="l" defTabSz="914102" rtl="0" eaLnBrk="1" fontAlgn="base" latinLnBrk="0" hangingPunct="1">
              <a:lnSpc>
                <a:spcPct val="100000"/>
              </a:lnSpc>
              <a:spcBef>
                <a:spcPts val="1765"/>
              </a:spcBef>
              <a:spcAft>
                <a:spcPts val="0"/>
              </a:spcAft>
              <a:buClrTx/>
              <a:buSzTx/>
              <a:tabLst/>
              <a:defRPr/>
            </a:pPr>
            <a:r>
              <a:rPr kumimoji="0" lang="en-US" sz="1600" b="0" i="0" u="none" strike="noStrike" kern="1200" cap="none" spc="0" normalizeH="0" baseline="0" noProof="0">
                <a:ln>
                  <a:noFill/>
                </a:ln>
                <a:solidFill>
                  <a:schemeClr val="bg1"/>
                </a:solidFill>
                <a:effectLst/>
                <a:uLnTx/>
                <a:uFillTx/>
                <a:latin typeface="Segoe UI"/>
                <a:ea typeface="Segoe UI" pitchFamily="34" charset="0"/>
                <a:cs typeface="Segoe UI" pitchFamily="34" charset="0"/>
              </a:rPr>
              <a:t>To use your own network and provision HAADJ Cloud PCs:</a:t>
            </a:r>
            <a:endParaRPr lang="en-US" sz="1600">
              <a:solidFill>
                <a:schemeClr val="bg1"/>
              </a:solidFill>
              <a:latin typeface="Segoe UI Semibold"/>
            </a:endParaRPr>
          </a:p>
          <a:p>
            <a:pPr lvl="1" defTabSz="914102" fontAlgn="base">
              <a:spcBef>
                <a:spcPts val="1765"/>
              </a:spcBef>
              <a:defRPr/>
            </a:pPr>
            <a:r>
              <a:rPr kumimoji="0" lang="en-US" sz="1600" b="0" i="0" u="none" strike="noStrike" kern="1200" cap="none" spc="0" normalizeH="0" baseline="0" noProof="0">
                <a:ln>
                  <a:noFill/>
                </a:ln>
                <a:solidFill>
                  <a:schemeClr val="bg1"/>
                </a:solidFill>
                <a:effectLst/>
                <a:uLnTx/>
                <a:uFillTx/>
                <a:latin typeface="Segoe UI Semibold"/>
                <a:ea typeface="+mn-ea"/>
                <a:cs typeface="+mn-cs"/>
              </a:rPr>
              <a:t>Azure</a:t>
            </a:r>
            <a:r>
              <a:rPr kumimoji="0" lang="en-US" sz="1600" b="1" i="0" u="none" strike="noStrike" kern="1200" cap="none" spc="0" normalizeH="0" baseline="0" noProof="0">
                <a:ln>
                  <a:noFill/>
                </a:ln>
                <a:solidFill>
                  <a:schemeClr val="bg1"/>
                </a:solidFill>
                <a:effectLst/>
                <a:uLnTx/>
                <a:uFillTx/>
                <a:latin typeface="Segoe UI Semibold"/>
                <a:ea typeface="Segoe UI" pitchFamily="34" charset="0"/>
                <a:cs typeface="Segoe UI" pitchFamily="34" charset="0"/>
              </a:rPr>
              <a:t> </a:t>
            </a:r>
            <a:r>
              <a:rPr kumimoji="0" lang="en-US" sz="1600" b="0" i="0" u="none" strike="noStrike" kern="1200" cap="none" spc="0" normalizeH="0" baseline="0" noProof="0" err="1">
                <a:ln>
                  <a:noFill/>
                </a:ln>
                <a:solidFill>
                  <a:schemeClr val="bg1"/>
                </a:solidFill>
                <a:effectLst/>
                <a:uLnTx/>
                <a:uFillTx/>
                <a:latin typeface="Segoe UI Semibold"/>
                <a:ea typeface="+mn-ea"/>
                <a:cs typeface="+mn-cs"/>
              </a:rPr>
              <a:t>vNET</a:t>
            </a:r>
            <a:r>
              <a:rPr kumimoji="0" lang="en-US" sz="1600" b="1" i="0" u="none" strike="noStrike" kern="1200" cap="none" spc="0" normalizeH="0" baseline="0" noProof="0">
                <a:ln>
                  <a:noFill/>
                </a:ln>
                <a:solidFill>
                  <a:schemeClr val="bg1"/>
                </a:solidFill>
                <a:effectLst/>
                <a:uLnTx/>
                <a:uFillTx/>
                <a:latin typeface="Segoe UI Semibold"/>
                <a:ea typeface="Segoe UI" pitchFamily="34" charset="0"/>
                <a:cs typeface="Segoe UI" pitchFamily="34" charset="0"/>
              </a:rPr>
              <a:t> </a:t>
            </a:r>
            <a:r>
              <a:rPr kumimoji="0" lang="en-US" sz="1600" b="0" i="0" u="none" strike="noStrike" kern="1200" cap="none" spc="0" normalizeH="0" baseline="0" noProof="0">
                <a:ln>
                  <a:noFill/>
                </a:ln>
                <a:solidFill>
                  <a:schemeClr val="bg1"/>
                </a:solidFill>
                <a:effectLst/>
                <a:uLnTx/>
                <a:uFillTx/>
                <a:latin typeface="Segoe UI"/>
                <a:ea typeface="Segoe UI" pitchFamily="34" charset="0"/>
                <a:cs typeface="Segoe UI" pitchFamily="34" charset="0"/>
              </a:rPr>
              <a:t>virtual</a:t>
            </a:r>
            <a:r>
              <a:rPr kumimoji="0" lang="en-US" sz="1600" b="1" i="0" u="none" strike="noStrike" kern="1200" cap="none" spc="0" normalizeH="0" baseline="0" noProof="0">
                <a:ln>
                  <a:noFill/>
                </a:ln>
                <a:solidFill>
                  <a:schemeClr val="bg1"/>
                </a:solidFill>
                <a:effectLst/>
                <a:uLnTx/>
                <a:uFillTx/>
                <a:latin typeface="Segoe UI"/>
                <a:ea typeface="Segoe UI" pitchFamily="34" charset="0"/>
                <a:cs typeface="Segoe UI" pitchFamily="34" charset="0"/>
              </a:rPr>
              <a:t> </a:t>
            </a:r>
            <a:r>
              <a:rPr kumimoji="0" lang="en-US" sz="1600" b="0" i="0" u="none" strike="noStrike" kern="1200" cap="none" spc="0" normalizeH="0" baseline="0" noProof="0">
                <a:ln>
                  <a:noFill/>
                </a:ln>
                <a:solidFill>
                  <a:schemeClr val="bg1"/>
                </a:solidFill>
                <a:effectLst/>
                <a:uLnTx/>
                <a:uFillTx/>
                <a:latin typeface="Segoe UI"/>
                <a:ea typeface="Segoe UI" pitchFamily="34" charset="0"/>
                <a:cs typeface="Segoe UI" pitchFamily="34" charset="0"/>
              </a:rPr>
              <a:t>Network</a:t>
            </a:r>
            <a:r>
              <a:rPr kumimoji="0" lang="en-US" sz="1600" b="1" i="0" u="none" strike="noStrike" kern="1200" cap="none" spc="0" normalizeH="0" baseline="0" noProof="0">
                <a:ln>
                  <a:noFill/>
                </a:ln>
                <a:solidFill>
                  <a:schemeClr val="bg1"/>
                </a:solidFill>
                <a:effectLst/>
                <a:uLnTx/>
                <a:uFillTx/>
                <a:latin typeface="Segoe UI"/>
                <a:ea typeface="Segoe UI" pitchFamily="34" charset="0"/>
                <a:cs typeface="Segoe UI" pitchFamily="34" charset="0"/>
              </a:rPr>
              <a:t> </a:t>
            </a:r>
            <a:r>
              <a:rPr kumimoji="0" lang="en-US" sz="1600" b="0" i="0" u="none" strike="noStrike" kern="1200" cap="none" spc="0" normalizeH="0" baseline="0" noProof="0">
                <a:ln>
                  <a:noFill/>
                </a:ln>
                <a:solidFill>
                  <a:schemeClr val="bg1"/>
                </a:solidFill>
                <a:effectLst/>
                <a:uLnTx/>
                <a:uFillTx/>
                <a:latin typeface="Segoe UI"/>
                <a:ea typeface="Segoe UI" pitchFamily="34" charset="0"/>
                <a:cs typeface="Segoe UI" pitchFamily="34" charset="0"/>
              </a:rPr>
              <a:t>must </a:t>
            </a:r>
            <a:r>
              <a:rPr kumimoji="0" lang="en-US" sz="1600" b="0" i="0" u="none" strike="noStrike" kern="1200" cap="none" spc="0" normalizeH="0" baseline="0" noProof="0">
                <a:ln>
                  <a:noFill/>
                </a:ln>
                <a:solidFill>
                  <a:schemeClr val="bg1"/>
                </a:solidFill>
                <a:effectLst/>
                <a:uLnTx/>
                <a:uFillTx/>
                <a:latin typeface="Segoe UI Semibold"/>
                <a:ea typeface="+mn-ea"/>
                <a:cs typeface="+mn-cs"/>
              </a:rPr>
              <a:t>route</a:t>
            </a:r>
            <a:r>
              <a:rPr kumimoji="0" lang="en-US" sz="1600" b="0" i="0" u="none" strike="noStrike" kern="1200" cap="none" spc="0" normalizeH="0" baseline="0" noProof="0">
                <a:ln>
                  <a:noFill/>
                </a:ln>
                <a:solidFill>
                  <a:schemeClr val="bg1"/>
                </a:solidFill>
                <a:effectLst/>
                <a:uLnTx/>
                <a:uFillTx/>
                <a:latin typeface="Segoe UI"/>
                <a:ea typeface="Segoe UI" pitchFamily="34" charset="0"/>
                <a:cs typeface="Segoe UI" pitchFamily="34" charset="0"/>
              </a:rPr>
              <a:t> to a </a:t>
            </a:r>
            <a:r>
              <a:rPr kumimoji="0" lang="en-US" sz="1600" b="0" i="0" u="none" strike="noStrike" kern="1200" cap="none" spc="0" normalizeH="0" baseline="0" noProof="0">
                <a:ln>
                  <a:noFill/>
                </a:ln>
                <a:solidFill>
                  <a:schemeClr val="bg1"/>
                </a:solidFill>
                <a:effectLst/>
                <a:uLnTx/>
                <a:uFillTx/>
                <a:latin typeface="Segoe UI Semibold"/>
                <a:ea typeface="+mn-ea"/>
                <a:cs typeface="+mn-cs"/>
              </a:rPr>
              <a:t>DNS</a:t>
            </a:r>
            <a:r>
              <a:rPr kumimoji="0" lang="en-US" sz="1600" b="0" i="0" u="none" strike="noStrike" kern="1200" cap="none" spc="0" normalizeH="0" baseline="0" noProof="0">
                <a:ln>
                  <a:noFill/>
                </a:ln>
                <a:solidFill>
                  <a:schemeClr val="bg1"/>
                </a:solidFill>
                <a:effectLst/>
                <a:uLnTx/>
                <a:uFillTx/>
                <a:latin typeface="Segoe UI"/>
                <a:ea typeface="Segoe UI" pitchFamily="34" charset="0"/>
                <a:cs typeface="Segoe UI" pitchFamily="34" charset="0"/>
              </a:rPr>
              <a:t> server that can resolve Active Directory records either on-premises or on Azure.</a:t>
            </a:r>
          </a:p>
          <a:p>
            <a:pPr lvl="1" defTabSz="914102" fontAlgn="base">
              <a:spcBef>
                <a:spcPts val="1765"/>
              </a:spcBef>
              <a:defRPr/>
            </a:pPr>
            <a:r>
              <a:rPr kumimoji="0" lang="en-US" sz="1600" b="0" i="0" u="none" strike="noStrike" kern="1200" cap="none" spc="0" normalizeH="0" baseline="0" noProof="0">
                <a:ln>
                  <a:noFill/>
                </a:ln>
                <a:solidFill>
                  <a:schemeClr val="bg1"/>
                </a:solidFill>
                <a:effectLst/>
                <a:uLnTx/>
                <a:uFillTx/>
                <a:latin typeface="Segoe UI"/>
                <a:ea typeface="Segoe UI" pitchFamily="34" charset="0"/>
                <a:cs typeface="Segoe UI"/>
              </a:rPr>
              <a:t>This </a:t>
            </a:r>
            <a:r>
              <a:rPr kumimoji="0" lang="en-US" sz="1600" b="0" i="0" u="none" strike="noStrike" kern="1200" cap="none" spc="0" normalizeH="0" baseline="0" noProof="0">
                <a:ln>
                  <a:noFill/>
                </a:ln>
                <a:solidFill>
                  <a:schemeClr val="bg1"/>
                </a:solidFill>
                <a:effectLst/>
                <a:uLnTx/>
                <a:uFillTx/>
                <a:latin typeface="Segoe UI Semibold"/>
                <a:ea typeface="+mn-ea"/>
                <a:cs typeface="+mn-cs"/>
              </a:rPr>
              <a:t>AD</a:t>
            </a:r>
            <a:r>
              <a:rPr kumimoji="0" lang="en-US" sz="1600" b="0" i="0" u="none" strike="noStrike" kern="1200" cap="none" spc="0" normalizeH="0" baseline="0" noProof="0">
                <a:ln>
                  <a:noFill/>
                </a:ln>
                <a:solidFill>
                  <a:schemeClr val="bg1"/>
                </a:solidFill>
                <a:effectLst/>
                <a:uLnTx/>
                <a:uFillTx/>
                <a:latin typeface="Segoe UI"/>
                <a:ea typeface="Segoe UI" pitchFamily="34" charset="0"/>
                <a:cs typeface="Segoe UI"/>
              </a:rPr>
              <a:t> must be </a:t>
            </a:r>
            <a:r>
              <a:rPr kumimoji="0" lang="en-US" sz="1600" b="0" i="0" u="none" strike="noStrike" kern="1200" cap="none" spc="0" normalizeH="0" baseline="0" noProof="0">
                <a:ln>
                  <a:noFill/>
                </a:ln>
                <a:solidFill>
                  <a:schemeClr val="bg1"/>
                </a:solidFill>
                <a:effectLst/>
                <a:uLnTx/>
                <a:uFillTx/>
                <a:latin typeface="Segoe UI Semibold"/>
                <a:ea typeface="+mn-ea"/>
                <a:cs typeface="+mn-cs"/>
              </a:rPr>
              <a:t>in</a:t>
            </a:r>
            <a:r>
              <a:rPr kumimoji="0" lang="en-US" sz="1600" b="0" i="0" u="none" strike="noStrike" kern="1200" cap="none" spc="0" normalizeH="0" baseline="0" noProof="0">
                <a:ln>
                  <a:noFill/>
                </a:ln>
                <a:solidFill>
                  <a:schemeClr val="bg1"/>
                </a:solidFill>
                <a:effectLst/>
                <a:uLnTx/>
                <a:uFillTx/>
                <a:latin typeface="Segoe UI Semibold"/>
                <a:ea typeface="Segoe UI" pitchFamily="34" charset="0"/>
                <a:cs typeface="Segoe UI"/>
              </a:rPr>
              <a:t> </a:t>
            </a:r>
            <a:r>
              <a:rPr kumimoji="0" lang="en-US" sz="1600" b="0" i="0" u="none" strike="noStrike" kern="1200" cap="none" spc="0" normalizeH="0" baseline="0" noProof="0">
                <a:ln>
                  <a:noFill/>
                </a:ln>
                <a:solidFill>
                  <a:schemeClr val="bg1"/>
                </a:solidFill>
                <a:effectLst/>
                <a:uLnTx/>
                <a:uFillTx/>
                <a:latin typeface="Segoe UI Semibold"/>
                <a:ea typeface="+mn-ea"/>
                <a:cs typeface="+mn-cs"/>
              </a:rPr>
              <a:t>sync</a:t>
            </a:r>
            <a:r>
              <a:rPr kumimoji="0" lang="en-US" sz="1600" b="0" i="0" u="none" strike="noStrike" kern="1200" cap="none" spc="0" normalizeH="0" baseline="0" noProof="0">
                <a:ln>
                  <a:noFill/>
                </a:ln>
                <a:solidFill>
                  <a:schemeClr val="bg1"/>
                </a:solidFill>
                <a:effectLst/>
                <a:uLnTx/>
                <a:uFillTx/>
                <a:latin typeface="Segoe UI Semibold"/>
                <a:ea typeface="Segoe UI" pitchFamily="34" charset="0"/>
                <a:cs typeface="Segoe UI"/>
              </a:rPr>
              <a:t> </a:t>
            </a:r>
            <a:r>
              <a:rPr kumimoji="0" lang="en-US" sz="1600" b="0" i="0" u="none" strike="noStrike" kern="1200" cap="none" spc="0" normalizeH="0" baseline="0" noProof="0">
                <a:ln>
                  <a:noFill/>
                </a:ln>
                <a:solidFill>
                  <a:schemeClr val="bg1"/>
                </a:solidFill>
                <a:effectLst/>
                <a:uLnTx/>
                <a:uFillTx/>
                <a:latin typeface="Segoe UI"/>
                <a:ea typeface="Segoe UI" pitchFamily="34" charset="0"/>
                <a:cs typeface="Segoe UI"/>
              </a:rPr>
              <a:t>with </a:t>
            </a:r>
            <a:r>
              <a:rPr kumimoji="0" lang="en-US" sz="1600" b="0" i="0" u="none" strike="noStrike" kern="1200" cap="none" spc="0" normalizeH="0" baseline="0" noProof="0">
                <a:ln>
                  <a:noFill/>
                </a:ln>
                <a:solidFill>
                  <a:schemeClr val="bg1"/>
                </a:solidFill>
                <a:effectLst/>
                <a:uLnTx/>
                <a:uFillTx/>
                <a:latin typeface="Segoe UI Semibold"/>
                <a:ea typeface="+mn-ea"/>
                <a:cs typeface="+mn-cs"/>
              </a:rPr>
              <a:t>Azure</a:t>
            </a:r>
            <a:r>
              <a:rPr kumimoji="0" lang="en-US" sz="1600" b="0" i="0" u="none" strike="noStrike" kern="1200" cap="none" spc="0" normalizeH="0" baseline="0" noProof="0">
                <a:ln>
                  <a:noFill/>
                </a:ln>
                <a:solidFill>
                  <a:schemeClr val="bg1"/>
                </a:solidFill>
                <a:effectLst/>
                <a:uLnTx/>
                <a:uFillTx/>
                <a:latin typeface="Segoe UI Semibold"/>
                <a:ea typeface="Segoe UI" pitchFamily="34" charset="0"/>
                <a:cs typeface="Segoe UI"/>
              </a:rPr>
              <a:t> </a:t>
            </a:r>
            <a:r>
              <a:rPr kumimoji="0" lang="en-US" sz="1600" b="0" i="0" u="none" strike="noStrike" kern="1200" cap="none" spc="0" normalizeH="0" baseline="0" noProof="0">
                <a:ln>
                  <a:noFill/>
                </a:ln>
                <a:solidFill>
                  <a:schemeClr val="bg1"/>
                </a:solidFill>
                <a:effectLst/>
                <a:uLnTx/>
                <a:uFillTx/>
                <a:latin typeface="Segoe UI Semibold"/>
                <a:ea typeface="+mn-ea"/>
                <a:cs typeface="+mn-cs"/>
              </a:rPr>
              <a:t>AD</a:t>
            </a:r>
            <a:r>
              <a:rPr kumimoji="0" lang="en-US" sz="1600" b="0" i="0" u="none" strike="noStrike" kern="1200" cap="none" spc="0" normalizeH="0" baseline="0" noProof="0">
                <a:ln>
                  <a:noFill/>
                </a:ln>
                <a:solidFill>
                  <a:schemeClr val="bg1"/>
                </a:solidFill>
                <a:effectLst/>
                <a:uLnTx/>
                <a:uFillTx/>
                <a:latin typeface="Segoe UI Semibold"/>
                <a:ea typeface="Segoe UI" pitchFamily="34" charset="0"/>
                <a:cs typeface="Segoe UI"/>
              </a:rPr>
              <a:t> </a:t>
            </a:r>
            <a:r>
              <a:rPr kumimoji="0" lang="en-US" sz="1600" b="0" i="0" u="none" strike="noStrike" kern="1200" cap="none" spc="0" normalizeH="0" baseline="0" noProof="0">
                <a:ln>
                  <a:noFill/>
                </a:ln>
                <a:solidFill>
                  <a:schemeClr val="bg1"/>
                </a:solidFill>
                <a:effectLst/>
                <a:uLnTx/>
                <a:uFillTx/>
                <a:latin typeface="Segoe UI"/>
                <a:ea typeface="Segoe UI" pitchFamily="34" charset="0"/>
                <a:cs typeface="Segoe UI"/>
              </a:rPr>
              <a:t>to provide hybrid identity in AAD via Azure AD Connect.</a:t>
            </a:r>
            <a:endParaRPr kumimoji="0" lang="en-US" sz="1600" b="0" i="0" u="none" strike="noStrike" kern="1200" cap="none" spc="0" normalizeH="0" baseline="0" noProof="0">
              <a:ln>
                <a:noFill/>
              </a:ln>
              <a:solidFill>
                <a:schemeClr val="bg1"/>
              </a:solidFill>
              <a:effectLst/>
              <a:uLnTx/>
              <a:uFillTx/>
              <a:latin typeface="Segoe UI"/>
              <a:ea typeface="Segoe UI" pitchFamily="34" charset="0"/>
              <a:cs typeface="Segoe UI" pitchFamily="34" charset="0"/>
            </a:endParaRPr>
          </a:p>
          <a:p>
            <a:pPr lvl="1" defTabSz="914102" fontAlgn="base">
              <a:spcBef>
                <a:spcPts val="1765"/>
              </a:spcBef>
              <a:defRPr/>
            </a:pPr>
            <a:r>
              <a:rPr kumimoji="0" lang="en-US" sz="1600" b="0" i="0" u="none" strike="noStrike" kern="1200" cap="none" spc="0" normalizeH="0" baseline="0" noProof="0">
                <a:ln>
                  <a:noFill/>
                </a:ln>
                <a:solidFill>
                  <a:schemeClr val="bg1"/>
                </a:solidFill>
                <a:effectLst/>
                <a:uLnTx/>
                <a:uFillTx/>
                <a:latin typeface="Segoe UI Semibold"/>
                <a:ea typeface="+mn-ea"/>
                <a:cs typeface="+mn-cs"/>
              </a:rPr>
              <a:t>VMs</a:t>
            </a:r>
            <a:r>
              <a:rPr kumimoji="0" lang="en-US" sz="1600" b="0" i="0" u="none" strike="noStrike" kern="1200" cap="none" spc="0" normalizeH="0" baseline="0" noProof="0">
                <a:ln>
                  <a:noFill/>
                </a:ln>
                <a:solidFill>
                  <a:schemeClr val="bg1"/>
                </a:solidFill>
                <a:effectLst/>
                <a:uLnTx/>
                <a:uFillTx/>
                <a:latin typeface="Segoe UI"/>
                <a:ea typeface="Segoe UI" pitchFamily="34" charset="0"/>
                <a:cs typeface="Segoe UI"/>
              </a:rPr>
              <a:t> are </a:t>
            </a:r>
            <a:r>
              <a:rPr kumimoji="0" lang="en-US" sz="1600" b="0" i="0" u="none" strike="noStrike" kern="1200" cap="none" spc="0" normalizeH="0" baseline="0" noProof="0">
                <a:ln>
                  <a:noFill/>
                </a:ln>
                <a:solidFill>
                  <a:schemeClr val="bg1"/>
                </a:solidFill>
                <a:effectLst/>
                <a:uLnTx/>
                <a:uFillTx/>
                <a:latin typeface="Segoe UI Semibold"/>
                <a:ea typeface="+mn-ea"/>
                <a:cs typeface="+mn-cs"/>
              </a:rPr>
              <a:t>joined</a:t>
            </a:r>
            <a:r>
              <a:rPr kumimoji="0" lang="en-US" sz="1600" b="0" i="0" u="none" strike="noStrike" kern="1200" cap="none" spc="0" normalizeH="0" baseline="0" noProof="0">
                <a:ln>
                  <a:noFill/>
                </a:ln>
                <a:solidFill>
                  <a:schemeClr val="bg1"/>
                </a:solidFill>
                <a:effectLst/>
                <a:uLnTx/>
                <a:uFillTx/>
                <a:latin typeface="Segoe UI"/>
                <a:ea typeface="Segoe UI" pitchFamily="34" charset="0"/>
                <a:cs typeface="Segoe UI"/>
              </a:rPr>
              <a:t> to </a:t>
            </a:r>
            <a:r>
              <a:rPr kumimoji="0" lang="en-US" sz="1600" b="0" i="0" u="none" strike="noStrike" kern="1200" cap="none" spc="0" normalizeH="0" baseline="0" noProof="0">
                <a:ln>
                  <a:noFill/>
                </a:ln>
                <a:solidFill>
                  <a:schemeClr val="bg1"/>
                </a:solidFill>
                <a:effectLst/>
                <a:uLnTx/>
                <a:uFillTx/>
                <a:latin typeface="Segoe UI Semibold"/>
                <a:ea typeface="+mn-ea"/>
                <a:cs typeface="+mn-cs"/>
              </a:rPr>
              <a:t>Active</a:t>
            </a:r>
            <a:r>
              <a:rPr kumimoji="0" lang="en-US" sz="1600" b="1" i="0" u="none" strike="noStrike" kern="1200" cap="none" spc="0" normalizeH="0" baseline="0" noProof="0">
                <a:ln>
                  <a:noFill/>
                </a:ln>
                <a:solidFill>
                  <a:schemeClr val="bg1"/>
                </a:solidFill>
                <a:effectLst/>
                <a:uLnTx/>
                <a:uFillTx/>
                <a:latin typeface="Segoe UI Semibold"/>
                <a:ea typeface="Segoe UI" pitchFamily="34" charset="0"/>
                <a:cs typeface="Segoe UI"/>
              </a:rPr>
              <a:t> </a:t>
            </a:r>
            <a:r>
              <a:rPr kumimoji="0" lang="en-US" sz="1600" b="0" i="0" u="none" strike="noStrike" kern="1200" cap="none" spc="0" normalizeH="0" baseline="0" noProof="0">
                <a:ln>
                  <a:noFill/>
                </a:ln>
                <a:solidFill>
                  <a:schemeClr val="bg1"/>
                </a:solidFill>
                <a:effectLst/>
                <a:uLnTx/>
                <a:uFillTx/>
                <a:latin typeface="Segoe UI Semibold"/>
                <a:ea typeface="+mn-ea"/>
                <a:cs typeface="+mn-cs"/>
              </a:rPr>
              <a:t>Directory</a:t>
            </a:r>
            <a:r>
              <a:rPr kumimoji="0" lang="en-US" sz="1600" b="1" i="0" u="none" strike="noStrike" kern="1200" cap="none" spc="0" normalizeH="0" baseline="0" noProof="0">
                <a:ln>
                  <a:noFill/>
                </a:ln>
                <a:solidFill>
                  <a:schemeClr val="bg1"/>
                </a:solidFill>
                <a:effectLst/>
                <a:uLnTx/>
                <a:uFillTx/>
                <a:latin typeface="Segoe UI Semibold"/>
                <a:ea typeface="Segoe UI" pitchFamily="34" charset="0"/>
                <a:cs typeface="Segoe UI"/>
              </a:rPr>
              <a:t> </a:t>
            </a:r>
            <a:r>
              <a:rPr kumimoji="0" lang="en-US" sz="1600" b="0" i="0" u="none" strike="noStrike" kern="1200" cap="none" spc="0" normalizeH="0" baseline="0" noProof="0">
                <a:ln>
                  <a:noFill/>
                </a:ln>
                <a:solidFill>
                  <a:schemeClr val="bg1"/>
                </a:solidFill>
                <a:effectLst/>
                <a:uLnTx/>
                <a:uFillTx/>
                <a:latin typeface="Segoe UI"/>
                <a:ea typeface="Segoe UI" pitchFamily="34" charset="0"/>
                <a:cs typeface="Segoe UI"/>
              </a:rPr>
              <a:t>and hosted </a:t>
            </a:r>
            <a:br>
              <a:rPr kumimoji="0" lang="en-US" sz="1600" b="0" i="0" u="none" strike="noStrike" kern="1200" cap="none" spc="0" normalizeH="0" baseline="0" noProof="0">
                <a:ln>
                  <a:noFill/>
                </a:ln>
                <a:solidFill>
                  <a:schemeClr val="bg1"/>
                </a:solidFill>
                <a:effectLst/>
                <a:uLnTx/>
                <a:uFillTx/>
                <a:latin typeface="Segoe UI"/>
                <a:ea typeface="Segoe UI" pitchFamily="34" charset="0"/>
                <a:cs typeface="Segoe UI"/>
              </a:rPr>
            </a:br>
            <a:r>
              <a:rPr kumimoji="0" lang="en-US" sz="1600" b="0" i="0" u="none" strike="noStrike" kern="1200" cap="none" spc="0" normalizeH="0" baseline="0" noProof="0">
                <a:ln>
                  <a:noFill/>
                </a:ln>
                <a:solidFill>
                  <a:schemeClr val="bg1"/>
                </a:solidFill>
                <a:effectLst/>
                <a:uLnTx/>
                <a:uFillTx/>
                <a:latin typeface="Segoe UI"/>
                <a:ea typeface="Segoe UI" pitchFamily="34" charset="0"/>
                <a:cs typeface="Segoe UI"/>
              </a:rPr>
              <a:t>by Microsoft.</a:t>
            </a:r>
          </a:p>
        </p:txBody>
      </p:sp>
      <p:sp>
        <p:nvSpPr>
          <p:cNvPr id="27" name="Rectangle 26">
            <a:extLst>
              <a:ext uri="{FF2B5EF4-FFF2-40B4-BE49-F238E27FC236}">
                <a16:creationId xmlns:a16="http://schemas.microsoft.com/office/drawing/2014/main" id="{FB247AF2-6DB1-C362-5735-6DC2282EC051}"/>
              </a:ext>
            </a:extLst>
          </p:cNvPr>
          <p:cNvSpPr/>
          <p:nvPr/>
        </p:nvSpPr>
        <p:spPr bwMode="auto">
          <a:xfrm>
            <a:off x="6365144" y="988284"/>
            <a:ext cx="5241639" cy="658586"/>
          </a:xfrm>
          <a:prstGeom prst="rect">
            <a:avLst/>
          </a:prstGeom>
          <a:noFill/>
          <a:ln w="63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146304" rIns="182880" bIns="146304" numCol="1" spcCol="0" rtlCol="0" fromWordArt="0" anchor="ctr" anchorCtr="0" forceAA="0" compatLnSpc="1">
            <a:prstTxWarp prst="textNoShape">
              <a:avLst/>
            </a:prstTxWarp>
            <a:noAutofit/>
          </a:bodyPr>
          <a:lstStyle/>
          <a:p>
            <a:pPr marL="0" marR="0" lvl="0" indent="0" algn="l" defTabSz="914102" rtl="0" eaLnBrk="1" fontAlgn="base" latinLnBrk="0" hangingPunct="1">
              <a:lnSpc>
                <a:spcPct val="90000"/>
              </a:lnSpc>
              <a:spcBef>
                <a:spcPct val="0"/>
              </a:spcBef>
              <a:spcAft>
                <a:spcPct val="0"/>
              </a:spcAft>
              <a:buClrTx/>
              <a:buSzTx/>
              <a:buFontTx/>
              <a:buNone/>
              <a:tabLst/>
              <a:defRPr/>
            </a:pPr>
            <a:r>
              <a:rPr kumimoji="0" lang="en-IN" sz="2000" b="0" i="0" u="none" strike="noStrike" kern="1200" cap="none" spc="0" normalizeH="0" baseline="0" noProof="0">
                <a:ln>
                  <a:noFill/>
                </a:ln>
                <a:solidFill>
                  <a:schemeClr val="bg1"/>
                </a:solidFill>
                <a:effectLst/>
                <a:uLnTx/>
                <a:uFillTx/>
                <a:latin typeface="Segoe UI Semibold" panose="020B0702040204020203" pitchFamily="34" charset="0"/>
                <a:ea typeface="+mn-ea"/>
                <a:cs typeface="Segoe UI Semibold" panose="020B0702040204020203" pitchFamily="34" charset="0"/>
              </a:rPr>
              <a:t>Considerations</a:t>
            </a:r>
          </a:p>
        </p:txBody>
      </p:sp>
      <p:graphicFrame>
        <p:nvGraphicFramePr>
          <p:cNvPr id="28" name="Content Placeholder 5">
            <a:extLst>
              <a:ext uri="{FF2B5EF4-FFF2-40B4-BE49-F238E27FC236}">
                <a16:creationId xmlns:a16="http://schemas.microsoft.com/office/drawing/2014/main" id="{7DAF169B-D4AC-AF8C-2143-FC1A9062D659}"/>
              </a:ext>
            </a:extLst>
          </p:cNvPr>
          <p:cNvGraphicFramePr>
            <a:graphicFrameLocks/>
          </p:cNvGraphicFramePr>
          <p:nvPr>
            <p:extLst>
              <p:ext uri="{D42A27DB-BD31-4B8C-83A1-F6EECF244321}">
                <p14:modId xmlns:p14="http://schemas.microsoft.com/office/powerpoint/2010/main" val="4250049519"/>
              </p:ext>
            </p:extLst>
          </p:nvPr>
        </p:nvGraphicFramePr>
        <p:xfrm>
          <a:off x="6229737" y="2454782"/>
          <a:ext cx="5241640" cy="2244099"/>
        </p:xfrm>
        <a:graphic>
          <a:graphicData uri="http://schemas.openxmlformats.org/drawingml/2006/table">
            <a:tbl>
              <a:tblPr firstRow="1" firstCol="1" bandRow="1">
                <a:effectLst/>
                <a:tableStyleId>{21E4AEA4-8DFA-4A89-87EB-49C32662AFE0}</a:tableStyleId>
              </a:tblPr>
              <a:tblGrid>
                <a:gridCol w="1280427">
                  <a:extLst>
                    <a:ext uri="{9D8B030D-6E8A-4147-A177-3AD203B41FA5}">
                      <a16:colId xmlns:a16="http://schemas.microsoft.com/office/drawing/2014/main" val="2809098465"/>
                    </a:ext>
                  </a:extLst>
                </a:gridCol>
                <a:gridCol w="1658459">
                  <a:extLst>
                    <a:ext uri="{9D8B030D-6E8A-4147-A177-3AD203B41FA5}">
                      <a16:colId xmlns:a16="http://schemas.microsoft.com/office/drawing/2014/main" val="4032334004"/>
                    </a:ext>
                  </a:extLst>
                </a:gridCol>
                <a:gridCol w="2302754">
                  <a:extLst>
                    <a:ext uri="{9D8B030D-6E8A-4147-A177-3AD203B41FA5}">
                      <a16:colId xmlns:a16="http://schemas.microsoft.com/office/drawing/2014/main" val="2309847289"/>
                    </a:ext>
                  </a:extLst>
                </a:gridCol>
              </a:tblGrid>
              <a:tr h="240168">
                <a:tc>
                  <a:txBody>
                    <a:bodyPr/>
                    <a:lstStyle/>
                    <a:p>
                      <a:endParaRPr lang="en-US" sz="1600" b="1" kern="1200" cap="all">
                        <a:solidFill>
                          <a:srgbClr val="0078D4"/>
                        </a:solidFill>
                        <a:effectLst/>
                        <a:latin typeface="+mn-lt"/>
                        <a:ea typeface="+mn-ea"/>
                        <a:cs typeface="+mn-cs"/>
                      </a:endParaRPr>
                    </a:p>
                  </a:txBody>
                  <a:tcPr marL="100584" marR="100584" marT="100584" marB="10058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lumMod val="90000"/>
                          <a:lumOff val="1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600" b="0" kern="1200" cap="none">
                          <a:solidFill>
                            <a:srgbClr val="0078D4"/>
                          </a:solidFill>
                          <a:effectLst/>
                          <a:latin typeface="+mj-lt"/>
                          <a:ea typeface="+mn-ea"/>
                          <a:cs typeface="+mn-cs"/>
                        </a:rPr>
                        <a:t>Connectivity</a:t>
                      </a:r>
                      <a:br>
                        <a:rPr lang="en-US" sz="1600" b="0" kern="1200" cap="none">
                          <a:solidFill>
                            <a:srgbClr val="0078D4"/>
                          </a:solidFill>
                          <a:effectLst/>
                          <a:latin typeface="+mj-lt"/>
                          <a:ea typeface="+mn-ea"/>
                          <a:cs typeface="+mn-cs"/>
                        </a:rPr>
                      </a:br>
                      <a:r>
                        <a:rPr lang="en-US" sz="1600" b="0" kern="1200" cap="none">
                          <a:solidFill>
                            <a:srgbClr val="0078D4"/>
                          </a:solidFill>
                          <a:effectLst/>
                          <a:latin typeface="+mj-lt"/>
                          <a:ea typeface="+mn-ea"/>
                          <a:cs typeface="+mn-cs"/>
                        </a:rPr>
                        <a:t>Type</a:t>
                      </a:r>
                    </a:p>
                  </a:txBody>
                  <a:tcPr marL="100584" marR="100584" marT="100584" marB="10058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lumMod val="90000"/>
                          <a:lumOff val="1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600" b="1" kern="1200" cap="none">
                          <a:solidFill>
                            <a:srgbClr val="0078D4"/>
                          </a:solidFill>
                          <a:effectLst/>
                          <a:latin typeface="+mj-lt"/>
                          <a:ea typeface="+mn-ea"/>
                          <a:cs typeface="+mn-cs"/>
                        </a:rPr>
                        <a:t>Special</a:t>
                      </a:r>
                      <a:br>
                        <a:rPr lang="en-US" sz="1600" b="1" kern="1200" cap="none">
                          <a:solidFill>
                            <a:srgbClr val="0078D4"/>
                          </a:solidFill>
                          <a:effectLst/>
                          <a:latin typeface="+mj-lt"/>
                          <a:ea typeface="+mn-ea"/>
                          <a:cs typeface="+mn-cs"/>
                        </a:rPr>
                      </a:br>
                      <a:r>
                        <a:rPr lang="en-US" sz="1600" b="1" kern="1200" cap="none">
                          <a:solidFill>
                            <a:srgbClr val="0078D4"/>
                          </a:solidFill>
                          <a:effectLst/>
                          <a:latin typeface="+mj-lt"/>
                          <a:ea typeface="+mn-ea"/>
                          <a:cs typeface="+mn-cs"/>
                        </a:rPr>
                        <a:t>Considerations</a:t>
                      </a:r>
                    </a:p>
                  </a:txBody>
                  <a:tcPr marL="100584" marR="100584" marT="100584" marB="10058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lumMod val="90000"/>
                          <a:lumOff val="1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70478617"/>
                  </a:ext>
                </a:extLst>
              </a:tr>
              <a:tr h="778011">
                <a:tc>
                  <a:txBody>
                    <a:bodyPr/>
                    <a:lstStyle/>
                    <a:p>
                      <a:r>
                        <a:rPr lang="en-US" sz="1400" b="0" kern="1200">
                          <a:solidFill>
                            <a:sysClr val="windowText" lastClr="000000"/>
                          </a:solidFill>
                          <a:latin typeface="+mj-lt"/>
                          <a:ea typeface="+mn-ea"/>
                          <a:cs typeface="+mn-cs"/>
                        </a:rPr>
                        <a:t>ExpressRoute</a:t>
                      </a:r>
                    </a:p>
                  </a:txBody>
                  <a:tcPr marL="100584" marR="100584" marT="100584" marB="100584">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lumMod val="90000"/>
                          <a:lumOff val="10000"/>
                        </a:schemeClr>
                      </a:solidFill>
                      <a:prstDash val="solid"/>
                      <a:round/>
                      <a:headEnd type="none" w="med" len="med"/>
                      <a:tailEnd type="none" w="med" len="med"/>
                    </a:lnT>
                    <a:lnB w="12700" cap="flat" cmpd="sng" algn="ctr">
                      <a:solidFill>
                        <a:schemeClr val="tx1">
                          <a:lumMod val="90000"/>
                          <a:lumOff val="1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r>
                        <a:rPr lang="en-US" sz="1400">
                          <a:solidFill>
                            <a:schemeClr val="tx2"/>
                          </a:solidFill>
                        </a:rPr>
                        <a:t>Hybrid</a:t>
                      </a:r>
                    </a:p>
                  </a:txBody>
                  <a:tcPr marL="100584" marR="100584" marT="100584" marB="100584">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lumMod val="90000"/>
                          <a:lumOff val="10000"/>
                        </a:schemeClr>
                      </a:solidFill>
                      <a:prstDash val="solid"/>
                      <a:round/>
                      <a:headEnd type="none" w="med" len="med"/>
                      <a:tailEnd type="none" w="med" len="med"/>
                    </a:lnT>
                    <a:lnB w="12700" cap="flat" cmpd="sng" algn="ctr">
                      <a:solidFill>
                        <a:schemeClr val="tx1">
                          <a:lumMod val="90000"/>
                          <a:lumOff val="10000"/>
                        </a:schemeClr>
                      </a:solidFill>
                      <a:prstDash val="solid"/>
                      <a:round/>
                      <a:headEnd type="none" w="med" len="med"/>
                      <a:tailEnd type="none" w="med" len="med"/>
                    </a:lnB>
                    <a:solidFill>
                      <a:schemeClr val="bg1"/>
                    </a:solidFill>
                  </a:tcPr>
                </a:tc>
                <a:tc>
                  <a:txBody>
                    <a:bodyPr/>
                    <a:lstStyle/>
                    <a:p>
                      <a:r>
                        <a:rPr lang="en-US" sz="1400">
                          <a:solidFill>
                            <a:schemeClr val="tx2"/>
                          </a:solidFill>
                        </a:rPr>
                        <a:t>Dedicated network </a:t>
                      </a:r>
                      <a:br>
                        <a:rPr lang="en-US" sz="1400">
                          <a:solidFill>
                            <a:schemeClr val="tx2"/>
                          </a:solidFill>
                        </a:rPr>
                      </a:br>
                      <a:r>
                        <a:rPr lang="en-US" sz="1400">
                          <a:solidFill>
                            <a:schemeClr val="tx2"/>
                          </a:solidFill>
                        </a:rPr>
                        <a:t>through service provider</a:t>
                      </a:r>
                    </a:p>
                  </a:txBody>
                  <a:tcPr marL="100584" marR="100584" marT="100584" marB="100584">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lumMod val="90000"/>
                          <a:lumOff val="10000"/>
                        </a:schemeClr>
                      </a:solidFill>
                      <a:prstDash val="solid"/>
                      <a:round/>
                      <a:headEnd type="none" w="med" len="med"/>
                      <a:tailEnd type="none" w="med" len="med"/>
                    </a:lnT>
                    <a:lnB w="12700" cap="flat" cmpd="sng" algn="ctr">
                      <a:solidFill>
                        <a:schemeClr val="tx1">
                          <a:lumMod val="90000"/>
                          <a:lumOff val="1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976004626"/>
                  </a:ext>
                </a:extLst>
              </a:tr>
              <a:tr h="777240">
                <a:tc>
                  <a:txBody>
                    <a:bodyPr/>
                    <a:lstStyle/>
                    <a:p>
                      <a:r>
                        <a:rPr lang="en-US" sz="1400" b="0" kern="1200">
                          <a:solidFill>
                            <a:sysClr val="windowText" lastClr="000000"/>
                          </a:solidFill>
                          <a:latin typeface="+mj-lt"/>
                          <a:ea typeface="+mn-ea"/>
                          <a:cs typeface="+mn-cs"/>
                        </a:rPr>
                        <a:t>Site-to-Site VPN</a:t>
                      </a:r>
                    </a:p>
                  </a:txBody>
                  <a:tcPr marL="100584" marR="100584" marT="100584" marB="100584">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lumMod val="90000"/>
                          <a:lumOff val="10000"/>
                        </a:schemeClr>
                      </a:solidFill>
                      <a:prstDash val="solid"/>
                      <a:round/>
                      <a:headEnd type="none" w="med" len="med"/>
                      <a:tailEnd type="none" w="med" len="med"/>
                    </a:lnT>
                    <a:lnB w="12700" cap="flat" cmpd="sng" algn="ctr">
                      <a:solidFill>
                        <a:schemeClr val="tx1">
                          <a:lumMod val="90000"/>
                          <a:lumOff val="1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r>
                        <a:rPr lang="en-US" sz="1400">
                          <a:solidFill>
                            <a:schemeClr val="tx2"/>
                          </a:solidFill>
                        </a:rPr>
                        <a:t>Hybrid</a:t>
                      </a:r>
                    </a:p>
                  </a:txBody>
                  <a:tcPr marL="100584" marR="100584" marT="100584" marB="100584">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lumMod val="90000"/>
                          <a:lumOff val="10000"/>
                        </a:schemeClr>
                      </a:solidFill>
                      <a:prstDash val="solid"/>
                      <a:round/>
                      <a:headEnd type="none" w="med" len="med"/>
                      <a:tailEnd type="none" w="med" len="med"/>
                    </a:lnT>
                    <a:lnB w="12700" cap="flat" cmpd="sng" algn="ctr">
                      <a:solidFill>
                        <a:schemeClr val="tx1">
                          <a:lumMod val="90000"/>
                          <a:lumOff val="1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400">
                          <a:solidFill>
                            <a:schemeClr val="tx2"/>
                          </a:solidFill>
                        </a:rPr>
                        <a:t>Limited bandwidth compared to ExpressRoute</a:t>
                      </a:r>
                    </a:p>
                  </a:txBody>
                  <a:tcPr marL="100584" marR="100584" marT="100584" marB="100584">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lumMod val="90000"/>
                          <a:lumOff val="10000"/>
                        </a:schemeClr>
                      </a:solidFill>
                      <a:prstDash val="solid"/>
                      <a:round/>
                      <a:headEnd type="none" w="med" len="med"/>
                      <a:tailEnd type="none" w="med" len="med"/>
                    </a:lnT>
                    <a:lnB w="12700" cap="flat" cmpd="sng" algn="ctr">
                      <a:solidFill>
                        <a:schemeClr val="tx1">
                          <a:lumMod val="90000"/>
                          <a:lumOff val="1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914840560"/>
                  </a:ext>
                </a:extLst>
              </a:tr>
            </a:tbl>
          </a:graphicData>
        </a:graphic>
      </p:graphicFrame>
      <p:cxnSp>
        <p:nvCxnSpPr>
          <p:cNvPr id="29" name="Straight Connector 28">
            <a:extLst>
              <a:ext uri="{FF2B5EF4-FFF2-40B4-BE49-F238E27FC236}">
                <a16:creationId xmlns:a16="http://schemas.microsoft.com/office/drawing/2014/main" id="{20A3C13F-7470-CA54-8E7F-3E995D98BF99}"/>
              </a:ext>
              <a:ext uri="{C183D7F6-B498-43B3-948B-1728B52AA6E4}">
                <adec:decorative xmlns:adec="http://schemas.microsoft.com/office/drawing/2017/decorative" val="1"/>
              </a:ext>
            </a:extLst>
          </p:cNvPr>
          <p:cNvCxnSpPr>
            <a:cxnSpLocks/>
          </p:cNvCxnSpPr>
          <p:nvPr/>
        </p:nvCxnSpPr>
        <p:spPr>
          <a:xfrm flipV="1">
            <a:off x="6096000" y="1165786"/>
            <a:ext cx="0" cy="4822092"/>
          </a:xfrm>
          <a:prstGeom prst="line">
            <a:avLst/>
          </a:prstGeom>
          <a:ln w="19050">
            <a:solidFill>
              <a:schemeClr val="bg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30" name="Title 1">
            <a:extLst>
              <a:ext uri="{FF2B5EF4-FFF2-40B4-BE49-F238E27FC236}">
                <a16:creationId xmlns:a16="http://schemas.microsoft.com/office/drawing/2014/main" id="{2491C0E1-9C76-5D20-79F1-4BFCDBF93FB6}"/>
              </a:ext>
            </a:extLst>
          </p:cNvPr>
          <p:cNvSpPr txBox="1">
            <a:spLocks/>
          </p:cNvSpPr>
          <p:nvPr/>
        </p:nvSpPr>
        <p:spPr>
          <a:xfrm>
            <a:off x="495300" y="255266"/>
            <a:ext cx="9238152" cy="608698"/>
          </a:xfr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chemeClr val="bg1"/>
                </a:solidFill>
                <a:latin typeface="+mn-lt"/>
              </a:rPr>
              <a:t>Enterprise Network Requirements</a:t>
            </a:r>
          </a:p>
        </p:txBody>
      </p:sp>
    </p:spTree>
    <p:extLst>
      <p:ext uri="{BB962C8B-B14F-4D97-AF65-F5344CB8AC3E}">
        <p14:creationId xmlns:p14="http://schemas.microsoft.com/office/powerpoint/2010/main" val="2594915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left)">
                                      <p:cBhvr>
                                        <p:cTn id="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4">
            <a:extLst>
              <a:ext uri="{FF2B5EF4-FFF2-40B4-BE49-F238E27FC236}">
                <a16:creationId xmlns:a16="http://schemas.microsoft.com/office/drawing/2014/main" id="{0AEA9CF1-6E60-B2D3-7630-6203826E6131}"/>
              </a:ext>
            </a:extLst>
          </p:cNvPr>
          <p:cNvSpPr txBox="1">
            <a:spLocks/>
          </p:cNvSpPr>
          <p:nvPr/>
        </p:nvSpPr>
        <p:spPr>
          <a:xfrm>
            <a:off x="1549400" y="5634328"/>
            <a:ext cx="9715500" cy="553998"/>
          </a:xfrm>
          <a:prstGeom prst="rect">
            <a:avLst/>
          </a:prstGeom>
        </p:spPr>
        <p:txBody>
          <a:bodyPr vert="horz" wrap="square" lIns="0" tIns="0" rIns="0" bIns="0" rtlCol="0" anchor="t">
            <a:spAutoFit/>
          </a:bodyPr>
          <a:lstStyle>
            <a:lvl1pPr algn="l" defTabSz="932667" rtl="0" eaLnBrk="1" latinLnBrk="0" hangingPunct="1">
              <a:lnSpc>
                <a:spcPct val="100000"/>
              </a:lnSpc>
              <a:spcBef>
                <a:spcPts val="0"/>
              </a:spcBef>
              <a:spcAft>
                <a:spcPts val="667"/>
              </a:spcAft>
              <a:buNone/>
              <a:defRPr lang="en-US" sz="2800" b="0" kern="1200" cap="none" spc="0" baseline="0">
                <a:ln w="3175">
                  <a:noFill/>
                </a:ln>
                <a:solidFill>
                  <a:schemeClr val="tx2"/>
                </a:solidFill>
                <a:effectLst/>
                <a:latin typeface="+mj-lt"/>
                <a:ea typeface="+mn-ea"/>
                <a:cs typeface="Segoe UI" pitchFamily="34" charset="0"/>
              </a:defRPr>
            </a:lvl1pPr>
          </a:lstStyle>
          <a:p>
            <a:pPr marL="0" marR="0" lvl="0" indent="0" algn="l" defTabSz="932667" rtl="0" eaLnBrk="1" fontAlgn="auto" latinLnBrk="0" hangingPunct="1">
              <a:lnSpc>
                <a:spcPct val="100000"/>
              </a:lnSpc>
              <a:spcBef>
                <a:spcPts val="0"/>
              </a:spcBef>
              <a:spcAft>
                <a:spcPts val="667"/>
              </a:spcAft>
              <a:buClrTx/>
              <a:buSzTx/>
              <a:buFontTx/>
              <a:buNone/>
              <a:tabLst/>
              <a:defRPr/>
            </a:pPr>
            <a:r>
              <a:rPr kumimoji="0" lang="en-US" sz="1800" b="0" i="0" u="none" strike="noStrike" kern="1200" cap="none" spc="0" normalizeH="0" baseline="0">
                <a:ln w="3175">
                  <a:noFill/>
                </a:ln>
                <a:solidFill>
                  <a:schemeClr val="bg1"/>
                </a:solidFill>
                <a:effectLst/>
                <a:uLnTx/>
                <a:uFillTx/>
                <a:latin typeface="Segoe UI"/>
                <a:ea typeface="+mn-ea"/>
                <a:cs typeface="Segoe UI" pitchFamily="34" charset="0"/>
              </a:rPr>
              <a:t>Customers are charged for outbound network bandwidth when using their own </a:t>
            </a:r>
            <a:r>
              <a:rPr kumimoji="0" lang="en-US" sz="1800" b="0" i="0" u="none" strike="noStrike" kern="1200" cap="none" spc="0" normalizeH="0" baseline="0" err="1">
                <a:ln w="3175">
                  <a:noFill/>
                </a:ln>
                <a:solidFill>
                  <a:schemeClr val="bg1"/>
                </a:solidFill>
                <a:effectLst/>
                <a:uLnTx/>
                <a:uFillTx/>
                <a:latin typeface="Segoe UI"/>
                <a:ea typeface="+mn-ea"/>
                <a:cs typeface="Segoe UI" pitchFamily="34" charset="0"/>
              </a:rPr>
              <a:t>vNET</a:t>
            </a:r>
            <a:r>
              <a:rPr kumimoji="0" lang="en-US" sz="1800" b="0" i="0" u="none" strike="noStrike" kern="1200" cap="none" spc="0" normalizeH="0" baseline="0">
                <a:ln w="3175">
                  <a:noFill/>
                </a:ln>
                <a:solidFill>
                  <a:schemeClr val="bg1"/>
                </a:solidFill>
                <a:effectLst/>
                <a:uLnTx/>
                <a:uFillTx/>
                <a:latin typeface="Segoe UI"/>
                <a:ea typeface="+mn-ea"/>
                <a:cs typeface="Segoe UI" pitchFamily="34" charset="0"/>
              </a:rPr>
              <a:t> for Hybrid AADJ or AADJ native utilization of their Cloud PCs via their </a:t>
            </a:r>
            <a:r>
              <a:rPr kumimoji="0" lang="en-US" sz="1800" b="0" i="0" u="none" strike="noStrike" kern="1200" cap="none" spc="0" normalizeH="0" baseline="0">
                <a:ln w="3175">
                  <a:noFill/>
                </a:ln>
                <a:solidFill>
                  <a:schemeClr val="bg1"/>
                </a:solidFill>
                <a:effectLst/>
                <a:uLnTx/>
                <a:uFillTx/>
                <a:latin typeface="Segoe UI Semibold"/>
                <a:ea typeface="+mn-ea"/>
                <a:cs typeface="Segoe UI" pitchFamily="34" charset="0"/>
              </a:rPr>
              <a:t>Azure subscription</a:t>
            </a:r>
            <a:endParaRPr lang="en-US" sz="1800" baseline="30000">
              <a:solidFill>
                <a:schemeClr val="bg1"/>
              </a:solidFill>
              <a:latin typeface="Segoe UI"/>
            </a:endParaRPr>
          </a:p>
        </p:txBody>
      </p:sp>
      <p:graphicFrame>
        <p:nvGraphicFramePr>
          <p:cNvPr id="4" name="Table 3">
            <a:extLst>
              <a:ext uri="{FF2B5EF4-FFF2-40B4-BE49-F238E27FC236}">
                <a16:creationId xmlns:a16="http://schemas.microsoft.com/office/drawing/2014/main" id="{B25C2C8A-BA7E-D280-1BE9-17F923CE6B86}"/>
              </a:ext>
            </a:extLst>
          </p:cNvPr>
          <p:cNvGraphicFramePr>
            <a:graphicFrameLocks noGrp="1"/>
          </p:cNvGraphicFramePr>
          <p:nvPr>
            <p:extLst>
              <p:ext uri="{D42A27DB-BD31-4B8C-83A1-F6EECF244321}">
                <p14:modId xmlns:p14="http://schemas.microsoft.com/office/powerpoint/2010/main" val="2323902696"/>
              </p:ext>
            </p:extLst>
          </p:nvPr>
        </p:nvGraphicFramePr>
        <p:xfrm>
          <a:off x="2860904" y="1704438"/>
          <a:ext cx="5767158" cy="3449124"/>
        </p:xfrm>
        <a:graphic>
          <a:graphicData uri="http://schemas.openxmlformats.org/drawingml/2006/table">
            <a:tbl>
              <a:tblPr firstRow="1">
                <a:effectLst/>
                <a:tableStyleId>{073A0DAA-6AF3-43AB-8588-CEC1D06C72B9}</a:tableStyleId>
              </a:tblPr>
              <a:tblGrid>
                <a:gridCol w="3472970">
                  <a:extLst>
                    <a:ext uri="{9D8B030D-6E8A-4147-A177-3AD203B41FA5}">
                      <a16:colId xmlns:a16="http://schemas.microsoft.com/office/drawing/2014/main" val="3275743637"/>
                    </a:ext>
                  </a:extLst>
                </a:gridCol>
                <a:gridCol w="2294188">
                  <a:extLst>
                    <a:ext uri="{9D8B030D-6E8A-4147-A177-3AD203B41FA5}">
                      <a16:colId xmlns:a16="http://schemas.microsoft.com/office/drawing/2014/main" val="2888434910"/>
                    </a:ext>
                  </a:extLst>
                </a:gridCol>
              </a:tblGrid>
              <a:tr h="476749">
                <a:tc>
                  <a:txBody>
                    <a:bodyPr/>
                    <a:lstStyle/>
                    <a:p>
                      <a:pPr marL="0" algn="l" defTabSz="932667" rtl="0" eaLnBrk="1" fontAlgn="t" latinLnBrk="0" hangingPunct="1"/>
                      <a:r>
                        <a:rPr lang="en-US" sz="1800" b="1" kern="1200" cap="none">
                          <a:solidFill>
                            <a:srgbClr val="0078D4"/>
                          </a:solidFill>
                          <a:effectLst/>
                          <a:latin typeface="+mj-lt"/>
                          <a:ea typeface="+mn-ea"/>
                          <a:cs typeface="+mn-cs"/>
                        </a:rPr>
                        <a:t>Outbound Data Transfers</a:t>
                      </a:r>
                    </a:p>
                  </a:txBody>
                  <a:tcPr marL="102007" marR="102007" marT="102007" marB="102007">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lumMod val="25000"/>
                          <a:lumOff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32667" rtl="0" eaLnBrk="1" fontAlgn="t" latinLnBrk="0" hangingPunct="1"/>
                      <a:r>
                        <a:rPr lang="en-US" sz="1800" b="1" kern="1200" cap="none">
                          <a:solidFill>
                            <a:srgbClr val="0078D4"/>
                          </a:solidFill>
                          <a:effectLst/>
                          <a:latin typeface="+mj-lt"/>
                          <a:ea typeface="+mn-ea"/>
                          <a:cs typeface="+mn-cs"/>
                        </a:rPr>
                        <a:t>Costs</a:t>
                      </a:r>
                    </a:p>
                  </a:txBody>
                  <a:tcPr marL="102007" marR="102007" marT="102007" marB="102007">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lumMod val="25000"/>
                          <a:lumOff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23174938"/>
                  </a:ext>
                </a:extLst>
              </a:tr>
              <a:tr h="446370">
                <a:tc>
                  <a:txBody>
                    <a:bodyPr/>
                    <a:lstStyle/>
                    <a:p>
                      <a:pPr algn="l" fontAlgn="t"/>
                      <a:r>
                        <a:rPr lang="en-US" sz="1600">
                          <a:solidFill>
                            <a:schemeClr val="tx2"/>
                          </a:solidFill>
                          <a:effectLst/>
                        </a:rPr>
                        <a:t>First 5 GB/month</a:t>
                      </a:r>
                      <a:r>
                        <a:rPr lang="en-US" sz="1600" baseline="30000">
                          <a:solidFill>
                            <a:schemeClr val="tx2"/>
                          </a:solidFill>
                          <a:effectLst/>
                        </a:rPr>
                        <a:t>1</a:t>
                      </a:r>
                      <a:endParaRPr lang="en-US" sz="1600">
                        <a:solidFill>
                          <a:schemeClr val="tx2"/>
                        </a:solidFill>
                        <a:effectLst/>
                      </a:endParaRPr>
                    </a:p>
                  </a:txBody>
                  <a:tcPr marL="102007" marR="102007" marT="102007" marB="102007">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lumMod val="25000"/>
                          <a:lumOff val="75000"/>
                        </a:schemeClr>
                      </a:solidFill>
                      <a:prstDash val="solid"/>
                      <a:round/>
                      <a:headEnd type="none" w="med" len="med"/>
                      <a:tailEnd type="none" w="med" len="med"/>
                    </a:lnT>
                    <a:lnB w="12700" cap="flat" cmpd="sng" algn="ctr">
                      <a:solidFill>
                        <a:schemeClr val="tx1">
                          <a:lumMod val="25000"/>
                          <a:lumOff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fontAlgn="t"/>
                      <a:r>
                        <a:rPr lang="en-US" sz="1600">
                          <a:solidFill>
                            <a:schemeClr val="tx2"/>
                          </a:solidFill>
                          <a:effectLst/>
                        </a:rPr>
                        <a:t>Free</a:t>
                      </a:r>
                    </a:p>
                  </a:txBody>
                  <a:tcPr marL="102007" marR="102007" marT="102007" marB="102007">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lumMod val="25000"/>
                          <a:lumOff val="75000"/>
                        </a:schemeClr>
                      </a:solidFill>
                      <a:prstDash val="solid"/>
                      <a:round/>
                      <a:headEnd type="none" w="med" len="med"/>
                      <a:tailEnd type="none" w="med" len="med"/>
                    </a:lnT>
                    <a:lnB w="12700" cap="flat" cmpd="sng" algn="ctr">
                      <a:solidFill>
                        <a:schemeClr val="tx1">
                          <a:lumMod val="25000"/>
                          <a:lumOff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808958647"/>
                  </a:ext>
                </a:extLst>
              </a:tr>
              <a:tr h="446370">
                <a:tc>
                  <a:txBody>
                    <a:bodyPr/>
                    <a:lstStyle/>
                    <a:p>
                      <a:pPr algn="l" fontAlgn="t"/>
                      <a:r>
                        <a:rPr lang="en-US" sz="1600">
                          <a:solidFill>
                            <a:schemeClr val="tx2"/>
                          </a:solidFill>
                          <a:effectLst/>
                        </a:rPr>
                        <a:t>5 GB - 10 TB/month</a:t>
                      </a:r>
                      <a:r>
                        <a:rPr lang="en-US" sz="1600" baseline="30000">
                          <a:solidFill>
                            <a:schemeClr val="tx2"/>
                          </a:solidFill>
                          <a:effectLst/>
                        </a:rPr>
                        <a:t>2</a:t>
                      </a:r>
                      <a:endParaRPr lang="en-US" sz="1600">
                        <a:solidFill>
                          <a:schemeClr val="tx2"/>
                        </a:solidFill>
                        <a:effectLst/>
                      </a:endParaRPr>
                    </a:p>
                  </a:txBody>
                  <a:tcPr marL="102007" marR="102007" marT="102007" marB="102007">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lumMod val="25000"/>
                          <a:lumOff val="75000"/>
                        </a:schemeClr>
                      </a:solidFill>
                      <a:prstDash val="solid"/>
                      <a:round/>
                      <a:headEnd type="none" w="med" len="med"/>
                      <a:tailEnd type="none" w="med" len="med"/>
                    </a:lnT>
                    <a:lnB w="12700" cap="flat" cmpd="sng" algn="ctr">
                      <a:solidFill>
                        <a:schemeClr val="tx1">
                          <a:lumMod val="25000"/>
                          <a:lumOff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fontAlgn="t"/>
                      <a:r>
                        <a:rPr lang="en-US" sz="1600">
                          <a:solidFill>
                            <a:schemeClr val="tx2"/>
                          </a:solidFill>
                          <a:effectLst/>
                        </a:rPr>
                        <a:t>$0.087 per GB</a:t>
                      </a:r>
                    </a:p>
                  </a:txBody>
                  <a:tcPr marL="102007" marR="102007" marT="102007" marB="102007">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lumMod val="25000"/>
                          <a:lumOff val="75000"/>
                        </a:schemeClr>
                      </a:solidFill>
                      <a:prstDash val="solid"/>
                      <a:round/>
                      <a:headEnd type="none" w="med" len="med"/>
                      <a:tailEnd type="none" w="med" len="med"/>
                    </a:lnT>
                    <a:lnB w="12700" cap="flat" cmpd="sng" algn="ctr">
                      <a:solidFill>
                        <a:schemeClr val="tx1">
                          <a:lumMod val="25000"/>
                          <a:lumOff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129351248"/>
                  </a:ext>
                </a:extLst>
              </a:tr>
              <a:tr h="689401">
                <a:tc>
                  <a:txBody>
                    <a:bodyPr/>
                    <a:lstStyle/>
                    <a:p>
                      <a:pPr algn="l" fontAlgn="t"/>
                      <a:r>
                        <a:rPr lang="en-US" sz="1600">
                          <a:solidFill>
                            <a:schemeClr val="tx2"/>
                          </a:solidFill>
                          <a:effectLst/>
                        </a:rPr>
                        <a:t>Next 40 TB</a:t>
                      </a:r>
                      <a:br>
                        <a:rPr lang="en-US" sz="1600">
                          <a:solidFill>
                            <a:schemeClr val="tx2"/>
                          </a:solidFill>
                          <a:effectLst/>
                        </a:rPr>
                      </a:br>
                      <a:r>
                        <a:rPr lang="en-US" sz="1600">
                          <a:solidFill>
                            <a:schemeClr val="tx2"/>
                          </a:solidFill>
                          <a:effectLst/>
                        </a:rPr>
                        <a:t>(10-50 TB)/month</a:t>
                      </a:r>
                    </a:p>
                  </a:txBody>
                  <a:tcPr marL="102007" marR="102007" marT="102007" marB="102007">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lumMod val="25000"/>
                          <a:lumOff val="75000"/>
                        </a:schemeClr>
                      </a:solidFill>
                      <a:prstDash val="solid"/>
                      <a:round/>
                      <a:headEnd type="none" w="med" len="med"/>
                      <a:tailEnd type="none" w="med" len="med"/>
                    </a:lnT>
                    <a:lnB w="12700" cap="flat" cmpd="sng" algn="ctr">
                      <a:solidFill>
                        <a:schemeClr val="tx1">
                          <a:lumMod val="25000"/>
                          <a:lumOff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fontAlgn="t"/>
                      <a:endParaRPr lang="en-US" sz="1600">
                        <a:solidFill>
                          <a:schemeClr val="tx2"/>
                        </a:solidFill>
                        <a:effectLst/>
                      </a:endParaRPr>
                    </a:p>
                    <a:p>
                      <a:pPr fontAlgn="t"/>
                      <a:r>
                        <a:rPr lang="en-US" sz="1600">
                          <a:solidFill>
                            <a:schemeClr val="tx2"/>
                          </a:solidFill>
                          <a:effectLst/>
                        </a:rPr>
                        <a:t>$0.083 per GB</a:t>
                      </a:r>
                    </a:p>
                  </a:txBody>
                  <a:tcPr marL="102007" marR="102007" marT="102007" marB="102007">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lumMod val="25000"/>
                          <a:lumOff val="75000"/>
                        </a:schemeClr>
                      </a:solidFill>
                      <a:prstDash val="solid"/>
                      <a:round/>
                      <a:headEnd type="none" w="med" len="med"/>
                      <a:tailEnd type="none" w="med" len="med"/>
                    </a:lnT>
                    <a:lnB w="12700" cap="flat" cmpd="sng" algn="ctr">
                      <a:solidFill>
                        <a:schemeClr val="tx1">
                          <a:lumMod val="25000"/>
                          <a:lumOff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85687338"/>
                  </a:ext>
                </a:extLst>
              </a:tr>
              <a:tr h="689401">
                <a:tc>
                  <a:txBody>
                    <a:bodyPr/>
                    <a:lstStyle/>
                    <a:p>
                      <a:pPr algn="l" fontAlgn="t"/>
                      <a:r>
                        <a:rPr lang="en-US" sz="1600">
                          <a:solidFill>
                            <a:schemeClr val="tx2"/>
                          </a:solidFill>
                          <a:effectLst/>
                        </a:rPr>
                        <a:t>Next 100 TB</a:t>
                      </a:r>
                      <a:br>
                        <a:rPr lang="en-US" sz="1600">
                          <a:solidFill>
                            <a:schemeClr val="tx2"/>
                          </a:solidFill>
                          <a:effectLst/>
                        </a:rPr>
                      </a:br>
                      <a:r>
                        <a:rPr lang="en-US" sz="1600">
                          <a:solidFill>
                            <a:schemeClr val="tx2"/>
                          </a:solidFill>
                          <a:effectLst/>
                        </a:rPr>
                        <a:t>(50-150 TB)/month</a:t>
                      </a:r>
                    </a:p>
                  </a:txBody>
                  <a:tcPr marL="102007" marR="102007" marT="102007" marB="102007">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lumMod val="25000"/>
                          <a:lumOff val="75000"/>
                        </a:schemeClr>
                      </a:solidFill>
                      <a:prstDash val="solid"/>
                      <a:round/>
                      <a:headEnd type="none" w="med" len="med"/>
                      <a:tailEnd type="none" w="med" len="med"/>
                    </a:lnT>
                    <a:lnB w="12700" cap="flat" cmpd="sng" algn="ctr">
                      <a:solidFill>
                        <a:schemeClr val="tx1">
                          <a:lumMod val="25000"/>
                          <a:lumOff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fontAlgn="t"/>
                      <a:endParaRPr lang="en-US" sz="1600">
                        <a:solidFill>
                          <a:schemeClr val="tx2"/>
                        </a:solidFill>
                        <a:effectLst/>
                      </a:endParaRPr>
                    </a:p>
                    <a:p>
                      <a:pPr fontAlgn="t"/>
                      <a:r>
                        <a:rPr lang="en-US" sz="1600">
                          <a:solidFill>
                            <a:schemeClr val="tx2"/>
                          </a:solidFill>
                          <a:effectLst/>
                        </a:rPr>
                        <a:t>$0.07 per GB</a:t>
                      </a:r>
                    </a:p>
                  </a:txBody>
                  <a:tcPr marL="102007" marR="102007" marT="102007" marB="102007">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lumMod val="25000"/>
                          <a:lumOff val="75000"/>
                        </a:schemeClr>
                      </a:solidFill>
                      <a:prstDash val="solid"/>
                      <a:round/>
                      <a:headEnd type="none" w="med" len="med"/>
                      <a:tailEnd type="none" w="med" len="med"/>
                    </a:lnT>
                    <a:lnB w="12700" cap="flat" cmpd="sng" algn="ctr">
                      <a:solidFill>
                        <a:schemeClr val="tx1">
                          <a:lumMod val="25000"/>
                          <a:lumOff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056783383"/>
                  </a:ext>
                </a:extLst>
              </a:tr>
              <a:tr h="689401">
                <a:tc>
                  <a:txBody>
                    <a:bodyPr/>
                    <a:lstStyle/>
                    <a:p>
                      <a:pPr algn="l" fontAlgn="t"/>
                      <a:r>
                        <a:rPr lang="en-US" sz="1600">
                          <a:solidFill>
                            <a:schemeClr val="tx2"/>
                          </a:solidFill>
                          <a:effectLst/>
                        </a:rPr>
                        <a:t>Next 350 TB</a:t>
                      </a:r>
                      <a:br>
                        <a:rPr lang="en-US" sz="1600">
                          <a:solidFill>
                            <a:schemeClr val="tx2"/>
                          </a:solidFill>
                          <a:effectLst/>
                        </a:rPr>
                      </a:br>
                      <a:r>
                        <a:rPr lang="en-US" sz="1600">
                          <a:solidFill>
                            <a:schemeClr val="tx2"/>
                          </a:solidFill>
                          <a:effectLst/>
                        </a:rPr>
                        <a:t>(150-500 TB)/month</a:t>
                      </a:r>
                    </a:p>
                  </a:txBody>
                  <a:tcPr marL="102007" marR="102007" marT="102007" marB="102007">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lumMod val="25000"/>
                          <a:lumOff val="75000"/>
                        </a:schemeClr>
                      </a:solidFill>
                      <a:prstDash val="solid"/>
                      <a:round/>
                      <a:headEnd type="none" w="med" len="med"/>
                      <a:tailEnd type="none" w="med" len="med"/>
                    </a:lnT>
                    <a:lnB w="12700" cap="flat" cmpd="sng" algn="ctr">
                      <a:solidFill>
                        <a:schemeClr val="tx1">
                          <a:lumMod val="25000"/>
                          <a:lumOff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fontAlgn="t"/>
                      <a:endParaRPr lang="en-US" sz="1600">
                        <a:solidFill>
                          <a:schemeClr val="tx2"/>
                        </a:solidFill>
                        <a:effectLst/>
                      </a:endParaRPr>
                    </a:p>
                    <a:p>
                      <a:pPr fontAlgn="t"/>
                      <a:r>
                        <a:rPr lang="en-US" sz="1600">
                          <a:solidFill>
                            <a:schemeClr val="tx2"/>
                          </a:solidFill>
                          <a:effectLst/>
                        </a:rPr>
                        <a:t>$0.05 per GB</a:t>
                      </a:r>
                    </a:p>
                  </a:txBody>
                  <a:tcPr marL="102007" marR="102007" marT="102007" marB="102007">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lumMod val="25000"/>
                          <a:lumOff val="75000"/>
                        </a:schemeClr>
                      </a:solidFill>
                      <a:prstDash val="solid"/>
                      <a:round/>
                      <a:headEnd type="none" w="med" len="med"/>
                      <a:tailEnd type="none" w="med" len="med"/>
                    </a:lnT>
                    <a:lnB w="12700" cap="flat" cmpd="sng" algn="ctr">
                      <a:solidFill>
                        <a:schemeClr val="tx1">
                          <a:lumMod val="25000"/>
                          <a:lumOff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164029003"/>
                  </a:ext>
                </a:extLst>
              </a:tr>
            </a:tbl>
          </a:graphicData>
        </a:graphic>
      </p:graphicFrame>
      <p:grpSp>
        <p:nvGrpSpPr>
          <p:cNvPr id="6" name="Group 4">
            <a:extLst>
              <a:ext uri="{FF2B5EF4-FFF2-40B4-BE49-F238E27FC236}">
                <a16:creationId xmlns:a16="http://schemas.microsoft.com/office/drawing/2014/main" id="{E4C158B3-9C68-9A3D-5854-42A26AEF4652}"/>
              </a:ext>
              <a:ext uri="{C183D7F6-B498-43B3-948B-1728B52AA6E4}">
                <adec:decorative xmlns:adec="http://schemas.microsoft.com/office/drawing/2017/decorative" val="1"/>
              </a:ext>
            </a:extLst>
          </p:cNvPr>
          <p:cNvGrpSpPr>
            <a:grpSpLocks noChangeAspect="1"/>
          </p:cNvGrpSpPr>
          <p:nvPr/>
        </p:nvGrpSpPr>
        <p:grpSpPr bwMode="auto">
          <a:xfrm>
            <a:off x="679908" y="5522753"/>
            <a:ext cx="638734" cy="703381"/>
            <a:chOff x="7461" y="3293"/>
            <a:chExt cx="247" cy="272"/>
          </a:xfrm>
        </p:grpSpPr>
        <p:sp>
          <p:nvSpPr>
            <p:cNvPr id="7" name="Freeform 5">
              <a:extLst>
                <a:ext uri="{FF2B5EF4-FFF2-40B4-BE49-F238E27FC236}">
                  <a16:creationId xmlns:a16="http://schemas.microsoft.com/office/drawing/2014/main" id="{106337FB-B930-CB33-4378-20042587D85A}"/>
                </a:ext>
              </a:extLst>
            </p:cNvPr>
            <p:cNvSpPr>
              <a:spLocks/>
            </p:cNvSpPr>
            <p:nvPr/>
          </p:nvSpPr>
          <p:spPr bwMode="auto">
            <a:xfrm>
              <a:off x="7461" y="3497"/>
              <a:ext cx="247" cy="68"/>
            </a:xfrm>
            <a:custGeom>
              <a:avLst/>
              <a:gdLst>
                <a:gd name="T0" fmla="*/ 252 w 332"/>
                <a:gd name="T1" fmla="*/ 25 h 92"/>
                <a:gd name="T2" fmla="*/ 252 w 332"/>
                <a:gd name="T3" fmla="*/ 25 h 92"/>
                <a:gd name="T4" fmla="*/ 207 w 332"/>
                <a:gd name="T5" fmla="*/ 30 h 92"/>
                <a:gd name="T6" fmla="*/ 166 w 332"/>
                <a:gd name="T7" fmla="*/ 31 h 92"/>
                <a:gd name="T8" fmla="*/ 124 w 332"/>
                <a:gd name="T9" fmla="*/ 30 h 92"/>
                <a:gd name="T10" fmla="*/ 80 w 332"/>
                <a:gd name="T11" fmla="*/ 25 h 92"/>
                <a:gd name="T12" fmla="*/ 37 w 332"/>
                <a:gd name="T13" fmla="*/ 15 h 92"/>
                <a:gd name="T14" fmla="*/ 0 w 332"/>
                <a:gd name="T15" fmla="*/ 0 h 92"/>
                <a:gd name="T16" fmla="*/ 0 w 332"/>
                <a:gd name="T17" fmla="*/ 46 h 92"/>
                <a:gd name="T18" fmla="*/ 5 w 332"/>
                <a:gd name="T19" fmla="*/ 56 h 92"/>
                <a:gd name="T20" fmla="*/ 17 w 332"/>
                <a:gd name="T21" fmla="*/ 64 h 92"/>
                <a:gd name="T22" fmla="*/ 31 w 332"/>
                <a:gd name="T23" fmla="*/ 71 h 92"/>
                <a:gd name="T24" fmla="*/ 42 w 332"/>
                <a:gd name="T25" fmla="*/ 75 h 92"/>
                <a:gd name="T26" fmla="*/ 71 w 332"/>
                <a:gd name="T27" fmla="*/ 83 h 92"/>
                <a:gd name="T28" fmla="*/ 103 w 332"/>
                <a:gd name="T29" fmla="*/ 88 h 92"/>
                <a:gd name="T30" fmla="*/ 135 w 332"/>
                <a:gd name="T31" fmla="*/ 91 h 92"/>
                <a:gd name="T32" fmla="*/ 166 w 332"/>
                <a:gd name="T33" fmla="*/ 92 h 92"/>
                <a:gd name="T34" fmla="*/ 196 w 332"/>
                <a:gd name="T35" fmla="*/ 91 h 92"/>
                <a:gd name="T36" fmla="*/ 229 w 332"/>
                <a:gd name="T37" fmla="*/ 88 h 92"/>
                <a:gd name="T38" fmla="*/ 260 w 332"/>
                <a:gd name="T39" fmla="*/ 83 h 92"/>
                <a:gd name="T40" fmla="*/ 289 w 332"/>
                <a:gd name="T41" fmla="*/ 75 h 92"/>
                <a:gd name="T42" fmla="*/ 301 w 332"/>
                <a:gd name="T43" fmla="*/ 71 h 92"/>
                <a:gd name="T44" fmla="*/ 315 w 332"/>
                <a:gd name="T45" fmla="*/ 64 h 92"/>
                <a:gd name="T46" fmla="*/ 327 w 332"/>
                <a:gd name="T47" fmla="*/ 56 h 92"/>
                <a:gd name="T48" fmla="*/ 332 w 332"/>
                <a:gd name="T49" fmla="*/ 46 h 92"/>
                <a:gd name="T50" fmla="*/ 332 w 332"/>
                <a:gd name="T51" fmla="*/ 0 h 92"/>
                <a:gd name="T52" fmla="*/ 294 w 332"/>
                <a:gd name="T53" fmla="*/ 15 h 92"/>
                <a:gd name="T54" fmla="*/ 252 w 332"/>
                <a:gd name="T55" fmla="*/ 25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32" h="92">
                  <a:moveTo>
                    <a:pt x="252" y="25"/>
                  </a:moveTo>
                  <a:lnTo>
                    <a:pt x="252" y="25"/>
                  </a:lnTo>
                  <a:cubicBezTo>
                    <a:pt x="237" y="27"/>
                    <a:pt x="222" y="29"/>
                    <a:pt x="207" y="30"/>
                  </a:cubicBezTo>
                  <a:cubicBezTo>
                    <a:pt x="192" y="31"/>
                    <a:pt x="179" y="31"/>
                    <a:pt x="166" y="31"/>
                  </a:cubicBezTo>
                  <a:cubicBezTo>
                    <a:pt x="153" y="31"/>
                    <a:pt x="139" y="31"/>
                    <a:pt x="124" y="30"/>
                  </a:cubicBezTo>
                  <a:cubicBezTo>
                    <a:pt x="110" y="29"/>
                    <a:pt x="95" y="27"/>
                    <a:pt x="80" y="25"/>
                  </a:cubicBezTo>
                  <a:cubicBezTo>
                    <a:pt x="65" y="22"/>
                    <a:pt x="51" y="19"/>
                    <a:pt x="37" y="15"/>
                  </a:cubicBezTo>
                  <a:cubicBezTo>
                    <a:pt x="23" y="11"/>
                    <a:pt x="11" y="6"/>
                    <a:pt x="0" y="0"/>
                  </a:cubicBezTo>
                  <a:lnTo>
                    <a:pt x="0" y="46"/>
                  </a:lnTo>
                  <a:cubicBezTo>
                    <a:pt x="0" y="50"/>
                    <a:pt x="2" y="53"/>
                    <a:pt x="5" y="56"/>
                  </a:cubicBezTo>
                  <a:cubicBezTo>
                    <a:pt x="8" y="59"/>
                    <a:pt x="12" y="62"/>
                    <a:pt x="17" y="64"/>
                  </a:cubicBezTo>
                  <a:cubicBezTo>
                    <a:pt x="21" y="67"/>
                    <a:pt x="26" y="69"/>
                    <a:pt x="31" y="71"/>
                  </a:cubicBezTo>
                  <a:cubicBezTo>
                    <a:pt x="36" y="73"/>
                    <a:pt x="40" y="74"/>
                    <a:pt x="42" y="75"/>
                  </a:cubicBezTo>
                  <a:cubicBezTo>
                    <a:pt x="51" y="79"/>
                    <a:pt x="61" y="81"/>
                    <a:pt x="71" y="83"/>
                  </a:cubicBezTo>
                  <a:cubicBezTo>
                    <a:pt x="82" y="85"/>
                    <a:pt x="92" y="87"/>
                    <a:pt x="103" y="88"/>
                  </a:cubicBezTo>
                  <a:cubicBezTo>
                    <a:pt x="114" y="90"/>
                    <a:pt x="125" y="91"/>
                    <a:pt x="135" y="91"/>
                  </a:cubicBezTo>
                  <a:cubicBezTo>
                    <a:pt x="146" y="92"/>
                    <a:pt x="156" y="92"/>
                    <a:pt x="166" y="92"/>
                  </a:cubicBezTo>
                  <a:cubicBezTo>
                    <a:pt x="176" y="92"/>
                    <a:pt x="186" y="92"/>
                    <a:pt x="196" y="91"/>
                  </a:cubicBezTo>
                  <a:cubicBezTo>
                    <a:pt x="207" y="91"/>
                    <a:pt x="218" y="90"/>
                    <a:pt x="229" y="88"/>
                  </a:cubicBezTo>
                  <a:cubicBezTo>
                    <a:pt x="239" y="87"/>
                    <a:pt x="250" y="85"/>
                    <a:pt x="260" y="83"/>
                  </a:cubicBezTo>
                  <a:cubicBezTo>
                    <a:pt x="271" y="81"/>
                    <a:pt x="280" y="79"/>
                    <a:pt x="289" y="75"/>
                  </a:cubicBezTo>
                  <a:cubicBezTo>
                    <a:pt x="292" y="74"/>
                    <a:pt x="296" y="73"/>
                    <a:pt x="301" y="71"/>
                  </a:cubicBezTo>
                  <a:cubicBezTo>
                    <a:pt x="306" y="69"/>
                    <a:pt x="310" y="67"/>
                    <a:pt x="315" y="64"/>
                  </a:cubicBezTo>
                  <a:cubicBezTo>
                    <a:pt x="319" y="62"/>
                    <a:pt x="323" y="59"/>
                    <a:pt x="327" y="56"/>
                  </a:cubicBezTo>
                  <a:cubicBezTo>
                    <a:pt x="330" y="53"/>
                    <a:pt x="332" y="50"/>
                    <a:pt x="332" y="46"/>
                  </a:cubicBezTo>
                  <a:lnTo>
                    <a:pt x="332" y="0"/>
                  </a:lnTo>
                  <a:cubicBezTo>
                    <a:pt x="321" y="6"/>
                    <a:pt x="308" y="11"/>
                    <a:pt x="294" y="15"/>
                  </a:cubicBezTo>
                  <a:cubicBezTo>
                    <a:pt x="281" y="19"/>
                    <a:pt x="266" y="22"/>
                    <a:pt x="252" y="25"/>
                  </a:cubicBezTo>
                  <a:close/>
                </a:path>
              </a:pathLst>
            </a:custGeom>
            <a:solidFill>
              <a:srgbClr val="C1C1C1"/>
            </a:solidFill>
            <a:ln w="0">
              <a:noFill/>
              <a:prstDash val="solid"/>
              <a:round/>
              <a:headEnd/>
              <a:tailEnd/>
            </a:ln>
          </p:spPr>
          <p:txBody>
            <a:bodyPr vert="horz" wrap="square" lIns="76200" tIns="38100" rIns="76200" bIns="38100" numCol="1" anchor="t" anchorCtr="0" compatLnSpc="1">
              <a:prstTxWarp prst="textNoShape">
                <a:avLst/>
              </a:prstTxWarp>
            </a:bodyPr>
            <a:lstStyle/>
            <a:p>
              <a:endParaRPr lang="en-US" sz="1471">
                <a:solidFill>
                  <a:schemeClr val="bg1"/>
                </a:solidFill>
              </a:endParaRPr>
            </a:p>
          </p:txBody>
        </p:sp>
        <p:sp>
          <p:nvSpPr>
            <p:cNvPr id="8" name="Freeform 6">
              <a:extLst>
                <a:ext uri="{FF2B5EF4-FFF2-40B4-BE49-F238E27FC236}">
                  <a16:creationId xmlns:a16="http://schemas.microsoft.com/office/drawing/2014/main" id="{0ADEC6C9-743F-D37B-8E62-99AE39B5560A}"/>
                </a:ext>
              </a:extLst>
            </p:cNvPr>
            <p:cNvSpPr>
              <a:spLocks/>
            </p:cNvSpPr>
            <p:nvPr/>
          </p:nvSpPr>
          <p:spPr bwMode="auto">
            <a:xfrm>
              <a:off x="7461" y="3360"/>
              <a:ext cx="247" cy="69"/>
            </a:xfrm>
            <a:custGeom>
              <a:avLst/>
              <a:gdLst>
                <a:gd name="T0" fmla="*/ 252 w 332"/>
                <a:gd name="T1" fmla="*/ 25 h 92"/>
                <a:gd name="T2" fmla="*/ 252 w 332"/>
                <a:gd name="T3" fmla="*/ 25 h 92"/>
                <a:gd name="T4" fmla="*/ 207 w 332"/>
                <a:gd name="T5" fmla="*/ 30 h 92"/>
                <a:gd name="T6" fmla="*/ 166 w 332"/>
                <a:gd name="T7" fmla="*/ 31 h 92"/>
                <a:gd name="T8" fmla="*/ 124 w 332"/>
                <a:gd name="T9" fmla="*/ 30 h 92"/>
                <a:gd name="T10" fmla="*/ 80 w 332"/>
                <a:gd name="T11" fmla="*/ 25 h 92"/>
                <a:gd name="T12" fmla="*/ 37 w 332"/>
                <a:gd name="T13" fmla="*/ 15 h 92"/>
                <a:gd name="T14" fmla="*/ 0 w 332"/>
                <a:gd name="T15" fmla="*/ 0 h 92"/>
                <a:gd name="T16" fmla="*/ 0 w 332"/>
                <a:gd name="T17" fmla="*/ 46 h 92"/>
                <a:gd name="T18" fmla="*/ 5 w 332"/>
                <a:gd name="T19" fmla="*/ 56 h 92"/>
                <a:gd name="T20" fmla="*/ 17 w 332"/>
                <a:gd name="T21" fmla="*/ 64 h 92"/>
                <a:gd name="T22" fmla="*/ 31 w 332"/>
                <a:gd name="T23" fmla="*/ 71 h 92"/>
                <a:gd name="T24" fmla="*/ 42 w 332"/>
                <a:gd name="T25" fmla="*/ 75 h 92"/>
                <a:gd name="T26" fmla="*/ 72 w 332"/>
                <a:gd name="T27" fmla="*/ 83 h 92"/>
                <a:gd name="T28" fmla="*/ 103 w 332"/>
                <a:gd name="T29" fmla="*/ 88 h 92"/>
                <a:gd name="T30" fmla="*/ 135 w 332"/>
                <a:gd name="T31" fmla="*/ 91 h 92"/>
                <a:gd name="T32" fmla="*/ 166 w 332"/>
                <a:gd name="T33" fmla="*/ 92 h 92"/>
                <a:gd name="T34" fmla="*/ 197 w 332"/>
                <a:gd name="T35" fmla="*/ 91 h 92"/>
                <a:gd name="T36" fmla="*/ 228 w 332"/>
                <a:gd name="T37" fmla="*/ 88 h 92"/>
                <a:gd name="T38" fmla="*/ 260 w 332"/>
                <a:gd name="T39" fmla="*/ 83 h 92"/>
                <a:gd name="T40" fmla="*/ 289 w 332"/>
                <a:gd name="T41" fmla="*/ 75 h 92"/>
                <a:gd name="T42" fmla="*/ 301 w 332"/>
                <a:gd name="T43" fmla="*/ 71 h 92"/>
                <a:gd name="T44" fmla="*/ 315 w 332"/>
                <a:gd name="T45" fmla="*/ 64 h 92"/>
                <a:gd name="T46" fmla="*/ 327 w 332"/>
                <a:gd name="T47" fmla="*/ 56 h 92"/>
                <a:gd name="T48" fmla="*/ 332 w 332"/>
                <a:gd name="T49" fmla="*/ 46 h 92"/>
                <a:gd name="T50" fmla="*/ 332 w 332"/>
                <a:gd name="T51" fmla="*/ 0 h 92"/>
                <a:gd name="T52" fmla="*/ 295 w 332"/>
                <a:gd name="T53" fmla="*/ 15 h 92"/>
                <a:gd name="T54" fmla="*/ 252 w 332"/>
                <a:gd name="T55" fmla="*/ 25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32" h="92">
                  <a:moveTo>
                    <a:pt x="252" y="25"/>
                  </a:moveTo>
                  <a:lnTo>
                    <a:pt x="252" y="25"/>
                  </a:lnTo>
                  <a:cubicBezTo>
                    <a:pt x="237" y="27"/>
                    <a:pt x="222" y="29"/>
                    <a:pt x="207" y="30"/>
                  </a:cubicBezTo>
                  <a:cubicBezTo>
                    <a:pt x="193" y="31"/>
                    <a:pt x="179" y="31"/>
                    <a:pt x="166" y="31"/>
                  </a:cubicBezTo>
                  <a:cubicBezTo>
                    <a:pt x="153" y="31"/>
                    <a:pt x="139" y="31"/>
                    <a:pt x="124" y="30"/>
                  </a:cubicBezTo>
                  <a:cubicBezTo>
                    <a:pt x="110" y="29"/>
                    <a:pt x="95" y="27"/>
                    <a:pt x="80" y="25"/>
                  </a:cubicBezTo>
                  <a:cubicBezTo>
                    <a:pt x="65" y="22"/>
                    <a:pt x="51" y="19"/>
                    <a:pt x="37" y="15"/>
                  </a:cubicBezTo>
                  <a:cubicBezTo>
                    <a:pt x="23" y="11"/>
                    <a:pt x="11" y="6"/>
                    <a:pt x="0" y="0"/>
                  </a:cubicBezTo>
                  <a:lnTo>
                    <a:pt x="0" y="46"/>
                  </a:lnTo>
                  <a:cubicBezTo>
                    <a:pt x="0" y="50"/>
                    <a:pt x="2" y="53"/>
                    <a:pt x="5" y="56"/>
                  </a:cubicBezTo>
                  <a:cubicBezTo>
                    <a:pt x="8" y="59"/>
                    <a:pt x="12" y="62"/>
                    <a:pt x="17" y="64"/>
                  </a:cubicBezTo>
                  <a:cubicBezTo>
                    <a:pt x="21" y="67"/>
                    <a:pt x="26" y="69"/>
                    <a:pt x="31" y="71"/>
                  </a:cubicBezTo>
                  <a:cubicBezTo>
                    <a:pt x="36" y="73"/>
                    <a:pt x="40" y="75"/>
                    <a:pt x="42" y="75"/>
                  </a:cubicBezTo>
                  <a:cubicBezTo>
                    <a:pt x="52" y="79"/>
                    <a:pt x="61" y="81"/>
                    <a:pt x="72" y="83"/>
                  </a:cubicBezTo>
                  <a:cubicBezTo>
                    <a:pt x="82" y="85"/>
                    <a:pt x="93" y="87"/>
                    <a:pt x="103" y="88"/>
                  </a:cubicBezTo>
                  <a:cubicBezTo>
                    <a:pt x="114" y="90"/>
                    <a:pt x="125" y="91"/>
                    <a:pt x="135" y="91"/>
                  </a:cubicBezTo>
                  <a:cubicBezTo>
                    <a:pt x="146" y="92"/>
                    <a:pt x="156" y="92"/>
                    <a:pt x="166" y="92"/>
                  </a:cubicBezTo>
                  <a:cubicBezTo>
                    <a:pt x="176" y="92"/>
                    <a:pt x="186" y="92"/>
                    <a:pt x="197" y="91"/>
                  </a:cubicBezTo>
                  <a:cubicBezTo>
                    <a:pt x="207" y="91"/>
                    <a:pt x="218" y="90"/>
                    <a:pt x="228" y="88"/>
                  </a:cubicBezTo>
                  <a:cubicBezTo>
                    <a:pt x="239" y="87"/>
                    <a:pt x="250" y="85"/>
                    <a:pt x="260" y="83"/>
                  </a:cubicBezTo>
                  <a:cubicBezTo>
                    <a:pt x="270" y="81"/>
                    <a:pt x="280" y="79"/>
                    <a:pt x="289" y="75"/>
                  </a:cubicBezTo>
                  <a:cubicBezTo>
                    <a:pt x="292" y="75"/>
                    <a:pt x="296" y="73"/>
                    <a:pt x="301" y="71"/>
                  </a:cubicBezTo>
                  <a:cubicBezTo>
                    <a:pt x="306" y="69"/>
                    <a:pt x="310" y="67"/>
                    <a:pt x="315" y="64"/>
                  </a:cubicBezTo>
                  <a:cubicBezTo>
                    <a:pt x="319" y="62"/>
                    <a:pt x="323" y="59"/>
                    <a:pt x="327" y="56"/>
                  </a:cubicBezTo>
                  <a:cubicBezTo>
                    <a:pt x="330" y="53"/>
                    <a:pt x="332" y="50"/>
                    <a:pt x="332" y="46"/>
                  </a:cubicBezTo>
                  <a:lnTo>
                    <a:pt x="332" y="0"/>
                  </a:lnTo>
                  <a:cubicBezTo>
                    <a:pt x="321" y="6"/>
                    <a:pt x="308" y="11"/>
                    <a:pt x="295" y="15"/>
                  </a:cubicBezTo>
                  <a:cubicBezTo>
                    <a:pt x="281" y="19"/>
                    <a:pt x="267" y="22"/>
                    <a:pt x="252" y="25"/>
                  </a:cubicBezTo>
                  <a:close/>
                </a:path>
              </a:pathLst>
            </a:custGeom>
            <a:solidFill>
              <a:srgbClr val="D1D1D1"/>
            </a:solidFill>
            <a:ln w="0">
              <a:noFill/>
              <a:prstDash val="solid"/>
              <a:round/>
              <a:headEnd/>
              <a:tailEnd/>
            </a:ln>
          </p:spPr>
          <p:txBody>
            <a:bodyPr vert="horz" wrap="square" lIns="76200" tIns="38100" rIns="76200" bIns="38100" numCol="1" anchor="t" anchorCtr="0" compatLnSpc="1">
              <a:prstTxWarp prst="textNoShape">
                <a:avLst/>
              </a:prstTxWarp>
            </a:bodyPr>
            <a:lstStyle/>
            <a:p>
              <a:endParaRPr lang="en-US" sz="1471">
                <a:solidFill>
                  <a:schemeClr val="bg1"/>
                </a:solidFill>
              </a:endParaRPr>
            </a:p>
          </p:txBody>
        </p:sp>
        <p:sp>
          <p:nvSpPr>
            <p:cNvPr id="9" name="Freeform 7">
              <a:extLst>
                <a:ext uri="{FF2B5EF4-FFF2-40B4-BE49-F238E27FC236}">
                  <a16:creationId xmlns:a16="http://schemas.microsoft.com/office/drawing/2014/main" id="{BA1A6D8C-8AE3-E03D-DAAC-D4AC844879FD}"/>
                </a:ext>
              </a:extLst>
            </p:cNvPr>
            <p:cNvSpPr>
              <a:spLocks/>
            </p:cNvSpPr>
            <p:nvPr/>
          </p:nvSpPr>
          <p:spPr bwMode="auto">
            <a:xfrm>
              <a:off x="7461" y="3293"/>
              <a:ext cx="247" cy="68"/>
            </a:xfrm>
            <a:custGeom>
              <a:avLst/>
              <a:gdLst>
                <a:gd name="T0" fmla="*/ 315 w 332"/>
                <a:gd name="T1" fmla="*/ 28 h 92"/>
                <a:gd name="T2" fmla="*/ 315 w 332"/>
                <a:gd name="T3" fmla="*/ 28 h 92"/>
                <a:gd name="T4" fmla="*/ 301 w 332"/>
                <a:gd name="T5" fmla="*/ 21 h 92"/>
                <a:gd name="T6" fmla="*/ 289 w 332"/>
                <a:gd name="T7" fmla="*/ 17 h 92"/>
                <a:gd name="T8" fmla="*/ 260 w 332"/>
                <a:gd name="T9" fmla="*/ 9 h 92"/>
                <a:gd name="T10" fmla="*/ 228 w 332"/>
                <a:gd name="T11" fmla="*/ 4 h 92"/>
                <a:gd name="T12" fmla="*/ 196 w 332"/>
                <a:gd name="T13" fmla="*/ 1 h 92"/>
                <a:gd name="T14" fmla="*/ 166 w 332"/>
                <a:gd name="T15" fmla="*/ 0 h 92"/>
                <a:gd name="T16" fmla="*/ 135 w 332"/>
                <a:gd name="T17" fmla="*/ 1 h 92"/>
                <a:gd name="T18" fmla="*/ 103 w 332"/>
                <a:gd name="T19" fmla="*/ 4 h 92"/>
                <a:gd name="T20" fmla="*/ 72 w 332"/>
                <a:gd name="T21" fmla="*/ 9 h 92"/>
                <a:gd name="T22" fmla="*/ 42 w 332"/>
                <a:gd name="T23" fmla="*/ 17 h 92"/>
                <a:gd name="T24" fmla="*/ 31 w 332"/>
                <a:gd name="T25" fmla="*/ 21 h 92"/>
                <a:gd name="T26" fmla="*/ 17 w 332"/>
                <a:gd name="T27" fmla="*/ 28 h 92"/>
                <a:gd name="T28" fmla="*/ 5 w 332"/>
                <a:gd name="T29" fmla="*/ 37 h 92"/>
                <a:gd name="T30" fmla="*/ 0 w 332"/>
                <a:gd name="T31" fmla="*/ 46 h 92"/>
                <a:gd name="T32" fmla="*/ 1 w 332"/>
                <a:gd name="T33" fmla="*/ 50 h 92"/>
                <a:gd name="T34" fmla="*/ 3 w 332"/>
                <a:gd name="T35" fmla="*/ 53 h 92"/>
                <a:gd name="T36" fmla="*/ 21 w 332"/>
                <a:gd name="T37" fmla="*/ 66 h 92"/>
                <a:gd name="T38" fmla="*/ 46 w 332"/>
                <a:gd name="T39" fmla="*/ 76 h 92"/>
                <a:gd name="T40" fmla="*/ 77 w 332"/>
                <a:gd name="T41" fmla="*/ 84 h 92"/>
                <a:gd name="T42" fmla="*/ 109 w 332"/>
                <a:gd name="T43" fmla="*/ 88 h 92"/>
                <a:gd name="T44" fmla="*/ 140 w 332"/>
                <a:gd name="T45" fmla="*/ 91 h 92"/>
                <a:gd name="T46" fmla="*/ 166 w 332"/>
                <a:gd name="T47" fmla="*/ 92 h 92"/>
                <a:gd name="T48" fmla="*/ 192 w 332"/>
                <a:gd name="T49" fmla="*/ 91 h 92"/>
                <a:gd name="T50" fmla="*/ 223 w 332"/>
                <a:gd name="T51" fmla="*/ 88 h 92"/>
                <a:gd name="T52" fmla="*/ 255 w 332"/>
                <a:gd name="T53" fmla="*/ 84 h 92"/>
                <a:gd name="T54" fmla="*/ 285 w 332"/>
                <a:gd name="T55" fmla="*/ 76 h 92"/>
                <a:gd name="T56" fmla="*/ 311 w 332"/>
                <a:gd name="T57" fmla="*/ 66 h 92"/>
                <a:gd name="T58" fmla="*/ 328 w 332"/>
                <a:gd name="T59" fmla="*/ 53 h 92"/>
                <a:gd name="T60" fmla="*/ 331 w 332"/>
                <a:gd name="T61" fmla="*/ 50 h 92"/>
                <a:gd name="T62" fmla="*/ 332 w 332"/>
                <a:gd name="T63" fmla="*/ 46 h 92"/>
                <a:gd name="T64" fmla="*/ 327 w 332"/>
                <a:gd name="T65" fmla="*/ 37 h 92"/>
                <a:gd name="T66" fmla="*/ 315 w 332"/>
                <a:gd name="T67" fmla="*/ 28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32" h="92">
                  <a:moveTo>
                    <a:pt x="315" y="28"/>
                  </a:moveTo>
                  <a:lnTo>
                    <a:pt x="315" y="28"/>
                  </a:lnTo>
                  <a:cubicBezTo>
                    <a:pt x="310" y="26"/>
                    <a:pt x="306" y="23"/>
                    <a:pt x="301" y="21"/>
                  </a:cubicBezTo>
                  <a:cubicBezTo>
                    <a:pt x="296" y="19"/>
                    <a:pt x="292" y="18"/>
                    <a:pt x="289" y="17"/>
                  </a:cubicBezTo>
                  <a:cubicBezTo>
                    <a:pt x="280" y="14"/>
                    <a:pt x="270" y="11"/>
                    <a:pt x="260" y="9"/>
                  </a:cubicBezTo>
                  <a:cubicBezTo>
                    <a:pt x="250" y="7"/>
                    <a:pt x="239" y="5"/>
                    <a:pt x="228" y="4"/>
                  </a:cubicBezTo>
                  <a:cubicBezTo>
                    <a:pt x="218" y="3"/>
                    <a:pt x="207" y="2"/>
                    <a:pt x="196" y="1"/>
                  </a:cubicBezTo>
                  <a:cubicBezTo>
                    <a:pt x="186" y="1"/>
                    <a:pt x="176" y="0"/>
                    <a:pt x="166" y="0"/>
                  </a:cubicBezTo>
                  <a:cubicBezTo>
                    <a:pt x="156" y="0"/>
                    <a:pt x="146" y="1"/>
                    <a:pt x="135" y="1"/>
                  </a:cubicBezTo>
                  <a:cubicBezTo>
                    <a:pt x="125" y="2"/>
                    <a:pt x="114" y="3"/>
                    <a:pt x="103" y="4"/>
                  </a:cubicBezTo>
                  <a:cubicBezTo>
                    <a:pt x="93" y="5"/>
                    <a:pt x="82" y="7"/>
                    <a:pt x="72" y="9"/>
                  </a:cubicBezTo>
                  <a:cubicBezTo>
                    <a:pt x="61" y="11"/>
                    <a:pt x="52" y="14"/>
                    <a:pt x="42" y="17"/>
                  </a:cubicBezTo>
                  <a:cubicBezTo>
                    <a:pt x="40" y="18"/>
                    <a:pt x="36" y="19"/>
                    <a:pt x="31" y="21"/>
                  </a:cubicBezTo>
                  <a:cubicBezTo>
                    <a:pt x="26" y="23"/>
                    <a:pt x="21" y="26"/>
                    <a:pt x="17" y="28"/>
                  </a:cubicBezTo>
                  <a:cubicBezTo>
                    <a:pt x="12" y="31"/>
                    <a:pt x="8" y="34"/>
                    <a:pt x="5" y="37"/>
                  </a:cubicBezTo>
                  <a:cubicBezTo>
                    <a:pt x="2" y="40"/>
                    <a:pt x="0" y="43"/>
                    <a:pt x="0" y="46"/>
                  </a:cubicBezTo>
                  <a:cubicBezTo>
                    <a:pt x="0" y="47"/>
                    <a:pt x="0" y="48"/>
                    <a:pt x="1" y="50"/>
                  </a:cubicBezTo>
                  <a:cubicBezTo>
                    <a:pt x="2" y="51"/>
                    <a:pt x="2" y="52"/>
                    <a:pt x="3" y="53"/>
                  </a:cubicBezTo>
                  <a:cubicBezTo>
                    <a:pt x="7" y="58"/>
                    <a:pt x="13" y="62"/>
                    <a:pt x="21" y="66"/>
                  </a:cubicBezTo>
                  <a:cubicBezTo>
                    <a:pt x="28" y="70"/>
                    <a:pt x="37" y="73"/>
                    <a:pt x="46" y="76"/>
                  </a:cubicBezTo>
                  <a:cubicBezTo>
                    <a:pt x="56" y="79"/>
                    <a:pt x="66" y="82"/>
                    <a:pt x="77" y="84"/>
                  </a:cubicBezTo>
                  <a:cubicBezTo>
                    <a:pt x="87" y="86"/>
                    <a:pt x="98" y="87"/>
                    <a:pt x="109" y="88"/>
                  </a:cubicBezTo>
                  <a:cubicBezTo>
                    <a:pt x="120" y="89"/>
                    <a:pt x="130" y="90"/>
                    <a:pt x="140" y="91"/>
                  </a:cubicBezTo>
                  <a:cubicBezTo>
                    <a:pt x="149" y="91"/>
                    <a:pt x="158" y="92"/>
                    <a:pt x="166" y="92"/>
                  </a:cubicBezTo>
                  <a:cubicBezTo>
                    <a:pt x="173" y="92"/>
                    <a:pt x="182" y="91"/>
                    <a:pt x="192" y="91"/>
                  </a:cubicBezTo>
                  <a:cubicBezTo>
                    <a:pt x="202" y="90"/>
                    <a:pt x="212" y="89"/>
                    <a:pt x="223" y="88"/>
                  </a:cubicBezTo>
                  <a:cubicBezTo>
                    <a:pt x="234" y="87"/>
                    <a:pt x="244" y="86"/>
                    <a:pt x="255" y="84"/>
                  </a:cubicBezTo>
                  <a:cubicBezTo>
                    <a:pt x="266" y="82"/>
                    <a:pt x="276" y="79"/>
                    <a:pt x="285" y="76"/>
                  </a:cubicBezTo>
                  <a:cubicBezTo>
                    <a:pt x="295" y="73"/>
                    <a:pt x="303" y="70"/>
                    <a:pt x="311" y="66"/>
                  </a:cubicBezTo>
                  <a:cubicBezTo>
                    <a:pt x="319" y="62"/>
                    <a:pt x="324" y="58"/>
                    <a:pt x="328" y="53"/>
                  </a:cubicBezTo>
                  <a:cubicBezTo>
                    <a:pt x="329" y="52"/>
                    <a:pt x="330" y="51"/>
                    <a:pt x="331" y="50"/>
                  </a:cubicBezTo>
                  <a:cubicBezTo>
                    <a:pt x="331" y="48"/>
                    <a:pt x="332" y="47"/>
                    <a:pt x="332" y="46"/>
                  </a:cubicBezTo>
                  <a:cubicBezTo>
                    <a:pt x="332" y="43"/>
                    <a:pt x="330" y="40"/>
                    <a:pt x="327" y="37"/>
                  </a:cubicBezTo>
                  <a:cubicBezTo>
                    <a:pt x="323" y="34"/>
                    <a:pt x="319" y="31"/>
                    <a:pt x="315" y="28"/>
                  </a:cubicBezTo>
                  <a:close/>
                </a:path>
              </a:pathLst>
            </a:custGeom>
            <a:solidFill>
              <a:srgbClr val="2F2F2F"/>
            </a:solidFill>
            <a:ln w="0">
              <a:noFill/>
              <a:prstDash val="solid"/>
              <a:round/>
              <a:headEnd/>
              <a:tailEnd/>
            </a:ln>
          </p:spPr>
          <p:txBody>
            <a:bodyPr vert="horz" wrap="square" lIns="76200" tIns="38100" rIns="76200" bIns="38100" numCol="1" anchor="t" anchorCtr="0" compatLnSpc="1">
              <a:prstTxWarp prst="textNoShape">
                <a:avLst/>
              </a:prstTxWarp>
            </a:bodyPr>
            <a:lstStyle/>
            <a:p>
              <a:endParaRPr lang="en-US" sz="1471">
                <a:solidFill>
                  <a:schemeClr val="bg1"/>
                </a:solidFill>
              </a:endParaRPr>
            </a:p>
          </p:txBody>
        </p:sp>
        <p:sp>
          <p:nvSpPr>
            <p:cNvPr id="10" name="Freeform 8">
              <a:extLst>
                <a:ext uri="{FF2B5EF4-FFF2-40B4-BE49-F238E27FC236}">
                  <a16:creationId xmlns:a16="http://schemas.microsoft.com/office/drawing/2014/main" id="{E5E7867F-2AC1-7EF6-6A49-9576E04AF46F}"/>
                </a:ext>
              </a:extLst>
            </p:cNvPr>
            <p:cNvSpPr>
              <a:spLocks/>
            </p:cNvSpPr>
            <p:nvPr/>
          </p:nvSpPr>
          <p:spPr bwMode="auto">
            <a:xfrm>
              <a:off x="7461" y="3429"/>
              <a:ext cx="247" cy="68"/>
            </a:xfrm>
            <a:custGeom>
              <a:avLst/>
              <a:gdLst>
                <a:gd name="T0" fmla="*/ 252 w 332"/>
                <a:gd name="T1" fmla="*/ 24 h 92"/>
                <a:gd name="T2" fmla="*/ 252 w 332"/>
                <a:gd name="T3" fmla="*/ 24 h 92"/>
                <a:gd name="T4" fmla="*/ 207 w 332"/>
                <a:gd name="T5" fmla="*/ 29 h 92"/>
                <a:gd name="T6" fmla="*/ 166 w 332"/>
                <a:gd name="T7" fmla="*/ 31 h 92"/>
                <a:gd name="T8" fmla="*/ 124 w 332"/>
                <a:gd name="T9" fmla="*/ 29 h 92"/>
                <a:gd name="T10" fmla="*/ 80 w 332"/>
                <a:gd name="T11" fmla="*/ 24 h 92"/>
                <a:gd name="T12" fmla="*/ 37 w 332"/>
                <a:gd name="T13" fmla="*/ 15 h 92"/>
                <a:gd name="T14" fmla="*/ 0 w 332"/>
                <a:gd name="T15" fmla="*/ 0 h 92"/>
                <a:gd name="T16" fmla="*/ 0 w 332"/>
                <a:gd name="T17" fmla="*/ 46 h 92"/>
                <a:gd name="T18" fmla="*/ 5 w 332"/>
                <a:gd name="T19" fmla="*/ 55 h 92"/>
                <a:gd name="T20" fmla="*/ 17 w 332"/>
                <a:gd name="T21" fmla="*/ 64 h 92"/>
                <a:gd name="T22" fmla="*/ 31 w 332"/>
                <a:gd name="T23" fmla="*/ 71 h 92"/>
                <a:gd name="T24" fmla="*/ 42 w 332"/>
                <a:gd name="T25" fmla="*/ 75 h 92"/>
                <a:gd name="T26" fmla="*/ 71 w 332"/>
                <a:gd name="T27" fmla="*/ 83 h 92"/>
                <a:gd name="T28" fmla="*/ 103 w 332"/>
                <a:gd name="T29" fmla="*/ 88 h 92"/>
                <a:gd name="T30" fmla="*/ 135 w 332"/>
                <a:gd name="T31" fmla="*/ 91 h 92"/>
                <a:gd name="T32" fmla="*/ 166 w 332"/>
                <a:gd name="T33" fmla="*/ 92 h 92"/>
                <a:gd name="T34" fmla="*/ 196 w 332"/>
                <a:gd name="T35" fmla="*/ 91 h 92"/>
                <a:gd name="T36" fmla="*/ 229 w 332"/>
                <a:gd name="T37" fmla="*/ 88 h 92"/>
                <a:gd name="T38" fmla="*/ 260 w 332"/>
                <a:gd name="T39" fmla="*/ 83 h 92"/>
                <a:gd name="T40" fmla="*/ 289 w 332"/>
                <a:gd name="T41" fmla="*/ 75 h 92"/>
                <a:gd name="T42" fmla="*/ 301 w 332"/>
                <a:gd name="T43" fmla="*/ 71 h 92"/>
                <a:gd name="T44" fmla="*/ 315 w 332"/>
                <a:gd name="T45" fmla="*/ 64 h 92"/>
                <a:gd name="T46" fmla="*/ 327 w 332"/>
                <a:gd name="T47" fmla="*/ 55 h 92"/>
                <a:gd name="T48" fmla="*/ 332 w 332"/>
                <a:gd name="T49" fmla="*/ 46 h 92"/>
                <a:gd name="T50" fmla="*/ 332 w 332"/>
                <a:gd name="T51" fmla="*/ 0 h 92"/>
                <a:gd name="T52" fmla="*/ 294 w 332"/>
                <a:gd name="T53" fmla="*/ 15 h 92"/>
                <a:gd name="T54" fmla="*/ 252 w 332"/>
                <a:gd name="T55" fmla="*/ 24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32" h="92">
                  <a:moveTo>
                    <a:pt x="252" y="24"/>
                  </a:moveTo>
                  <a:lnTo>
                    <a:pt x="252" y="24"/>
                  </a:lnTo>
                  <a:cubicBezTo>
                    <a:pt x="237" y="27"/>
                    <a:pt x="222" y="28"/>
                    <a:pt x="207" y="29"/>
                  </a:cubicBezTo>
                  <a:cubicBezTo>
                    <a:pt x="192" y="30"/>
                    <a:pt x="179" y="31"/>
                    <a:pt x="166" y="31"/>
                  </a:cubicBezTo>
                  <a:cubicBezTo>
                    <a:pt x="153" y="31"/>
                    <a:pt x="139" y="30"/>
                    <a:pt x="124" y="29"/>
                  </a:cubicBezTo>
                  <a:cubicBezTo>
                    <a:pt x="110" y="28"/>
                    <a:pt x="95" y="27"/>
                    <a:pt x="80" y="24"/>
                  </a:cubicBezTo>
                  <a:cubicBezTo>
                    <a:pt x="65" y="22"/>
                    <a:pt x="51" y="19"/>
                    <a:pt x="37" y="15"/>
                  </a:cubicBezTo>
                  <a:cubicBezTo>
                    <a:pt x="23" y="11"/>
                    <a:pt x="11" y="6"/>
                    <a:pt x="0" y="0"/>
                  </a:cubicBezTo>
                  <a:lnTo>
                    <a:pt x="0" y="46"/>
                  </a:lnTo>
                  <a:cubicBezTo>
                    <a:pt x="0" y="49"/>
                    <a:pt x="2" y="52"/>
                    <a:pt x="5" y="55"/>
                  </a:cubicBezTo>
                  <a:cubicBezTo>
                    <a:pt x="8" y="58"/>
                    <a:pt x="12" y="61"/>
                    <a:pt x="17" y="64"/>
                  </a:cubicBezTo>
                  <a:cubicBezTo>
                    <a:pt x="21" y="66"/>
                    <a:pt x="26" y="69"/>
                    <a:pt x="31" y="71"/>
                  </a:cubicBezTo>
                  <a:cubicBezTo>
                    <a:pt x="36" y="73"/>
                    <a:pt x="40" y="74"/>
                    <a:pt x="42" y="75"/>
                  </a:cubicBezTo>
                  <a:cubicBezTo>
                    <a:pt x="51" y="78"/>
                    <a:pt x="61" y="81"/>
                    <a:pt x="71" y="83"/>
                  </a:cubicBezTo>
                  <a:cubicBezTo>
                    <a:pt x="82" y="85"/>
                    <a:pt x="92" y="87"/>
                    <a:pt x="103" y="88"/>
                  </a:cubicBezTo>
                  <a:cubicBezTo>
                    <a:pt x="114" y="89"/>
                    <a:pt x="125" y="90"/>
                    <a:pt x="135" y="91"/>
                  </a:cubicBezTo>
                  <a:cubicBezTo>
                    <a:pt x="146" y="91"/>
                    <a:pt x="156" y="92"/>
                    <a:pt x="166" y="92"/>
                  </a:cubicBezTo>
                  <a:cubicBezTo>
                    <a:pt x="176" y="92"/>
                    <a:pt x="186" y="91"/>
                    <a:pt x="196" y="91"/>
                  </a:cubicBezTo>
                  <a:cubicBezTo>
                    <a:pt x="207" y="90"/>
                    <a:pt x="218" y="89"/>
                    <a:pt x="229" y="88"/>
                  </a:cubicBezTo>
                  <a:cubicBezTo>
                    <a:pt x="239" y="87"/>
                    <a:pt x="250" y="85"/>
                    <a:pt x="260" y="83"/>
                  </a:cubicBezTo>
                  <a:cubicBezTo>
                    <a:pt x="271" y="81"/>
                    <a:pt x="280" y="78"/>
                    <a:pt x="289" y="75"/>
                  </a:cubicBezTo>
                  <a:cubicBezTo>
                    <a:pt x="292" y="74"/>
                    <a:pt x="296" y="73"/>
                    <a:pt x="301" y="71"/>
                  </a:cubicBezTo>
                  <a:cubicBezTo>
                    <a:pt x="306" y="69"/>
                    <a:pt x="310" y="66"/>
                    <a:pt x="315" y="64"/>
                  </a:cubicBezTo>
                  <a:cubicBezTo>
                    <a:pt x="319" y="61"/>
                    <a:pt x="323" y="58"/>
                    <a:pt x="327" y="55"/>
                  </a:cubicBezTo>
                  <a:cubicBezTo>
                    <a:pt x="330" y="52"/>
                    <a:pt x="332" y="49"/>
                    <a:pt x="332" y="46"/>
                  </a:cubicBezTo>
                  <a:lnTo>
                    <a:pt x="332" y="0"/>
                  </a:lnTo>
                  <a:cubicBezTo>
                    <a:pt x="321" y="6"/>
                    <a:pt x="308" y="11"/>
                    <a:pt x="294" y="15"/>
                  </a:cubicBezTo>
                  <a:cubicBezTo>
                    <a:pt x="281" y="19"/>
                    <a:pt x="266" y="22"/>
                    <a:pt x="252" y="24"/>
                  </a:cubicBezTo>
                  <a:close/>
                </a:path>
              </a:pathLst>
            </a:custGeom>
            <a:solidFill>
              <a:srgbClr val="0078D4"/>
            </a:solidFill>
            <a:ln w="0">
              <a:noFill/>
              <a:prstDash val="solid"/>
              <a:round/>
              <a:headEnd/>
              <a:tailEnd/>
            </a:ln>
          </p:spPr>
          <p:txBody>
            <a:bodyPr vert="horz" wrap="square" lIns="76200" tIns="38100" rIns="76200" bIns="38100" numCol="1" anchor="t" anchorCtr="0" compatLnSpc="1">
              <a:prstTxWarp prst="textNoShape">
                <a:avLst/>
              </a:prstTxWarp>
            </a:bodyPr>
            <a:lstStyle/>
            <a:p>
              <a:endParaRPr lang="en-US" sz="1471">
                <a:solidFill>
                  <a:schemeClr val="bg1"/>
                </a:solidFill>
              </a:endParaRPr>
            </a:p>
          </p:txBody>
        </p:sp>
      </p:grpSp>
      <p:sp>
        <p:nvSpPr>
          <p:cNvPr id="54" name="Title 1">
            <a:extLst>
              <a:ext uri="{FF2B5EF4-FFF2-40B4-BE49-F238E27FC236}">
                <a16:creationId xmlns:a16="http://schemas.microsoft.com/office/drawing/2014/main" id="{ABBD2D4B-CE9B-8E73-2B78-B4E4AA7471E5}"/>
              </a:ext>
            </a:extLst>
          </p:cNvPr>
          <p:cNvSpPr txBox="1">
            <a:spLocks/>
          </p:cNvSpPr>
          <p:nvPr/>
        </p:nvSpPr>
        <p:spPr>
          <a:xfrm>
            <a:off x="495300" y="255266"/>
            <a:ext cx="9238152" cy="608698"/>
          </a:xfr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chemeClr val="bg1"/>
                </a:solidFill>
                <a:latin typeface="+mn-lt"/>
              </a:rPr>
              <a:t>Bandwidth Costs</a:t>
            </a:r>
          </a:p>
        </p:txBody>
      </p:sp>
    </p:spTree>
    <p:extLst>
      <p:ext uri="{BB962C8B-B14F-4D97-AF65-F5344CB8AC3E}">
        <p14:creationId xmlns:p14="http://schemas.microsoft.com/office/powerpoint/2010/main" val="17947280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629428BA-1E6A-56D6-2413-2EF10519834B}"/>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5378970" y="1764090"/>
            <a:ext cx="5780827" cy="3865304"/>
          </a:xfrm>
          <a:prstGeom prst="rect">
            <a:avLst/>
          </a:prstGeom>
          <a:solidFill>
            <a:schemeClr val="bg1"/>
          </a:solidFill>
          <a:ln w="15875">
            <a:noFill/>
            <a:headEnd type="none" w="med" len="med"/>
            <a:tailEnd type="none" w="med" len="med"/>
          </a:ln>
          <a:effectLst>
            <a:outerShdw blurRad="190500" dist="63500" dir="5400000" algn="t" rotWithShape="0">
              <a:prstClr val="black">
                <a:alpha val="20000"/>
              </a:prstClr>
            </a:outerShdw>
          </a:effectLst>
        </p:spPr>
      </p:pic>
      <p:sp>
        <p:nvSpPr>
          <p:cNvPr id="18" name="Title 1">
            <a:extLst>
              <a:ext uri="{FF2B5EF4-FFF2-40B4-BE49-F238E27FC236}">
                <a16:creationId xmlns:a16="http://schemas.microsoft.com/office/drawing/2014/main" id="{8CB427FF-A0F4-DACE-53CF-7C74EBF56D30}"/>
              </a:ext>
            </a:extLst>
          </p:cNvPr>
          <p:cNvSpPr txBox="1">
            <a:spLocks/>
          </p:cNvSpPr>
          <p:nvPr/>
        </p:nvSpPr>
        <p:spPr>
          <a:xfrm>
            <a:off x="495300" y="384056"/>
            <a:ext cx="8949437" cy="1689100"/>
          </a:xfr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4000" b="1">
              <a:solidFill>
                <a:schemeClr val="bg1"/>
              </a:solidFill>
              <a:latin typeface="+mn-lt"/>
            </a:endParaRPr>
          </a:p>
        </p:txBody>
      </p:sp>
      <p:sp>
        <p:nvSpPr>
          <p:cNvPr id="19" name="Text Placeholder 3">
            <a:extLst>
              <a:ext uri="{FF2B5EF4-FFF2-40B4-BE49-F238E27FC236}">
                <a16:creationId xmlns:a16="http://schemas.microsoft.com/office/drawing/2014/main" id="{321EA292-DF94-0327-8B3E-5F32CF00A785}"/>
              </a:ext>
            </a:extLst>
          </p:cNvPr>
          <p:cNvSpPr txBox="1">
            <a:spLocks/>
          </p:cNvSpPr>
          <p:nvPr/>
        </p:nvSpPr>
        <p:spPr>
          <a:xfrm>
            <a:off x="896937" y="2016522"/>
            <a:ext cx="3983941" cy="2824956"/>
          </a:xfrm>
          <a:prstGeom prst="rect">
            <a:avLst/>
          </a:prstGeom>
        </p:spPr>
        <p:txBody>
          <a:bodyPr lIns="0">
            <a:normAutofit/>
          </a:bodyPr>
          <a:lstStyle>
            <a:lvl1pPr marL="0" marR="0" indent="0" algn="l" defTabSz="932667" rtl="0" eaLnBrk="1" fontAlgn="auto" latinLnBrk="0" hangingPunct="1">
              <a:lnSpc>
                <a:spcPct val="100000"/>
              </a:lnSpc>
              <a:spcBef>
                <a:spcPts val="0"/>
              </a:spcBef>
              <a:spcAft>
                <a:spcPts val="1000"/>
              </a:spcAft>
              <a:buClrTx/>
              <a:buSzPct val="90000"/>
              <a:buFont typeface="Wingdings" panose="05000000000000000000" pitchFamily="2" charset="2"/>
              <a:buNone/>
              <a:tabLst/>
              <a:defRPr sz="1600" kern="1200" spc="0" baseline="0">
                <a:gradFill>
                  <a:gsLst>
                    <a:gs pos="1250">
                      <a:schemeClr val="tx1"/>
                    </a:gs>
                    <a:gs pos="100000">
                      <a:schemeClr val="tx1"/>
                    </a:gs>
                  </a:gsLst>
                  <a:lin ang="5400000" scaled="0"/>
                </a:gradFill>
                <a:latin typeface="+mn-lt"/>
                <a:ea typeface="+mn-ea"/>
                <a:cs typeface="Segoe UI" panose="020B0502040204020203" pitchFamily="34" charset="0"/>
              </a:defRPr>
            </a:lvl1pPr>
            <a:lvl2pPr marL="228582" marR="0" indent="0" algn="l" defTabSz="932667" rtl="0" eaLnBrk="1" fontAlgn="auto" latinLnBrk="0" hangingPunct="1">
              <a:lnSpc>
                <a:spcPct val="100000"/>
              </a:lnSpc>
              <a:spcBef>
                <a:spcPts val="0"/>
              </a:spcBef>
              <a:spcAft>
                <a:spcPts val="1000"/>
              </a:spcAft>
              <a:buClrTx/>
              <a:buSzPct val="90000"/>
              <a:buFont typeface="Wingdings" panose="05000000000000000000" pitchFamily="2" charset="2"/>
              <a:buNone/>
              <a:tabLst/>
              <a:defRPr sz="1333" kern="1200" spc="0" baseline="0">
                <a:gradFill>
                  <a:gsLst>
                    <a:gs pos="1250">
                      <a:schemeClr val="tx1"/>
                    </a:gs>
                    <a:gs pos="100000">
                      <a:schemeClr val="tx1"/>
                    </a:gs>
                  </a:gsLst>
                  <a:lin ang="5400000" scaled="0"/>
                </a:gradFill>
                <a:latin typeface="+mn-lt"/>
                <a:ea typeface="+mn-ea"/>
                <a:cs typeface="+mn-cs"/>
              </a:defRPr>
            </a:lvl2pPr>
            <a:lvl3pPr marL="457163" marR="0" indent="0" algn="l" defTabSz="932667" rtl="0" eaLnBrk="1" fontAlgn="auto" latinLnBrk="0" hangingPunct="1">
              <a:lnSpc>
                <a:spcPct val="100000"/>
              </a:lnSpc>
              <a:spcBef>
                <a:spcPts val="0"/>
              </a:spcBef>
              <a:spcAft>
                <a:spcPts val="1000"/>
              </a:spcAft>
              <a:buClrTx/>
              <a:buSzPct val="90000"/>
              <a:buFont typeface="Wingdings" panose="05000000000000000000" pitchFamily="2" charset="2"/>
              <a:buNone/>
              <a:tabLst/>
              <a:defRPr sz="1167" kern="1200" spc="0" baseline="0">
                <a:gradFill>
                  <a:gsLst>
                    <a:gs pos="1250">
                      <a:schemeClr val="tx1"/>
                    </a:gs>
                    <a:gs pos="100000">
                      <a:schemeClr val="tx1"/>
                    </a:gs>
                  </a:gsLst>
                  <a:lin ang="5400000" scaled="0"/>
                </a:gradFill>
                <a:latin typeface="+mn-lt"/>
                <a:ea typeface="+mn-ea"/>
                <a:cs typeface="+mn-cs"/>
              </a:defRPr>
            </a:lvl3pPr>
            <a:lvl4pPr marL="842896" marR="0" indent="-180961" algn="l" defTabSz="932667"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gradFill>
                  <a:gsLst>
                    <a:gs pos="1250">
                      <a:schemeClr val="tx1"/>
                    </a:gs>
                    <a:gs pos="100000">
                      <a:schemeClr val="tx1"/>
                    </a:gs>
                  </a:gsLst>
                  <a:lin ang="5400000" scaled="0"/>
                </a:gradFill>
                <a:latin typeface="+mn-lt"/>
                <a:ea typeface="+mn-ea"/>
                <a:cs typeface="+mn-cs"/>
              </a:defRPr>
            </a:lvl4pPr>
            <a:lvl5pPr marL="1023856" marR="0" indent="-168262" algn="l" defTabSz="932667"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800" kern="1200" spc="0" baseline="0">
                <a:gradFill>
                  <a:gsLst>
                    <a:gs pos="1250">
                      <a:schemeClr val="tx1"/>
                    </a:gs>
                    <a:gs pos="100000">
                      <a:schemeClr val="tx1"/>
                    </a:gs>
                  </a:gsLst>
                  <a:lin ang="5400000" scaled="0"/>
                </a:gradFill>
                <a:latin typeface="+mn-lt"/>
                <a:ea typeface="+mn-ea"/>
                <a:cs typeface="+mn-cs"/>
              </a:defRPr>
            </a:lvl5pPr>
            <a:lvl6pPr marL="2564834"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169"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503"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837"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667" rtl="0" eaLnBrk="1" fontAlgn="auto" latinLnBrk="0" hangingPunct="1">
              <a:lnSpc>
                <a:spcPct val="100000"/>
              </a:lnSpc>
              <a:spcBef>
                <a:spcPts val="0"/>
              </a:spcBef>
              <a:spcAft>
                <a:spcPts val="1600"/>
              </a:spcAft>
              <a:buClrTx/>
              <a:buSzPct val="90000"/>
              <a:buFont typeface="Wingdings" panose="05000000000000000000" pitchFamily="2" charset="2"/>
              <a:buNone/>
              <a:tabLst/>
              <a:defRPr/>
            </a:pPr>
            <a:r>
              <a:rPr kumimoji="0" lang="en-US" sz="1800" b="0" i="0" u="none" strike="noStrike" kern="1200" cap="none" spc="0" normalizeH="0" baseline="0" noProof="0">
                <a:ln>
                  <a:noFill/>
                </a:ln>
                <a:solidFill>
                  <a:schemeClr val="bg1"/>
                </a:solidFill>
                <a:effectLst/>
                <a:uLnTx/>
                <a:uFillTx/>
                <a:latin typeface="Segoe UI"/>
                <a:ea typeface="Segoe UI" pitchFamily="34" charset="0"/>
                <a:cs typeface="Segoe UI" panose="020B0502040204020203" pitchFamily="34" charset="0"/>
              </a:rPr>
              <a:t>None for AADJ Cloud PCs</a:t>
            </a:r>
          </a:p>
          <a:p>
            <a:pPr marL="0" marR="0" lvl="0" indent="0" algn="l" defTabSz="932667" rtl="0" eaLnBrk="1" fontAlgn="auto" latinLnBrk="0" hangingPunct="1">
              <a:lnSpc>
                <a:spcPct val="100000"/>
              </a:lnSpc>
              <a:spcBef>
                <a:spcPts val="0"/>
              </a:spcBef>
              <a:spcAft>
                <a:spcPts val="1600"/>
              </a:spcAft>
              <a:buClrTx/>
              <a:buSzPct val="90000"/>
              <a:buFont typeface="Wingdings" panose="05000000000000000000" pitchFamily="2" charset="2"/>
              <a:buNone/>
              <a:tabLst/>
              <a:defRPr/>
            </a:pPr>
            <a:r>
              <a:rPr kumimoji="0" lang="en-US" sz="1800" b="0" i="0" u="none" strike="noStrike" kern="1200" cap="none" spc="0" normalizeH="0" baseline="0" noProof="0">
                <a:ln>
                  <a:noFill/>
                </a:ln>
                <a:solidFill>
                  <a:schemeClr val="bg1"/>
                </a:solidFill>
                <a:effectLst/>
                <a:uLnTx/>
                <a:uFillTx/>
                <a:latin typeface="Segoe UI"/>
                <a:ea typeface="Segoe UI" pitchFamily="34" charset="0"/>
                <a:cs typeface="Segoe UI" panose="020B0502040204020203" pitchFamily="34" charset="0"/>
              </a:rPr>
              <a:t>For HAADJ Cloud PCs:</a:t>
            </a:r>
            <a:endParaRPr lang="en-US" sz="1800">
              <a:solidFill>
                <a:schemeClr val="bg1"/>
              </a:solidFill>
              <a:latin typeface="Segoe UI"/>
              <a:ea typeface="Segoe UI" pitchFamily="34" charset="0"/>
            </a:endParaRPr>
          </a:p>
          <a:p>
            <a:pPr lvl="1">
              <a:spcAft>
                <a:spcPts val="1600"/>
              </a:spcAft>
              <a:defRPr/>
            </a:pPr>
            <a:r>
              <a:rPr kumimoji="0" lang="en-US" sz="1533" b="0" i="0" u="none" strike="noStrike" kern="1200" cap="none" spc="0" normalizeH="0" baseline="0" noProof="0">
                <a:ln>
                  <a:noFill/>
                </a:ln>
                <a:solidFill>
                  <a:schemeClr val="bg1"/>
                </a:solidFill>
                <a:effectLst/>
                <a:uLnTx/>
                <a:uFillTx/>
                <a:latin typeface="Segoe UI"/>
                <a:ea typeface="Segoe UI" pitchFamily="34" charset="0"/>
                <a:cs typeface="Segoe UI" panose="020B0502040204020203" pitchFamily="34" charset="0"/>
              </a:rPr>
              <a:t>The </a:t>
            </a:r>
            <a:r>
              <a:rPr kumimoji="0" lang="en-US" sz="1533" b="0" i="0" u="none" strike="noStrike" kern="1200" cap="none" spc="0" normalizeH="0" baseline="0" noProof="0">
                <a:ln>
                  <a:noFill/>
                </a:ln>
                <a:solidFill>
                  <a:schemeClr val="bg1"/>
                </a:solidFill>
                <a:effectLst/>
                <a:uLnTx/>
                <a:uFillTx/>
                <a:latin typeface="Segoe UI Semibold"/>
                <a:ea typeface="+mn-ea"/>
                <a:cs typeface="Segoe UI" panose="020B0502040204020203" pitchFamily="34" charset="0"/>
              </a:rPr>
              <a:t>Azure Virtual Network </a:t>
            </a:r>
            <a:r>
              <a:rPr kumimoji="0" lang="en-US" sz="1533" b="0" i="0" u="none" strike="noStrike" kern="1200" cap="none" spc="0" normalizeH="0" baseline="0" noProof="0">
                <a:ln>
                  <a:noFill/>
                </a:ln>
                <a:solidFill>
                  <a:schemeClr val="bg1"/>
                </a:solidFill>
                <a:effectLst/>
                <a:uLnTx/>
                <a:uFillTx/>
                <a:latin typeface="Segoe UI"/>
                <a:ea typeface="Segoe UI" pitchFamily="34" charset="0"/>
                <a:cs typeface="Segoe UI" panose="020B0502040204020203" pitchFamily="34" charset="0"/>
              </a:rPr>
              <a:t>must </a:t>
            </a:r>
            <a:r>
              <a:rPr kumimoji="0" lang="en-US" sz="1533" b="0" i="0" u="none" strike="noStrike" kern="1200" cap="none" spc="0" normalizeH="0" baseline="0" noProof="0">
                <a:ln>
                  <a:noFill/>
                </a:ln>
                <a:solidFill>
                  <a:schemeClr val="bg1"/>
                </a:solidFill>
                <a:effectLst/>
                <a:uLnTx/>
                <a:uFillTx/>
                <a:latin typeface="Segoe UI Semibold"/>
                <a:ea typeface="+mn-ea"/>
                <a:cs typeface="Segoe UI" panose="020B0502040204020203" pitchFamily="34" charset="0"/>
              </a:rPr>
              <a:t>route</a:t>
            </a:r>
            <a:r>
              <a:rPr kumimoji="0" lang="en-US" sz="1533" b="0" i="0" u="none" strike="noStrike" kern="1200" cap="none" spc="0" normalizeH="0" baseline="0" noProof="0">
                <a:ln>
                  <a:noFill/>
                </a:ln>
                <a:solidFill>
                  <a:schemeClr val="bg1"/>
                </a:solidFill>
                <a:effectLst/>
                <a:uLnTx/>
                <a:uFillTx/>
                <a:latin typeface="Segoe UI"/>
                <a:ea typeface="Segoe UI" pitchFamily="34" charset="0"/>
                <a:cs typeface="Segoe UI" panose="020B0502040204020203" pitchFamily="34" charset="0"/>
              </a:rPr>
              <a:t> to a DNS server that can </a:t>
            </a:r>
            <a:r>
              <a:rPr kumimoji="0" lang="en-US" sz="1533" b="0" i="0" u="none" strike="noStrike" kern="1200" cap="none" spc="0" normalizeH="0" baseline="0" noProof="0">
                <a:ln>
                  <a:noFill/>
                </a:ln>
                <a:solidFill>
                  <a:schemeClr val="bg1"/>
                </a:solidFill>
                <a:effectLst/>
                <a:uLnTx/>
                <a:uFillTx/>
                <a:latin typeface="Segoe UI Semibold"/>
                <a:ea typeface="+mn-ea"/>
                <a:cs typeface="Segoe UI" panose="020B0502040204020203" pitchFamily="34" charset="0"/>
              </a:rPr>
              <a:t>resolve</a:t>
            </a:r>
            <a:r>
              <a:rPr kumimoji="0" lang="en-US" sz="1533" b="0" i="0" u="none" strike="noStrike" kern="1200" cap="none" spc="0" normalizeH="0" baseline="0" noProof="0">
                <a:ln>
                  <a:noFill/>
                </a:ln>
                <a:solidFill>
                  <a:schemeClr val="bg1"/>
                </a:solidFill>
                <a:effectLst/>
                <a:uLnTx/>
                <a:uFillTx/>
                <a:latin typeface="Segoe UI"/>
                <a:ea typeface="Segoe UI" pitchFamily="34" charset="0"/>
                <a:cs typeface="Segoe UI" panose="020B0502040204020203" pitchFamily="34" charset="0"/>
              </a:rPr>
              <a:t> on-premises </a:t>
            </a:r>
            <a:r>
              <a:rPr kumimoji="0" lang="en-US" sz="1533" b="0" i="0" u="none" strike="noStrike" kern="1200" cap="none" spc="0" normalizeH="0" baseline="0" noProof="0">
                <a:ln>
                  <a:noFill/>
                </a:ln>
                <a:solidFill>
                  <a:schemeClr val="bg1"/>
                </a:solidFill>
                <a:effectLst/>
                <a:uLnTx/>
                <a:uFillTx/>
                <a:latin typeface="Segoe UI Semibold"/>
                <a:ea typeface="+mn-ea"/>
                <a:cs typeface="Segoe UI" panose="020B0502040204020203" pitchFamily="34" charset="0"/>
              </a:rPr>
              <a:t>Active</a:t>
            </a:r>
            <a:r>
              <a:rPr kumimoji="0" lang="en-US" sz="1533" b="1" i="0" u="none" strike="noStrike" kern="1200" cap="none" spc="0" normalizeH="0" baseline="0" noProof="0">
                <a:ln>
                  <a:noFill/>
                </a:ln>
                <a:solidFill>
                  <a:schemeClr val="bg1"/>
                </a:solidFill>
                <a:effectLst/>
                <a:uLnTx/>
                <a:uFillTx/>
                <a:latin typeface="Segoe UI"/>
                <a:ea typeface="Segoe UI" pitchFamily="34" charset="0"/>
                <a:cs typeface="Segoe UI" panose="020B0502040204020203" pitchFamily="34" charset="0"/>
              </a:rPr>
              <a:t> </a:t>
            </a:r>
            <a:r>
              <a:rPr kumimoji="0" lang="en-US" sz="1533" b="0" i="0" u="none" strike="noStrike" kern="1200" cap="none" spc="0" normalizeH="0" baseline="0" noProof="0">
                <a:ln>
                  <a:noFill/>
                </a:ln>
                <a:solidFill>
                  <a:schemeClr val="bg1"/>
                </a:solidFill>
                <a:effectLst/>
                <a:uLnTx/>
                <a:uFillTx/>
                <a:latin typeface="Segoe UI Semibold"/>
                <a:ea typeface="+mn-ea"/>
                <a:cs typeface="Segoe UI" panose="020B0502040204020203" pitchFamily="34" charset="0"/>
              </a:rPr>
              <a:t>Directory</a:t>
            </a:r>
            <a:r>
              <a:rPr kumimoji="0" lang="en-US" sz="1533" b="1" i="0" u="none" strike="noStrike" kern="1200" cap="none" spc="0" normalizeH="0" baseline="0" noProof="0">
                <a:ln>
                  <a:noFill/>
                </a:ln>
                <a:solidFill>
                  <a:schemeClr val="bg1"/>
                </a:solidFill>
                <a:effectLst/>
                <a:uLnTx/>
                <a:uFillTx/>
                <a:latin typeface="Segoe UI"/>
                <a:ea typeface="Segoe UI" pitchFamily="34" charset="0"/>
                <a:cs typeface="Segoe UI" panose="020B0502040204020203" pitchFamily="34" charset="0"/>
              </a:rPr>
              <a:t> </a:t>
            </a:r>
            <a:r>
              <a:rPr kumimoji="0" lang="en-US" sz="1533" b="0" i="0" u="none" strike="noStrike" kern="1200" cap="none" spc="0" normalizeH="0" baseline="0" noProof="0">
                <a:ln>
                  <a:noFill/>
                </a:ln>
                <a:solidFill>
                  <a:schemeClr val="bg1"/>
                </a:solidFill>
                <a:effectLst/>
                <a:uLnTx/>
                <a:uFillTx/>
                <a:latin typeface="Segoe UI"/>
                <a:ea typeface="Segoe UI" pitchFamily="34" charset="0"/>
                <a:cs typeface="Segoe UI" panose="020B0502040204020203" pitchFamily="34" charset="0"/>
              </a:rPr>
              <a:t>records.</a:t>
            </a:r>
            <a:endParaRPr kumimoji="0" lang="en-US" sz="1533" b="0" i="0" u="none" strike="noStrike" kern="1200" cap="none" spc="0" normalizeH="0" baseline="0" noProof="0">
              <a:ln>
                <a:noFill/>
              </a:ln>
              <a:solidFill>
                <a:schemeClr val="bg1"/>
              </a:solidFill>
              <a:effectLst/>
              <a:uLnTx/>
              <a:uFillTx/>
              <a:latin typeface="Segoe UI"/>
              <a:ea typeface="+mn-ea"/>
              <a:cs typeface="Segoe UI" panose="020B0502040204020203" pitchFamily="34" charset="0"/>
            </a:endParaRPr>
          </a:p>
          <a:p>
            <a:pPr lvl="1">
              <a:spcAft>
                <a:spcPts val="1600"/>
              </a:spcAft>
              <a:defRPr/>
            </a:pPr>
            <a:r>
              <a:rPr kumimoji="0" lang="en-US" sz="1533" b="0" i="0" u="none" strike="noStrike" kern="1200" cap="none" spc="0" normalizeH="0" baseline="0" noProof="0">
                <a:ln>
                  <a:noFill/>
                </a:ln>
                <a:solidFill>
                  <a:schemeClr val="bg1"/>
                </a:solidFill>
                <a:effectLst/>
                <a:uLnTx/>
                <a:uFillTx/>
                <a:latin typeface="Segoe UI"/>
                <a:ea typeface="+mn-ea"/>
                <a:cs typeface="Segoe UI" panose="020B0502040204020203" pitchFamily="34" charset="0"/>
              </a:rPr>
              <a:t>Make sure that your Azure </a:t>
            </a:r>
            <a:r>
              <a:rPr kumimoji="0" lang="en-US" sz="1533" b="0" i="0" u="none" strike="noStrike" kern="1200" cap="none" spc="0" normalizeH="0" baseline="0" noProof="0" err="1">
                <a:ln>
                  <a:noFill/>
                </a:ln>
                <a:solidFill>
                  <a:schemeClr val="bg1"/>
                </a:solidFill>
                <a:effectLst/>
                <a:uLnTx/>
                <a:uFillTx/>
                <a:latin typeface="Segoe UI"/>
                <a:ea typeface="+mn-ea"/>
                <a:cs typeface="Segoe UI" panose="020B0502040204020203" pitchFamily="34" charset="0"/>
              </a:rPr>
              <a:t>vNET</a:t>
            </a:r>
            <a:r>
              <a:rPr kumimoji="0" lang="en-US" sz="1533" b="0" i="0" u="none" strike="noStrike" kern="1200" cap="none" spc="0" normalizeH="0" baseline="0" noProof="0">
                <a:ln>
                  <a:noFill/>
                </a:ln>
                <a:solidFill>
                  <a:schemeClr val="bg1"/>
                </a:solidFill>
                <a:effectLst/>
                <a:uLnTx/>
                <a:uFillTx/>
                <a:latin typeface="Segoe UI"/>
                <a:ea typeface="+mn-ea"/>
                <a:cs typeface="Segoe UI" panose="020B0502040204020203" pitchFamily="34" charset="0"/>
              </a:rPr>
              <a:t> is pointing to your AD DS – DNS server. </a:t>
            </a:r>
          </a:p>
        </p:txBody>
      </p:sp>
      <p:sp>
        <p:nvSpPr>
          <p:cNvPr id="20" name="Title 1">
            <a:extLst>
              <a:ext uri="{FF2B5EF4-FFF2-40B4-BE49-F238E27FC236}">
                <a16:creationId xmlns:a16="http://schemas.microsoft.com/office/drawing/2014/main" id="{B090C2F0-CA19-902B-A579-F4B614B7F8DE}"/>
              </a:ext>
            </a:extLst>
          </p:cNvPr>
          <p:cNvSpPr txBox="1">
            <a:spLocks/>
          </p:cNvSpPr>
          <p:nvPr/>
        </p:nvSpPr>
        <p:spPr>
          <a:xfrm>
            <a:off x="495300" y="255266"/>
            <a:ext cx="9238152" cy="608698"/>
          </a:xfr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chemeClr val="bg1"/>
                </a:solidFill>
                <a:latin typeface="+mn-lt"/>
              </a:rPr>
              <a:t>Active Directory | Network requirements</a:t>
            </a:r>
          </a:p>
        </p:txBody>
      </p:sp>
    </p:spTree>
    <p:extLst>
      <p:ext uri="{BB962C8B-B14F-4D97-AF65-F5344CB8AC3E}">
        <p14:creationId xmlns:p14="http://schemas.microsoft.com/office/powerpoint/2010/main" val="12618893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D3982C-4005-6189-AF69-739C58C66035}"/>
              </a:ext>
            </a:extLst>
          </p:cNvPr>
          <p:cNvSpPr txBox="1">
            <a:spLocks/>
          </p:cNvSpPr>
          <p:nvPr/>
        </p:nvSpPr>
        <p:spPr>
          <a:xfrm>
            <a:off x="495300" y="255266"/>
            <a:ext cx="9238152" cy="608698"/>
          </a:xfr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chemeClr val="bg1"/>
                </a:solidFill>
                <a:latin typeface="+mn-lt"/>
              </a:rPr>
              <a:t>Required service URLs</a:t>
            </a:r>
          </a:p>
        </p:txBody>
      </p:sp>
      <p:sp>
        <p:nvSpPr>
          <p:cNvPr id="3" name="Title 4">
            <a:extLst>
              <a:ext uri="{FF2B5EF4-FFF2-40B4-BE49-F238E27FC236}">
                <a16:creationId xmlns:a16="http://schemas.microsoft.com/office/drawing/2014/main" id="{06044F77-A4EF-507B-4357-2E6B3FD5C170}"/>
              </a:ext>
            </a:extLst>
          </p:cNvPr>
          <p:cNvSpPr txBox="1">
            <a:spLocks/>
          </p:cNvSpPr>
          <p:nvPr/>
        </p:nvSpPr>
        <p:spPr>
          <a:xfrm>
            <a:off x="604837" y="1164885"/>
            <a:ext cx="6837167" cy="307777"/>
          </a:xfrm>
          <a:prstGeom prst="rect">
            <a:avLst/>
          </a:prstGeom>
        </p:spPr>
        <p:txBody>
          <a:bodyPr vert="horz" wrap="square" lIns="0" tIns="0" rIns="0" bIns="0" rtlCol="0" anchor="t">
            <a:spAutoFit/>
          </a:bodyPr>
          <a:lstStyle>
            <a:lvl1pPr algn="l" defTabSz="932667" rtl="0" eaLnBrk="1" latinLnBrk="0" hangingPunct="1">
              <a:lnSpc>
                <a:spcPct val="100000"/>
              </a:lnSpc>
              <a:spcBef>
                <a:spcPts val="0"/>
              </a:spcBef>
              <a:spcAft>
                <a:spcPts val="667"/>
              </a:spcAft>
              <a:buNone/>
              <a:defRPr lang="en-US" sz="2800" b="0" kern="1200" cap="none" spc="0" baseline="0">
                <a:ln w="3175">
                  <a:noFill/>
                </a:ln>
                <a:solidFill>
                  <a:schemeClr val="tx2"/>
                </a:solidFill>
                <a:effectLst/>
                <a:latin typeface="+mj-lt"/>
                <a:ea typeface="+mn-ea"/>
                <a:cs typeface="Segoe UI" pitchFamily="34" charset="0"/>
              </a:defRPr>
            </a:lvl1pPr>
          </a:lstStyle>
          <a:p>
            <a:pPr marL="0" marR="0" lvl="0" indent="0" algn="l" defTabSz="932667" rtl="0" eaLnBrk="1" fontAlgn="auto" latinLnBrk="0" hangingPunct="1">
              <a:lnSpc>
                <a:spcPct val="100000"/>
              </a:lnSpc>
              <a:spcBef>
                <a:spcPts val="0"/>
              </a:spcBef>
              <a:spcAft>
                <a:spcPts val="667"/>
              </a:spcAft>
              <a:buClrTx/>
              <a:buSzTx/>
              <a:buFontTx/>
              <a:buNone/>
              <a:tabLst/>
              <a:defRPr/>
            </a:pPr>
            <a:r>
              <a:rPr kumimoji="0" lang="en-US" sz="2000" b="0" i="0" u="none" strike="noStrike" kern="1200" cap="none" spc="0" normalizeH="0" baseline="0" noProof="0">
                <a:ln w="3175">
                  <a:noFill/>
                </a:ln>
                <a:solidFill>
                  <a:schemeClr val="bg1"/>
                </a:solidFill>
                <a:effectLst/>
                <a:uLnTx/>
                <a:uFillTx/>
                <a:latin typeface="Segoe UI Semibold"/>
                <a:ea typeface="+mn-ea"/>
                <a:cs typeface="Segoe UI" pitchFamily="34" charset="0"/>
              </a:rPr>
              <a:t>Windows 365 service URLs and ports</a:t>
            </a:r>
          </a:p>
        </p:txBody>
      </p:sp>
      <p:sp>
        <p:nvSpPr>
          <p:cNvPr id="4" name="TextBox 3">
            <a:extLst>
              <a:ext uri="{FF2B5EF4-FFF2-40B4-BE49-F238E27FC236}">
                <a16:creationId xmlns:a16="http://schemas.microsoft.com/office/drawing/2014/main" id="{9440630E-43BA-0395-1198-96B47CCFDD4F}"/>
              </a:ext>
            </a:extLst>
          </p:cNvPr>
          <p:cNvSpPr txBox="1"/>
          <p:nvPr/>
        </p:nvSpPr>
        <p:spPr>
          <a:xfrm>
            <a:off x="604838" y="1773583"/>
            <a:ext cx="8780462" cy="3462486"/>
          </a:xfrm>
          <a:prstGeom prst="rect">
            <a:avLst/>
          </a:prstGeom>
          <a:noFill/>
        </p:spPr>
        <p:txBody>
          <a:bodyPr wrap="square" lIns="0" tIns="45720" rIns="91440" bIns="45720" anchor="t">
            <a:spAutoFit/>
          </a:bodyPr>
          <a:lstStyle/>
          <a:p>
            <a:pPr marL="0" marR="0" lvl="0" indent="0" algn="l" defTabSz="914102" rtl="0" eaLnBrk="1" fontAlgn="base" latinLnBrk="0" hangingPunct="1">
              <a:lnSpc>
                <a:spcPct val="100000"/>
              </a:lnSpc>
              <a:spcBef>
                <a:spcPts val="1765"/>
              </a:spcBef>
              <a:spcAft>
                <a:spcPts val="0"/>
              </a:spcAft>
              <a:buClrTx/>
              <a:buSzTx/>
              <a:buFontTx/>
              <a:buNone/>
              <a:tabLst/>
              <a:defRPr/>
            </a:pPr>
            <a:r>
              <a:rPr lang="en-US" sz="1800">
                <a:solidFill>
                  <a:schemeClr val="bg1"/>
                </a:solidFill>
                <a:latin typeface="Segoe UI"/>
                <a:cs typeface="Segoe UI" pitchFamily="34" charset="0"/>
              </a:rPr>
              <a:t>When you create an </a:t>
            </a:r>
            <a:r>
              <a:rPr kumimoji="0" lang="en-US" sz="1800" b="0" i="0" u="none" strike="noStrike" kern="1200" cap="none" spc="0" normalizeH="0" baseline="0" noProof="0">
                <a:ln>
                  <a:noFill/>
                </a:ln>
                <a:solidFill>
                  <a:schemeClr val="bg1"/>
                </a:solidFill>
                <a:effectLst/>
                <a:uLnTx/>
                <a:uFillTx/>
                <a:latin typeface="Segoe UI Semibold"/>
                <a:ea typeface="Segoe UI" pitchFamily="34" charset="0"/>
                <a:cs typeface="Segoe UI" pitchFamily="34" charset="0"/>
              </a:rPr>
              <a:t>Azure Virtual Network(s) (</a:t>
            </a:r>
            <a:r>
              <a:rPr kumimoji="0" lang="en-US" sz="1800" b="0" i="0" u="none" strike="noStrike" kern="1200" cap="none" spc="0" normalizeH="0" baseline="0" noProof="0" err="1">
                <a:ln>
                  <a:noFill/>
                </a:ln>
                <a:solidFill>
                  <a:schemeClr val="bg1"/>
                </a:solidFill>
                <a:effectLst/>
                <a:uLnTx/>
                <a:uFillTx/>
                <a:latin typeface="Segoe UI Semibold"/>
                <a:ea typeface="Segoe UI" pitchFamily="34" charset="0"/>
                <a:cs typeface="Segoe UI" pitchFamily="34" charset="0"/>
              </a:rPr>
              <a:t>vNET</a:t>
            </a:r>
            <a:r>
              <a:rPr kumimoji="0" lang="en-US" sz="1800" b="0" i="0" u="none" strike="noStrike" kern="1200" cap="none" spc="0" normalizeH="0" baseline="0" noProof="0">
                <a:ln>
                  <a:noFill/>
                </a:ln>
                <a:solidFill>
                  <a:schemeClr val="bg1"/>
                </a:solidFill>
                <a:effectLst/>
                <a:uLnTx/>
                <a:uFillTx/>
                <a:latin typeface="Segoe UI Semibold"/>
                <a:ea typeface="Segoe UI" pitchFamily="34" charset="0"/>
                <a:cs typeface="Segoe UI" pitchFamily="34" charset="0"/>
              </a:rPr>
              <a:t>) </a:t>
            </a:r>
            <a:r>
              <a:rPr kumimoji="0" lang="en-US" sz="1800" b="0" i="0" u="none" strike="noStrike" kern="1200" cap="none" spc="0" normalizeH="0" baseline="0" noProof="0">
                <a:ln>
                  <a:noFill/>
                </a:ln>
                <a:solidFill>
                  <a:schemeClr val="bg1"/>
                </a:solidFill>
                <a:effectLst/>
                <a:uLnTx/>
                <a:uFillTx/>
                <a:latin typeface="Segoe UI"/>
                <a:ea typeface="Segoe UI" pitchFamily="34" charset="0"/>
                <a:cs typeface="Segoe UI" pitchFamily="34" charset="0"/>
              </a:rPr>
              <a:t>for Windows 365 for HAADJ or AADJ, it is required to have </a:t>
            </a:r>
            <a:r>
              <a:rPr kumimoji="0" lang="en-US" sz="1800" b="0" i="0" u="none" strike="noStrike" kern="1200" cap="none" spc="0" normalizeH="0" baseline="0" noProof="0">
                <a:ln>
                  <a:noFill/>
                </a:ln>
                <a:solidFill>
                  <a:schemeClr val="bg1"/>
                </a:solidFill>
                <a:effectLst/>
                <a:uLnTx/>
                <a:uFillTx/>
                <a:latin typeface="Segoe UI Semibold"/>
                <a:ea typeface="+mn-ea"/>
                <a:cs typeface="Segoe UI" pitchFamily="34" charset="0"/>
              </a:rPr>
              <a:t>outbound TCP </a:t>
            </a:r>
            <a:r>
              <a:rPr kumimoji="0" lang="en-US" sz="1800" b="0" i="0" u="none" strike="noStrike" kern="1200" cap="none" spc="0" normalizeH="0" baseline="0" noProof="0">
                <a:ln>
                  <a:noFill/>
                </a:ln>
                <a:solidFill>
                  <a:schemeClr val="bg1"/>
                </a:solidFill>
                <a:effectLst/>
                <a:uLnTx/>
                <a:uFillTx/>
                <a:latin typeface="Segoe UI"/>
                <a:ea typeface="Segoe UI" pitchFamily="34" charset="0"/>
                <a:cs typeface="Segoe UI" pitchFamily="34" charset="0"/>
              </a:rPr>
              <a:t>access to the underlying services we use as part of the firewall rules in the customer’s Azure subscription.</a:t>
            </a:r>
          </a:p>
          <a:p>
            <a:pPr marL="0" marR="0" lvl="0" indent="0" algn="l" defTabSz="914102" rtl="0" eaLnBrk="1" fontAlgn="base" latinLnBrk="0" hangingPunct="1">
              <a:lnSpc>
                <a:spcPct val="100000"/>
              </a:lnSpc>
              <a:spcBef>
                <a:spcPts val="1765"/>
              </a:spcBef>
              <a:spcAft>
                <a:spcPts val="0"/>
              </a:spcAft>
              <a:buClrTx/>
              <a:buSzTx/>
              <a:buFontTx/>
              <a:buNone/>
              <a:tabLst/>
              <a:defRPr/>
            </a:pPr>
            <a:r>
              <a:rPr lang="en-US" sz="1800">
                <a:solidFill>
                  <a:schemeClr val="bg1"/>
                </a:solidFill>
                <a:latin typeface="Segoe UI"/>
                <a:ea typeface="Segoe UI" pitchFamily="34" charset="0"/>
                <a:cs typeface="Segoe UI" pitchFamily="34" charset="0"/>
              </a:rPr>
              <a:t>When using the Microsoft hosted network with AADJ, Microsoft ensures connectivity to the required URLs on your behalf.</a:t>
            </a:r>
          </a:p>
          <a:p>
            <a:pPr marL="0" marR="0" lvl="0" indent="0" algn="l" defTabSz="914102" rtl="0" eaLnBrk="1" fontAlgn="base" latinLnBrk="0" hangingPunct="1">
              <a:lnSpc>
                <a:spcPct val="100000"/>
              </a:lnSpc>
              <a:spcBef>
                <a:spcPts val="1765"/>
              </a:spcBef>
              <a:spcAft>
                <a:spcPts val="3600"/>
              </a:spcAft>
              <a:buClrTx/>
              <a:buSzTx/>
              <a:buFontTx/>
              <a:buNone/>
              <a:tabLst/>
              <a:defRPr/>
            </a:pPr>
            <a:r>
              <a:rPr kumimoji="0" lang="en-US" sz="1800" b="0" i="0" u="none" strike="noStrike" kern="1200" cap="none" spc="0" normalizeH="0" baseline="0" noProof="0">
                <a:ln>
                  <a:noFill/>
                </a:ln>
                <a:solidFill>
                  <a:schemeClr val="bg1"/>
                </a:solidFill>
                <a:effectLst/>
                <a:uLnTx/>
                <a:uFillTx/>
                <a:latin typeface="Segoe UI Semibold"/>
                <a:ea typeface="+mn-ea"/>
                <a:cs typeface="Segoe UI" pitchFamily="34" charset="0"/>
              </a:rPr>
              <a:t>Find the full list of all the required Azure Virtual Desktop URLs </a:t>
            </a:r>
            <a:r>
              <a:rPr kumimoji="0" lang="en-US" sz="1800" b="0" i="0" u="none" strike="noStrike" kern="1200" cap="none" spc="0" normalizeH="0" baseline="0" noProof="0">
                <a:ln>
                  <a:noFill/>
                </a:ln>
                <a:solidFill>
                  <a:schemeClr val="bg1"/>
                </a:solidFill>
                <a:effectLst/>
                <a:uLnTx/>
                <a:uFillTx/>
                <a:latin typeface="Segoe UI"/>
                <a:ea typeface="+mn-ea"/>
                <a:cs typeface="Segoe UI" pitchFamily="34" charset="0"/>
              </a:rPr>
              <a:t>at</a:t>
            </a:r>
            <a:r>
              <a:rPr kumimoji="0" lang="en-US" sz="1800" b="0" i="0" u="none" strike="noStrike" kern="1200" cap="none" spc="0" normalizeH="0" baseline="0" noProof="0">
                <a:ln>
                  <a:noFill/>
                </a:ln>
                <a:solidFill>
                  <a:schemeClr val="bg1"/>
                </a:solidFill>
                <a:effectLst/>
                <a:uLnTx/>
                <a:uFillTx/>
                <a:latin typeface="Segoe UI"/>
                <a:ea typeface="Segoe UI" pitchFamily="34" charset="0"/>
                <a:cs typeface="Segoe UI"/>
              </a:rPr>
              <a:t> </a:t>
            </a:r>
            <a:r>
              <a:rPr kumimoji="0" lang="en-US" sz="1800" b="0" i="0" u="none" strike="noStrike" kern="1200" cap="none" spc="0" normalizeH="0" baseline="0" noProof="0">
                <a:ln>
                  <a:noFill/>
                </a:ln>
                <a:solidFill>
                  <a:schemeClr val="bg1"/>
                </a:solidFill>
                <a:effectLst/>
                <a:uLnTx/>
                <a:uFillTx/>
                <a:latin typeface="Segoe UI"/>
                <a:ea typeface="Segoe UI" pitchFamily="34" charset="0"/>
                <a:cs typeface="Segoe UI"/>
                <a:hlinkClick r:id="rId3">
                  <a:extLst>
                    <a:ext uri="{A12FA001-AC4F-418D-AE19-62706E023703}">
                      <ahyp:hlinkClr xmlns:ahyp="http://schemas.microsoft.com/office/drawing/2018/hyperlinkcolor" val="tx"/>
                    </a:ext>
                  </a:extLst>
                </a:hlinkClick>
              </a:rPr>
              <a:t>aka.ms/CPCURLs </a:t>
            </a:r>
            <a:endParaRPr kumimoji="0" lang="en-US" sz="1800" b="0" i="0" u="none" strike="noStrike" kern="1200" cap="none" spc="0" normalizeH="0" baseline="0" noProof="0">
              <a:ln>
                <a:noFill/>
              </a:ln>
              <a:solidFill>
                <a:schemeClr val="bg1"/>
              </a:solidFill>
              <a:effectLst/>
              <a:uLnTx/>
              <a:uFillTx/>
              <a:latin typeface="Segoe UI"/>
              <a:ea typeface="Segoe UI" pitchFamily="34" charset="0"/>
              <a:cs typeface="Segoe UI"/>
            </a:endParaRPr>
          </a:p>
          <a:p>
            <a:pPr marL="0" marR="0" lvl="0" indent="0" algn="l" defTabSz="914102" rtl="0" eaLnBrk="1" fontAlgn="base" latinLnBrk="0" hangingPunct="1">
              <a:lnSpc>
                <a:spcPct val="100000"/>
              </a:lnSpc>
              <a:spcBef>
                <a:spcPts val="1765"/>
              </a:spcBef>
              <a:spcAft>
                <a:spcPts val="3600"/>
              </a:spcAft>
              <a:buClrTx/>
              <a:buSzTx/>
              <a:buFontTx/>
              <a:buNone/>
              <a:tabLst/>
              <a:defRPr/>
            </a:pPr>
            <a:r>
              <a:rPr kumimoji="0" lang="en-US" sz="1800" b="0" i="0" u="none" strike="noStrike" kern="1200" cap="none" spc="0" normalizeH="0" baseline="0" noProof="0">
                <a:ln>
                  <a:noFill/>
                </a:ln>
                <a:solidFill>
                  <a:schemeClr val="bg1"/>
                </a:solidFill>
                <a:effectLst/>
                <a:uLnTx/>
                <a:uFillTx/>
                <a:latin typeface="Segoe UI Semibold"/>
                <a:ea typeface="+mn-ea"/>
                <a:cs typeface="Segoe UI" pitchFamily="34" charset="0"/>
              </a:rPr>
              <a:t>Find the full list of all the required MEM URLs</a:t>
            </a:r>
            <a:r>
              <a:rPr kumimoji="0" lang="en-US" sz="1800" b="0" i="0" u="none" strike="noStrike" kern="1200" cap="none" spc="0" normalizeH="0" baseline="0" noProof="0">
                <a:ln>
                  <a:noFill/>
                </a:ln>
                <a:solidFill>
                  <a:schemeClr val="bg1"/>
                </a:solidFill>
                <a:effectLst/>
                <a:uLnTx/>
                <a:uFillTx/>
                <a:latin typeface="Segoe UI"/>
                <a:ea typeface="+mn-ea"/>
                <a:cs typeface="Segoe UI" pitchFamily="34" charset="0"/>
              </a:rPr>
              <a:t> </a:t>
            </a:r>
            <a:br>
              <a:rPr kumimoji="0" lang="en-US" sz="1800" b="0" i="0" u="none" strike="noStrike" kern="1200" cap="none" spc="0" normalizeH="0" baseline="0" noProof="0">
                <a:ln>
                  <a:noFill/>
                </a:ln>
                <a:solidFill>
                  <a:schemeClr val="bg1"/>
                </a:solidFill>
                <a:effectLst/>
                <a:uLnTx/>
                <a:uFillTx/>
                <a:latin typeface="Segoe UI"/>
                <a:ea typeface="+mn-ea"/>
                <a:cs typeface="Segoe UI" pitchFamily="34" charset="0"/>
              </a:rPr>
            </a:br>
            <a:r>
              <a:rPr kumimoji="0" lang="en-US" sz="1800" b="0" i="0" u="none" strike="noStrike" kern="1200" cap="none" spc="0" normalizeH="0" baseline="0" noProof="0">
                <a:ln>
                  <a:noFill/>
                </a:ln>
                <a:solidFill>
                  <a:schemeClr val="bg1"/>
                </a:solidFill>
                <a:effectLst/>
                <a:uLnTx/>
                <a:uFillTx/>
                <a:latin typeface="Segoe UI"/>
                <a:ea typeface="+mn-ea"/>
                <a:cs typeface="Segoe UI" pitchFamily="34" charset="0"/>
              </a:rPr>
              <a:t>at</a:t>
            </a:r>
            <a:r>
              <a:rPr kumimoji="0" lang="en-US" sz="1800" b="0" i="0" u="none" strike="noStrike" kern="1200" cap="none" spc="0" normalizeH="0" baseline="0" noProof="0">
                <a:ln>
                  <a:noFill/>
                </a:ln>
                <a:solidFill>
                  <a:schemeClr val="bg1"/>
                </a:solidFill>
                <a:effectLst/>
                <a:uLnTx/>
                <a:uFillTx/>
                <a:latin typeface="Segoe UI Semibold"/>
                <a:ea typeface="+mn-ea"/>
                <a:cs typeface="Segoe UI" pitchFamily="34" charset="0"/>
              </a:rPr>
              <a:t> </a:t>
            </a:r>
            <a:r>
              <a:rPr kumimoji="0" lang="en-US" sz="1800" b="0" i="0" u="none" strike="noStrike" kern="1200" cap="none" spc="0" normalizeH="0" baseline="0" noProof="0">
                <a:ln>
                  <a:noFill/>
                </a:ln>
                <a:solidFill>
                  <a:schemeClr val="bg1"/>
                </a:solidFill>
                <a:effectLst/>
                <a:uLnTx/>
                <a:uFillTx/>
                <a:latin typeface="Segoe UI"/>
                <a:ea typeface="+mn-ea"/>
                <a:cs typeface="Segoe UI" pitchFamily="34" charset="0"/>
                <a:hlinkClick r:id="rId4">
                  <a:extLst>
                    <a:ext uri="{A12FA001-AC4F-418D-AE19-62706E023703}">
                      <ahyp:hlinkClr xmlns:ahyp="http://schemas.microsoft.com/office/drawing/2018/hyperlinkcolor" val="tx"/>
                    </a:ext>
                  </a:extLst>
                </a:hlinkClick>
              </a:rPr>
              <a:t>aka.ms/MEMURLs </a:t>
            </a:r>
            <a:endParaRPr kumimoji="0" lang="en-US" sz="1800" b="0" i="0" u="none" strike="noStrike" kern="1200" cap="none" spc="0" normalizeH="0" baseline="0" noProof="0">
              <a:ln>
                <a:noFill/>
              </a:ln>
              <a:solidFill>
                <a:schemeClr val="bg1"/>
              </a:solidFill>
              <a:effectLst/>
              <a:uLnTx/>
              <a:uFillTx/>
              <a:latin typeface="Segoe UI"/>
              <a:ea typeface="+mn-ea"/>
              <a:cs typeface="Segoe UI" pitchFamily="34" charset="0"/>
            </a:endParaRPr>
          </a:p>
        </p:txBody>
      </p:sp>
    </p:spTree>
    <p:extLst>
      <p:ext uri="{BB962C8B-B14F-4D97-AF65-F5344CB8AC3E}">
        <p14:creationId xmlns:p14="http://schemas.microsoft.com/office/powerpoint/2010/main" val="22020417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E3620DB5-807C-2DFF-3335-9AA7A2C90108}"/>
              </a:ext>
            </a:extLst>
          </p:cNvPr>
          <p:cNvSpPr txBox="1">
            <a:spLocks/>
          </p:cNvSpPr>
          <p:nvPr/>
        </p:nvSpPr>
        <p:spPr>
          <a:xfrm>
            <a:off x="473963" y="159842"/>
            <a:ext cx="11018520" cy="430887"/>
          </a:xfr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4000" b="1">
              <a:solidFill>
                <a:schemeClr val="bg1"/>
              </a:solidFill>
              <a:latin typeface="+mn-lt"/>
            </a:endParaRPr>
          </a:p>
        </p:txBody>
      </p:sp>
      <p:graphicFrame>
        <p:nvGraphicFramePr>
          <p:cNvPr id="6" name="Table 5">
            <a:extLst>
              <a:ext uri="{FF2B5EF4-FFF2-40B4-BE49-F238E27FC236}">
                <a16:creationId xmlns:a16="http://schemas.microsoft.com/office/drawing/2014/main" id="{4035D653-30BB-82D7-57D5-8DCCB0AD5E1D}"/>
              </a:ext>
            </a:extLst>
          </p:cNvPr>
          <p:cNvGraphicFramePr>
            <a:graphicFrameLocks noGrp="1"/>
          </p:cNvGraphicFramePr>
          <p:nvPr/>
        </p:nvGraphicFramePr>
        <p:xfrm>
          <a:off x="604837" y="1677129"/>
          <a:ext cx="11117110" cy="4590142"/>
        </p:xfrm>
        <a:graphic>
          <a:graphicData uri="http://schemas.openxmlformats.org/drawingml/2006/table">
            <a:tbl>
              <a:tblPr firstRow="1" firstCol="1" bandRow="1">
                <a:effectLst/>
                <a:tableStyleId>{793D81CF-94F2-401A-BA57-92F5A7B2D0C5}</a:tableStyleId>
              </a:tblPr>
              <a:tblGrid>
                <a:gridCol w="2447801">
                  <a:extLst>
                    <a:ext uri="{9D8B030D-6E8A-4147-A177-3AD203B41FA5}">
                      <a16:colId xmlns:a16="http://schemas.microsoft.com/office/drawing/2014/main" val="123431967"/>
                    </a:ext>
                  </a:extLst>
                </a:gridCol>
                <a:gridCol w="3657600">
                  <a:extLst>
                    <a:ext uri="{9D8B030D-6E8A-4147-A177-3AD203B41FA5}">
                      <a16:colId xmlns:a16="http://schemas.microsoft.com/office/drawing/2014/main" val="1005366004"/>
                    </a:ext>
                  </a:extLst>
                </a:gridCol>
                <a:gridCol w="5011709">
                  <a:extLst>
                    <a:ext uri="{9D8B030D-6E8A-4147-A177-3AD203B41FA5}">
                      <a16:colId xmlns:a16="http://schemas.microsoft.com/office/drawing/2014/main" val="3437322340"/>
                    </a:ext>
                  </a:extLst>
                </a:gridCol>
              </a:tblGrid>
              <a:tr h="274176">
                <a:tc>
                  <a:txBody>
                    <a:bodyPr/>
                    <a:lstStyle/>
                    <a:p>
                      <a:pPr algn="l" fontAlgn="t">
                        <a:spcBef>
                          <a:spcPts val="0"/>
                        </a:spcBef>
                        <a:spcAft>
                          <a:spcPts val="0"/>
                        </a:spcAft>
                      </a:pPr>
                      <a:r>
                        <a:rPr lang="en-US" sz="1600" b="0" u="none" strike="noStrike">
                          <a:ln>
                            <a:noFill/>
                          </a:ln>
                          <a:solidFill>
                            <a:srgbClr val="0078D4"/>
                          </a:solidFill>
                          <a:effectLst/>
                          <a:latin typeface="+mj-lt"/>
                        </a:rPr>
                        <a:t>VM/OS Disk Size</a:t>
                      </a:r>
                      <a:endParaRPr lang="en-US" sz="1600" b="0" i="0" u="none" strike="noStrike">
                        <a:ln>
                          <a:noFill/>
                        </a:ln>
                        <a:solidFill>
                          <a:srgbClr val="0078D4"/>
                        </a:solidFill>
                        <a:effectLst/>
                        <a:latin typeface="+mj-lt"/>
                      </a:endParaRPr>
                    </a:p>
                  </a:txBody>
                  <a:tcPr marL="182880" marR="182880" marT="33731" marB="33731">
                    <a:lnL w="1270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t">
                        <a:spcBef>
                          <a:spcPts val="0"/>
                        </a:spcBef>
                        <a:spcAft>
                          <a:spcPts val="0"/>
                        </a:spcAft>
                      </a:pPr>
                      <a:r>
                        <a:rPr lang="en-US" sz="1600" u="none" strike="noStrike">
                          <a:ln>
                            <a:noFill/>
                          </a:ln>
                          <a:solidFill>
                            <a:srgbClr val="0078D4"/>
                          </a:solidFill>
                          <a:effectLst/>
                          <a:latin typeface="+mj-lt"/>
                        </a:rPr>
                        <a:t>Example Scenarios</a:t>
                      </a:r>
                      <a:endParaRPr lang="en-US" sz="1600" b="0" i="0" u="none" strike="noStrike">
                        <a:ln>
                          <a:noFill/>
                        </a:ln>
                        <a:solidFill>
                          <a:srgbClr val="0078D4"/>
                        </a:solidFill>
                        <a:effectLst/>
                        <a:latin typeface="+mj-lt"/>
                      </a:endParaRPr>
                    </a:p>
                  </a:txBody>
                  <a:tcPr marL="182880" marR="182880" marT="33731" marB="33731">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t">
                        <a:spcBef>
                          <a:spcPts val="0"/>
                        </a:spcBef>
                        <a:spcAft>
                          <a:spcPts val="0"/>
                        </a:spcAft>
                      </a:pPr>
                      <a:r>
                        <a:rPr lang="en-US" sz="1600" u="none" strike="noStrike">
                          <a:ln>
                            <a:noFill/>
                          </a:ln>
                          <a:solidFill>
                            <a:srgbClr val="0078D4"/>
                          </a:solidFill>
                          <a:effectLst/>
                          <a:latin typeface="+mj-lt"/>
                        </a:rPr>
                        <a:t>Recommended Apps</a:t>
                      </a:r>
                      <a:endParaRPr lang="en-US" sz="1600" b="0" i="0" u="none" strike="noStrike">
                        <a:ln>
                          <a:noFill/>
                        </a:ln>
                        <a:solidFill>
                          <a:srgbClr val="0078D4"/>
                        </a:solidFill>
                        <a:effectLst/>
                        <a:latin typeface="+mj-lt"/>
                      </a:endParaRPr>
                    </a:p>
                  </a:txBody>
                  <a:tcPr marL="182880" marR="182880" marT="33731" marB="33731">
                    <a:lnL w="635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79235321"/>
                  </a:ext>
                </a:extLst>
              </a:tr>
              <a:tr h="792549">
                <a:tc>
                  <a:txBody>
                    <a:bodyPr/>
                    <a:lstStyle/>
                    <a:p>
                      <a:pPr marL="0" marR="0" indent="0" algn="l" rtl="0" eaLnBrk="1" fontAlgn="auto" latinLnBrk="0" hangingPunct="1">
                        <a:spcBef>
                          <a:spcPts val="0"/>
                        </a:spcBef>
                        <a:spcAft>
                          <a:spcPts val="0"/>
                        </a:spcAft>
                      </a:pPr>
                      <a:r>
                        <a:rPr lang="en-US" sz="1400" b="0" u="none" strike="noStrike" kern="1200" spc="0" baseline="0">
                          <a:ln>
                            <a:noFill/>
                          </a:ln>
                          <a:solidFill>
                            <a:schemeClr val="tx2"/>
                          </a:solidFill>
                          <a:effectLst/>
                          <a:latin typeface="+mj-lt"/>
                        </a:rPr>
                        <a:t>1 vCPU/2 GB/64 GB </a:t>
                      </a:r>
                      <a:endParaRPr lang="en-US" sz="1400" b="0" i="0" u="none" strike="noStrike">
                        <a:solidFill>
                          <a:schemeClr val="tx2"/>
                        </a:solidFill>
                        <a:effectLst/>
                        <a:latin typeface="+mj-lt"/>
                      </a:endParaRPr>
                    </a:p>
                  </a:txBody>
                  <a:tcPr marL="182880" marR="182880" marT="33731" marB="33731">
                    <a:lnL w="635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lumMod val="90000"/>
                          <a:lumOff val="10000"/>
                        </a:schemeClr>
                      </a:solidFill>
                      <a:prstDash val="solid"/>
                      <a:round/>
                      <a:headEnd type="none" w="med" len="med"/>
                      <a:tailEnd type="none" w="med" len="med"/>
                    </a:lnB>
                    <a:solidFill>
                      <a:schemeClr val="bg1">
                        <a:lumMod val="95000"/>
                      </a:schemeClr>
                    </a:solidFill>
                  </a:tcPr>
                </a:tc>
                <a:tc>
                  <a:txBody>
                    <a:bodyPr/>
                    <a:lstStyle/>
                    <a:p>
                      <a:pPr algn="l" fontAlgn="t">
                        <a:spcBef>
                          <a:spcPts val="0"/>
                        </a:spcBef>
                        <a:spcAft>
                          <a:spcPts val="0"/>
                        </a:spcAft>
                      </a:pPr>
                      <a:r>
                        <a:rPr lang="en-US" sz="1400" u="none" strike="noStrike" kern="1200">
                          <a:solidFill>
                            <a:schemeClr val="tx2"/>
                          </a:solidFill>
                          <a:effectLst/>
                        </a:rPr>
                        <a:t>Firstline Workers, Call centers, Education/Training/CRM access</a:t>
                      </a:r>
                      <a:endParaRPr lang="en-US" sz="1400" b="0" i="0" u="none" strike="noStrike">
                        <a:solidFill>
                          <a:schemeClr val="tx2"/>
                        </a:solidFill>
                        <a:effectLst/>
                        <a:latin typeface="Arial" panose="020B0604020202020204" pitchFamily="34" charset="0"/>
                      </a:endParaRPr>
                    </a:p>
                  </a:txBody>
                  <a:tcPr marL="182880" marR="182880" marT="33731" marB="33731">
                    <a:lnL w="635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lumMod val="90000"/>
                          <a:lumOff val="10000"/>
                        </a:schemeClr>
                      </a:solidFill>
                      <a:prstDash val="solid"/>
                      <a:round/>
                      <a:headEnd type="none" w="med" len="med"/>
                      <a:tailEnd type="none" w="med" len="med"/>
                    </a:lnB>
                    <a:solidFill>
                      <a:schemeClr val="bg1"/>
                    </a:solidFill>
                  </a:tcPr>
                </a:tc>
                <a:tc>
                  <a:txBody>
                    <a:bodyPr/>
                    <a:lstStyle/>
                    <a:p>
                      <a:pPr marL="0" marR="0" algn="l" fontAlgn="t">
                        <a:spcBef>
                          <a:spcPts val="0"/>
                        </a:spcBef>
                        <a:spcAft>
                          <a:spcPts val="0"/>
                        </a:spcAft>
                      </a:pPr>
                      <a:r>
                        <a:rPr lang="en-US" sz="1400" u="none" strike="noStrike">
                          <a:solidFill>
                            <a:schemeClr val="tx2"/>
                          </a:solidFill>
                          <a:effectLst/>
                        </a:rPr>
                        <a:t>Office light (web-based), Microsoft Edge, OneDrive, lightweight line-of-business app (e.g., call center application—web-apps), Defender support</a:t>
                      </a:r>
                      <a:endParaRPr lang="en-US" sz="1400" b="0" i="0" u="none" strike="noStrike">
                        <a:solidFill>
                          <a:schemeClr val="tx2"/>
                        </a:solidFill>
                        <a:effectLst/>
                        <a:latin typeface="Arial" panose="020B0604020202020204" pitchFamily="34" charset="0"/>
                      </a:endParaRPr>
                    </a:p>
                  </a:txBody>
                  <a:tcPr marL="182880" marR="182880" marT="33731" marB="33731">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lumMod val="90000"/>
                          <a:lumOff val="1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778302472"/>
                  </a:ext>
                </a:extLst>
              </a:tr>
              <a:tr h="812867">
                <a:tc>
                  <a:txBody>
                    <a:bodyPr/>
                    <a:lstStyle/>
                    <a:p>
                      <a:pPr marL="0" marR="0" indent="0" algn="l" rtl="0" eaLnBrk="1" fontAlgn="auto" latinLnBrk="0" hangingPunct="1">
                        <a:spcBef>
                          <a:spcPts val="0"/>
                        </a:spcBef>
                        <a:spcAft>
                          <a:spcPts val="0"/>
                        </a:spcAft>
                      </a:pPr>
                      <a:r>
                        <a:rPr lang="en-US" sz="1400" b="0" u="none" strike="noStrike" kern="1200" spc="0" baseline="0">
                          <a:ln>
                            <a:noFill/>
                          </a:ln>
                          <a:solidFill>
                            <a:schemeClr val="tx2"/>
                          </a:solidFill>
                          <a:effectLst/>
                          <a:latin typeface="+mj-lt"/>
                        </a:rPr>
                        <a:t>2 vCPU/4 GB/256 GB </a:t>
                      </a:r>
                      <a:endParaRPr lang="en-US" sz="1400" b="0" u="none" strike="noStrike">
                        <a:solidFill>
                          <a:schemeClr val="tx2"/>
                        </a:solidFill>
                        <a:effectLst/>
                        <a:latin typeface="+mj-lt"/>
                      </a:endParaRPr>
                    </a:p>
                    <a:p>
                      <a:pPr marL="0" marR="0" indent="0" algn="l" rtl="0" eaLnBrk="1" fontAlgn="auto" latinLnBrk="0" hangingPunct="1">
                        <a:spcBef>
                          <a:spcPts val="0"/>
                        </a:spcBef>
                        <a:spcAft>
                          <a:spcPts val="0"/>
                        </a:spcAft>
                      </a:pPr>
                      <a:r>
                        <a:rPr lang="en-US" sz="1400" b="0" u="none" strike="noStrike" kern="1200" spc="0" baseline="0">
                          <a:ln>
                            <a:noFill/>
                          </a:ln>
                          <a:solidFill>
                            <a:schemeClr val="tx2"/>
                          </a:solidFill>
                          <a:effectLst/>
                          <a:latin typeface="+mj-lt"/>
                        </a:rPr>
                        <a:t>2 vCPU/4 GB/128 GB</a:t>
                      </a:r>
                      <a:endParaRPr lang="en-US" sz="1400" b="0" u="none" strike="noStrike">
                        <a:solidFill>
                          <a:schemeClr val="tx2"/>
                        </a:solidFill>
                        <a:effectLst/>
                        <a:latin typeface="+mj-lt"/>
                      </a:endParaRPr>
                    </a:p>
                    <a:p>
                      <a:pPr marL="0" marR="0" indent="0" algn="l" rtl="0" eaLnBrk="1" fontAlgn="auto" latinLnBrk="0" hangingPunct="1">
                        <a:spcBef>
                          <a:spcPts val="0"/>
                        </a:spcBef>
                        <a:spcAft>
                          <a:spcPts val="0"/>
                        </a:spcAft>
                      </a:pPr>
                      <a:r>
                        <a:rPr lang="en-US" sz="1400" b="0" u="none" strike="noStrike" kern="1200" spc="0" baseline="0">
                          <a:ln>
                            <a:noFill/>
                          </a:ln>
                          <a:solidFill>
                            <a:schemeClr val="tx2"/>
                          </a:solidFill>
                          <a:effectLst/>
                          <a:latin typeface="+mj-lt"/>
                        </a:rPr>
                        <a:t>2 vCPU/4 GB/64 GB</a:t>
                      </a:r>
                      <a:endParaRPr lang="en-US" sz="1400" b="0" i="0" u="none" strike="noStrike">
                        <a:solidFill>
                          <a:schemeClr val="tx2"/>
                        </a:solidFill>
                        <a:effectLst/>
                        <a:latin typeface="+mj-lt"/>
                      </a:endParaRPr>
                    </a:p>
                  </a:txBody>
                  <a:tcPr marL="182880" marR="182880" marT="33731" marB="33731">
                    <a:lnL w="635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tx1">
                          <a:lumMod val="90000"/>
                          <a:lumOff val="10000"/>
                        </a:schemeClr>
                      </a:solidFill>
                      <a:prstDash val="solid"/>
                      <a:round/>
                      <a:headEnd type="none" w="med" len="med"/>
                      <a:tailEnd type="none" w="med" len="med"/>
                    </a:lnT>
                    <a:lnB w="12700" cap="flat" cmpd="sng" algn="ctr">
                      <a:solidFill>
                        <a:schemeClr val="tx1">
                          <a:lumMod val="90000"/>
                          <a:lumOff val="10000"/>
                        </a:schemeClr>
                      </a:solidFill>
                      <a:prstDash val="solid"/>
                      <a:round/>
                      <a:headEnd type="none" w="med" len="med"/>
                      <a:tailEnd type="none" w="med" len="med"/>
                    </a:lnB>
                    <a:solidFill>
                      <a:schemeClr val="bg1">
                        <a:lumMod val="95000"/>
                      </a:schemeClr>
                    </a:solidFill>
                  </a:tcPr>
                </a:tc>
                <a:tc>
                  <a:txBody>
                    <a:bodyPr/>
                    <a:lstStyle/>
                    <a:p>
                      <a:pPr marL="0" marR="0" indent="0" algn="l" rtl="0" eaLnBrk="1" fontAlgn="auto" latinLnBrk="0" hangingPunct="1">
                        <a:spcBef>
                          <a:spcPts val="0"/>
                        </a:spcBef>
                        <a:spcAft>
                          <a:spcPts val="0"/>
                        </a:spcAft>
                      </a:pPr>
                      <a:r>
                        <a:rPr lang="en-US" sz="1400" u="none" strike="noStrike" kern="1200" spc="0" baseline="0">
                          <a:ln>
                            <a:noFill/>
                          </a:ln>
                          <a:solidFill>
                            <a:schemeClr val="tx2"/>
                          </a:solidFill>
                          <a:effectLst/>
                        </a:rPr>
                        <a:t>Mergers and acquisitions, Short-term </a:t>
                      </a:r>
                      <a:br>
                        <a:rPr lang="en-US" sz="1400" u="none" strike="noStrike" kern="1200" spc="0" baseline="0">
                          <a:ln>
                            <a:noFill/>
                          </a:ln>
                          <a:solidFill>
                            <a:schemeClr val="tx2"/>
                          </a:solidFill>
                          <a:effectLst/>
                        </a:rPr>
                      </a:br>
                      <a:r>
                        <a:rPr lang="en-US" sz="1400" u="none" strike="noStrike" kern="1200" spc="0" baseline="0">
                          <a:ln>
                            <a:noFill/>
                          </a:ln>
                          <a:solidFill>
                            <a:schemeClr val="tx2"/>
                          </a:solidFill>
                          <a:effectLst/>
                        </a:rPr>
                        <a:t>and seasonal, Customer Services, </a:t>
                      </a:r>
                      <a:br>
                        <a:rPr lang="en-US" sz="1400" u="none" strike="noStrike" kern="1200" spc="0" baseline="0">
                          <a:ln>
                            <a:noFill/>
                          </a:ln>
                          <a:solidFill>
                            <a:schemeClr val="tx2"/>
                          </a:solidFill>
                          <a:effectLst/>
                        </a:rPr>
                      </a:br>
                      <a:r>
                        <a:rPr lang="en-US" sz="1400" u="none" strike="noStrike" kern="1200" spc="0" baseline="0">
                          <a:ln>
                            <a:noFill/>
                          </a:ln>
                          <a:solidFill>
                            <a:schemeClr val="tx2"/>
                          </a:solidFill>
                          <a:effectLst/>
                        </a:rPr>
                        <a:t>Bring-Your-Own-PC, Work from home</a:t>
                      </a:r>
                      <a:endParaRPr lang="en-US" sz="1400" b="0" i="0" u="none" strike="noStrike">
                        <a:solidFill>
                          <a:schemeClr val="tx2"/>
                        </a:solidFill>
                        <a:effectLst/>
                        <a:latin typeface="Arial" panose="020B0604020202020204" pitchFamily="34" charset="0"/>
                      </a:endParaRPr>
                    </a:p>
                  </a:txBody>
                  <a:tcPr marL="182880" marR="182880" marT="33731" marB="33731">
                    <a:lnL w="635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lumMod val="90000"/>
                          <a:lumOff val="10000"/>
                        </a:schemeClr>
                      </a:solidFill>
                      <a:prstDash val="solid"/>
                      <a:round/>
                      <a:headEnd type="none" w="med" len="med"/>
                      <a:tailEnd type="none" w="med" len="med"/>
                    </a:lnT>
                    <a:lnB w="12700" cap="flat" cmpd="sng" algn="ctr">
                      <a:solidFill>
                        <a:schemeClr val="tx1">
                          <a:lumMod val="90000"/>
                          <a:lumOff val="10000"/>
                        </a:schemeClr>
                      </a:solidFill>
                      <a:prstDash val="solid"/>
                      <a:round/>
                      <a:headEnd type="none" w="med" len="med"/>
                      <a:tailEnd type="none" w="med" len="med"/>
                    </a:lnB>
                    <a:solidFill>
                      <a:schemeClr val="bg1"/>
                    </a:solidFill>
                  </a:tcPr>
                </a:tc>
                <a:tc>
                  <a:txBody>
                    <a:bodyPr/>
                    <a:lstStyle/>
                    <a:p>
                      <a:pPr marL="0" marR="0" algn="l" fontAlgn="t">
                        <a:spcBef>
                          <a:spcPts val="0"/>
                        </a:spcBef>
                        <a:spcAft>
                          <a:spcPts val="0"/>
                        </a:spcAft>
                      </a:pPr>
                      <a:r>
                        <a:rPr lang="en-US" sz="1400" u="none" strike="noStrike">
                          <a:solidFill>
                            <a:schemeClr val="tx2"/>
                          </a:solidFill>
                          <a:effectLst/>
                        </a:rPr>
                        <a:t>Microsoft 365 Apps, Microsoft Teams (audio-only), Outlook, Excel, PowerPoint, OneDrive, Adobe Reader, Edge, Line-of-business app(s), Defender support  </a:t>
                      </a:r>
                      <a:endParaRPr lang="en-US" sz="1400" b="0" i="0" u="none" strike="noStrike">
                        <a:solidFill>
                          <a:schemeClr val="tx2"/>
                        </a:solidFill>
                        <a:effectLst/>
                        <a:latin typeface="Arial" panose="020B0604020202020204" pitchFamily="34" charset="0"/>
                      </a:endParaRPr>
                    </a:p>
                  </a:txBody>
                  <a:tcPr marL="182880" marR="182880" marT="33731" marB="33731">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lumMod val="90000"/>
                          <a:lumOff val="10000"/>
                        </a:schemeClr>
                      </a:solidFill>
                      <a:prstDash val="solid"/>
                      <a:round/>
                      <a:headEnd type="none" w="med" len="med"/>
                      <a:tailEnd type="none" w="med" len="med"/>
                    </a:lnT>
                    <a:lnB w="12700" cap="flat" cmpd="sng" algn="ctr">
                      <a:solidFill>
                        <a:schemeClr val="tx1">
                          <a:lumMod val="90000"/>
                          <a:lumOff val="1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215684737"/>
                  </a:ext>
                </a:extLst>
              </a:tr>
              <a:tr h="797944">
                <a:tc>
                  <a:txBody>
                    <a:bodyPr/>
                    <a:lstStyle/>
                    <a:p>
                      <a:pPr marL="0" marR="0" indent="0" algn="l" rtl="0" eaLnBrk="1" fontAlgn="auto" latinLnBrk="0" hangingPunct="1">
                        <a:spcBef>
                          <a:spcPts val="0"/>
                        </a:spcBef>
                        <a:spcAft>
                          <a:spcPts val="0"/>
                        </a:spcAft>
                      </a:pPr>
                      <a:r>
                        <a:rPr lang="en-US" sz="1400" b="0" u="none" strike="noStrike" kern="1200" spc="0" baseline="0">
                          <a:ln>
                            <a:noFill/>
                          </a:ln>
                          <a:solidFill>
                            <a:schemeClr val="tx2"/>
                          </a:solidFill>
                          <a:effectLst/>
                          <a:latin typeface="+mj-lt"/>
                        </a:rPr>
                        <a:t>2 vCPU/8 GB/256 GB </a:t>
                      </a:r>
                      <a:endParaRPr lang="en-US" sz="1400" b="0" u="none" strike="noStrike">
                        <a:solidFill>
                          <a:schemeClr val="tx2"/>
                        </a:solidFill>
                        <a:effectLst/>
                        <a:latin typeface="+mj-lt"/>
                      </a:endParaRPr>
                    </a:p>
                    <a:p>
                      <a:pPr marL="0" marR="0" indent="0" algn="l" rtl="0" eaLnBrk="1" fontAlgn="auto" latinLnBrk="0" hangingPunct="1">
                        <a:spcBef>
                          <a:spcPts val="0"/>
                        </a:spcBef>
                        <a:spcAft>
                          <a:spcPts val="0"/>
                        </a:spcAft>
                      </a:pPr>
                      <a:r>
                        <a:rPr lang="en-US" sz="1400" b="0" u="none" strike="noStrike" kern="1200" spc="0" baseline="0">
                          <a:ln>
                            <a:noFill/>
                          </a:ln>
                          <a:solidFill>
                            <a:schemeClr val="tx2"/>
                          </a:solidFill>
                          <a:effectLst/>
                          <a:latin typeface="+mj-lt"/>
                        </a:rPr>
                        <a:t>2 vCPU/8 GB /128 GB </a:t>
                      </a:r>
                      <a:endParaRPr lang="en-US" sz="1400" b="0" i="0" u="none" strike="noStrike">
                        <a:solidFill>
                          <a:schemeClr val="tx2"/>
                        </a:solidFill>
                        <a:effectLst/>
                        <a:latin typeface="+mj-lt"/>
                      </a:endParaRPr>
                    </a:p>
                  </a:txBody>
                  <a:tcPr marL="182880" marR="182880" marT="33731" marB="33731">
                    <a:lnL w="635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tx1">
                          <a:lumMod val="90000"/>
                          <a:lumOff val="10000"/>
                        </a:schemeClr>
                      </a:solidFill>
                      <a:prstDash val="solid"/>
                      <a:round/>
                      <a:headEnd type="none" w="med" len="med"/>
                      <a:tailEnd type="none" w="med" len="med"/>
                    </a:lnT>
                    <a:lnB w="12700" cap="flat" cmpd="sng" algn="ctr">
                      <a:solidFill>
                        <a:schemeClr val="tx1">
                          <a:lumMod val="90000"/>
                          <a:lumOff val="10000"/>
                        </a:schemeClr>
                      </a:solidFill>
                      <a:prstDash val="solid"/>
                      <a:round/>
                      <a:headEnd type="none" w="med" len="med"/>
                      <a:tailEnd type="none" w="med" len="med"/>
                    </a:lnB>
                    <a:solidFill>
                      <a:schemeClr val="bg1">
                        <a:lumMod val="95000"/>
                      </a:schemeClr>
                    </a:solidFill>
                  </a:tcPr>
                </a:tc>
                <a:tc>
                  <a:txBody>
                    <a:bodyPr/>
                    <a:lstStyle/>
                    <a:p>
                      <a:pPr marL="0" marR="0" indent="0" algn="l" rtl="0" eaLnBrk="1" fontAlgn="auto" latinLnBrk="0" hangingPunct="1">
                        <a:spcBef>
                          <a:spcPts val="0"/>
                        </a:spcBef>
                        <a:spcAft>
                          <a:spcPts val="0"/>
                        </a:spcAft>
                      </a:pPr>
                      <a:r>
                        <a:rPr lang="en-US" sz="1400" u="none" strike="noStrike" kern="1200" spc="0" baseline="0">
                          <a:ln>
                            <a:noFill/>
                          </a:ln>
                          <a:solidFill>
                            <a:schemeClr val="tx2"/>
                          </a:solidFill>
                          <a:effectLst/>
                        </a:rPr>
                        <a:t>Bring-Your-Own-PC, Work from home, Market researchers, Government, Consultants</a:t>
                      </a:r>
                      <a:endParaRPr lang="en-US" sz="1400" b="0" i="0" u="none" strike="noStrike">
                        <a:solidFill>
                          <a:schemeClr val="tx2"/>
                        </a:solidFill>
                        <a:effectLst/>
                        <a:latin typeface="Arial" panose="020B0604020202020204" pitchFamily="34" charset="0"/>
                      </a:endParaRPr>
                    </a:p>
                  </a:txBody>
                  <a:tcPr marL="182880" marR="182880" marT="33731" marB="33731">
                    <a:lnL w="635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lumMod val="90000"/>
                          <a:lumOff val="10000"/>
                        </a:schemeClr>
                      </a:solidFill>
                      <a:prstDash val="solid"/>
                      <a:round/>
                      <a:headEnd type="none" w="med" len="med"/>
                      <a:tailEnd type="none" w="med" len="med"/>
                    </a:lnT>
                    <a:lnB w="12700" cap="flat" cmpd="sng" algn="ctr">
                      <a:solidFill>
                        <a:schemeClr val="tx1">
                          <a:lumMod val="90000"/>
                          <a:lumOff val="10000"/>
                        </a:schemeClr>
                      </a:solidFill>
                      <a:prstDash val="solid"/>
                      <a:round/>
                      <a:headEnd type="none" w="med" len="med"/>
                      <a:tailEnd type="none" w="med" len="med"/>
                    </a:lnB>
                    <a:solidFill>
                      <a:schemeClr val="bg1"/>
                    </a:solidFill>
                  </a:tcPr>
                </a:tc>
                <a:tc>
                  <a:txBody>
                    <a:bodyPr/>
                    <a:lstStyle/>
                    <a:p>
                      <a:pPr marL="0" marR="0" algn="l" fontAlgn="t">
                        <a:spcBef>
                          <a:spcPts val="0"/>
                        </a:spcBef>
                        <a:spcAft>
                          <a:spcPts val="0"/>
                        </a:spcAft>
                      </a:pPr>
                      <a:r>
                        <a:rPr lang="en-US" sz="1400" u="none" strike="noStrike">
                          <a:solidFill>
                            <a:schemeClr val="tx2"/>
                          </a:solidFill>
                          <a:effectLst/>
                        </a:rPr>
                        <a:t>Microsoft 365 Apps, Microsoft Teams, Outlook, Excel, Access, PowerPoint, OneDrive, Adobe Reader, Edge, </a:t>
                      </a:r>
                      <a:br>
                        <a:rPr lang="en-US" sz="1400" u="none" strike="noStrike">
                          <a:solidFill>
                            <a:schemeClr val="tx2"/>
                          </a:solidFill>
                          <a:effectLst/>
                        </a:rPr>
                      </a:br>
                      <a:r>
                        <a:rPr lang="en-US" sz="1400" u="none" strike="noStrike">
                          <a:solidFill>
                            <a:schemeClr val="tx2"/>
                          </a:solidFill>
                          <a:effectLst/>
                        </a:rPr>
                        <a:t>Line-of-business app(s), Defender support </a:t>
                      </a:r>
                      <a:endParaRPr lang="en-US" sz="1400" b="0" i="0" u="none" strike="noStrike">
                        <a:solidFill>
                          <a:schemeClr val="tx2"/>
                        </a:solidFill>
                        <a:effectLst/>
                        <a:latin typeface="Arial" panose="020B0604020202020204" pitchFamily="34" charset="0"/>
                      </a:endParaRPr>
                    </a:p>
                  </a:txBody>
                  <a:tcPr marL="182880" marR="182880" marT="33731" marB="33731">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lumMod val="90000"/>
                          <a:lumOff val="10000"/>
                        </a:schemeClr>
                      </a:solidFill>
                      <a:prstDash val="solid"/>
                      <a:round/>
                      <a:headEnd type="none" w="med" len="med"/>
                      <a:tailEnd type="none" w="med" len="med"/>
                    </a:lnT>
                    <a:lnB w="12700" cap="flat" cmpd="sng" algn="ctr">
                      <a:solidFill>
                        <a:schemeClr val="tx1">
                          <a:lumMod val="90000"/>
                          <a:lumOff val="1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770931036"/>
                  </a:ext>
                </a:extLst>
              </a:tr>
              <a:tr h="991292">
                <a:tc>
                  <a:txBody>
                    <a:bodyPr/>
                    <a:lstStyle/>
                    <a:p>
                      <a:pPr algn="l" fontAlgn="t">
                        <a:spcBef>
                          <a:spcPts val="0"/>
                        </a:spcBef>
                        <a:spcAft>
                          <a:spcPts val="0"/>
                        </a:spcAft>
                      </a:pPr>
                      <a:r>
                        <a:rPr lang="nl-NL" sz="1400" b="0" u="none" strike="noStrike">
                          <a:solidFill>
                            <a:schemeClr val="tx2"/>
                          </a:solidFill>
                          <a:effectLst/>
                          <a:latin typeface="+mj-lt"/>
                        </a:rPr>
                        <a:t>4 </a:t>
                      </a:r>
                      <a:r>
                        <a:rPr lang="en-US" sz="1400" b="0" u="none" strike="noStrike" noProof="0">
                          <a:solidFill>
                            <a:schemeClr val="tx2"/>
                          </a:solidFill>
                          <a:effectLst/>
                          <a:latin typeface="+mj-lt"/>
                        </a:rPr>
                        <a:t>vCPU</a:t>
                      </a:r>
                      <a:r>
                        <a:rPr lang="nl-NL" sz="1400" b="0" u="none" strike="noStrike">
                          <a:solidFill>
                            <a:schemeClr val="tx2"/>
                          </a:solidFill>
                          <a:effectLst/>
                          <a:latin typeface="+mj-lt"/>
                        </a:rPr>
                        <a:t>/16 GB/512 GB</a:t>
                      </a:r>
                    </a:p>
                    <a:p>
                      <a:pPr algn="l" fontAlgn="t">
                        <a:spcBef>
                          <a:spcPts val="0"/>
                        </a:spcBef>
                        <a:spcAft>
                          <a:spcPts val="0"/>
                        </a:spcAft>
                      </a:pPr>
                      <a:r>
                        <a:rPr lang="nl-NL" sz="1400" b="0" u="none" strike="noStrike">
                          <a:solidFill>
                            <a:schemeClr val="tx2"/>
                          </a:solidFill>
                          <a:effectLst/>
                          <a:latin typeface="+mj-lt"/>
                        </a:rPr>
                        <a:t>4 vCPU /16 GB /256 GB</a:t>
                      </a:r>
                    </a:p>
                    <a:p>
                      <a:pPr algn="l" fontAlgn="t">
                        <a:spcBef>
                          <a:spcPts val="0"/>
                        </a:spcBef>
                        <a:spcAft>
                          <a:spcPts val="0"/>
                        </a:spcAft>
                      </a:pPr>
                      <a:r>
                        <a:rPr lang="nl-NL" sz="1400" b="0" u="none" strike="noStrike">
                          <a:solidFill>
                            <a:schemeClr val="tx2"/>
                          </a:solidFill>
                          <a:effectLst/>
                          <a:latin typeface="+mj-lt"/>
                        </a:rPr>
                        <a:t>4 vCPU /16 GB /128 GB</a:t>
                      </a:r>
                      <a:endParaRPr lang="nl-NL" sz="1400" b="0" i="0" u="none" strike="noStrike">
                        <a:solidFill>
                          <a:schemeClr val="tx2"/>
                        </a:solidFill>
                        <a:effectLst/>
                        <a:latin typeface="+mj-lt"/>
                      </a:endParaRPr>
                    </a:p>
                  </a:txBody>
                  <a:tcPr marL="182880" marR="182880" marT="33731" marB="33731">
                    <a:lnL w="635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tx1">
                          <a:lumMod val="90000"/>
                          <a:lumOff val="10000"/>
                        </a:schemeClr>
                      </a:solidFill>
                      <a:prstDash val="solid"/>
                      <a:round/>
                      <a:headEnd type="none" w="med" len="med"/>
                      <a:tailEnd type="none" w="med" len="med"/>
                    </a:lnT>
                    <a:lnB w="12700" cap="flat" cmpd="sng" algn="ctr">
                      <a:solidFill>
                        <a:schemeClr val="tx1">
                          <a:lumMod val="90000"/>
                          <a:lumOff val="10000"/>
                        </a:schemeClr>
                      </a:solidFill>
                      <a:prstDash val="solid"/>
                      <a:round/>
                      <a:headEnd type="none" w="med" len="med"/>
                      <a:tailEnd type="none" w="med" len="med"/>
                    </a:lnB>
                    <a:solidFill>
                      <a:schemeClr val="bg1">
                        <a:lumMod val="95000"/>
                      </a:schemeClr>
                    </a:solidFill>
                  </a:tcPr>
                </a:tc>
                <a:tc>
                  <a:txBody>
                    <a:bodyPr/>
                    <a:lstStyle/>
                    <a:p>
                      <a:pPr marL="0" marR="0" indent="0" algn="l" rtl="0" eaLnBrk="1" fontAlgn="auto" latinLnBrk="0" hangingPunct="1">
                        <a:spcBef>
                          <a:spcPts val="0"/>
                        </a:spcBef>
                        <a:spcAft>
                          <a:spcPts val="0"/>
                        </a:spcAft>
                      </a:pPr>
                      <a:r>
                        <a:rPr lang="en-US" sz="1400" u="none" strike="noStrike" kern="1200" spc="0" baseline="0">
                          <a:ln>
                            <a:noFill/>
                          </a:ln>
                          <a:solidFill>
                            <a:schemeClr val="tx2"/>
                          </a:solidFill>
                          <a:effectLst/>
                        </a:rPr>
                        <a:t>Finance, Government, Consultants, Healthcare services, Bring-Your-Own-PC, Work from home</a:t>
                      </a:r>
                      <a:endParaRPr lang="en-US" sz="1400" b="0" i="0" u="none" strike="noStrike">
                        <a:solidFill>
                          <a:schemeClr val="tx2"/>
                        </a:solidFill>
                        <a:effectLst/>
                        <a:latin typeface="Arial" panose="020B0604020202020204" pitchFamily="34" charset="0"/>
                      </a:endParaRPr>
                    </a:p>
                  </a:txBody>
                  <a:tcPr marL="182880" marR="182880" marT="33731" marB="33731">
                    <a:lnL w="635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lumMod val="90000"/>
                          <a:lumOff val="10000"/>
                        </a:schemeClr>
                      </a:solidFill>
                      <a:prstDash val="solid"/>
                      <a:round/>
                      <a:headEnd type="none" w="med" len="med"/>
                      <a:tailEnd type="none" w="med" len="med"/>
                    </a:lnT>
                    <a:lnB w="12700" cap="flat" cmpd="sng" algn="ctr">
                      <a:solidFill>
                        <a:schemeClr val="tx1">
                          <a:lumMod val="90000"/>
                          <a:lumOff val="10000"/>
                        </a:schemeClr>
                      </a:solidFill>
                      <a:prstDash val="solid"/>
                      <a:round/>
                      <a:headEnd type="none" w="med" len="med"/>
                      <a:tailEnd type="none" w="med" len="med"/>
                    </a:lnB>
                    <a:solidFill>
                      <a:schemeClr val="bg1"/>
                    </a:solidFill>
                  </a:tcPr>
                </a:tc>
                <a:tc>
                  <a:txBody>
                    <a:bodyPr/>
                    <a:lstStyle/>
                    <a:p>
                      <a:pPr marL="0" marR="0" algn="l" fontAlgn="t">
                        <a:spcBef>
                          <a:spcPts val="0"/>
                        </a:spcBef>
                        <a:spcAft>
                          <a:spcPts val="0"/>
                        </a:spcAft>
                      </a:pPr>
                      <a:r>
                        <a:rPr lang="en-US" sz="1400" u="none" strike="noStrike">
                          <a:solidFill>
                            <a:schemeClr val="tx2"/>
                          </a:solidFill>
                          <a:effectLst/>
                        </a:rPr>
                        <a:t>Microsoft 365 Apps, Microsoft Teams, Outlook, Excel, Access, PowerPoint, Power BI, Dynamics 365, OneDrive, Adobe Reader, Edge, Line-of-business app(s), Defender support </a:t>
                      </a:r>
                      <a:endParaRPr lang="en-US" sz="1400" b="0" i="0" u="none" strike="noStrike">
                        <a:solidFill>
                          <a:schemeClr val="tx2"/>
                        </a:solidFill>
                        <a:effectLst/>
                        <a:latin typeface="Arial" panose="020B0604020202020204" pitchFamily="34" charset="0"/>
                      </a:endParaRPr>
                    </a:p>
                  </a:txBody>
                  <a:tcPr marL="182880" marR="182880" marT="33731" marB="33731">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lumMod val="90000"/>
                          <a:lumOff val="10000"/>
                        </a:schemeClr>
                      </a:solidFill>
                      <a:prstDash val="solid"/>
                      <a:round/>
                      <a:headEnd type="none" w="med" len="med"/>
                      <a:tailEnd type="none" w="med" len="med"/>
                    </a:lnT>
                    <a:lnB w="12700" cap="flat" cmpd="sng" algn="ctr">
                      <a:solidFill>
                        <a:schemeClr val="tx1">
                          <a:lumMod val="90000"/>
                          <a:lumOff val="1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454337779"/>
                  </a:ext>
                </a:extLst>
              </a:tr>
              <a:tr h="884188">
                <a:tc>
                  <a:txBody>
                    <a:bodyPr/>
                    <a:lstStyle/>
                    <a:p>
                      <a:pPr algn="l" fontAlgn="t">
                        <a:spcBef>
                          <a:spcPts val="0"/>
                        </a:spcBef>
                        <a:spcAft>
                          <a:spcPts val="0"/>
                        </a:spcAft>
                      </a:pPr>
                      <a:r>
                        <a:rPr lang="nl-NL" sz="1400" b="0" u="none" strike="noStrike">
                          <a:solidFill>
                            <a:schemeClr val="tx2"/>
                          </a:solidFill>
                          <a:effectLst/>
                          <a:latin typeface="+mj-lt"/>
                        </a:rPr>
                        <a:t>8 vCPU /32 GB /512 GB </a:t>
                      </a:r>
                    </a:p>
                    <a:p>
                      <a:pPr algn="l" fontAlgn="t">
                        <a:spcBef>
                          <a:spcPts val="0"/>
                        </a:spcBef>
                        <a:spcAft>
                          <a:spcPts val="0"/>
                        </a:spcAft>
                      </a:pPr>
                      <a:r>
                        <a:rPr lang="nl-NL" sz="1400" b="0" u="none" strike="noStrike">
                          <a:solidFill>
                            <a:schemeClr val="tx2"/>
                          </a:solidFill>
                          <a:effectLst/>
                          <a:latin typeface="+mj-lt"/>
                        </a:rPr>
                        <a:t>8 vCPU /32 GB /256 GB </a:t>
                      </a:r>
                    </a:p>
                    <a:p>
                      <a:pPr algn="l" fontAlgn="t">
                        <a:spcBef>
                          <a:spcPts val="0"/>
                        </a:spcBef>
                        <a:spcAft>
                          <a:spcPts val="0"/>
                        </a:spcAft>
                      </a:pPr>
                      <a:r>
                        <a:rPr lang="nl-NL" sz="1400" b="0" u="none" strike="noStrike">
                          <a:solidFill>
                            <a:schemeClr val="tx2"/>
                          </a:solidFill>
                          <a:effectLst/>
                          <a:latin typeface="+mj-lt"/>
                        </a:rPr>
                        <a:t>8 vCPU /32 GB /128 GB</a:t>
                      </a:r>
                      <a:endParaRPr lang="nl-NL" sz="1400" b="0" i="0" u="none" strike="noStrike">
                        <a:solidFill>
                          <a:schemeClr val="tx2"/>
                        </a:solidFill>
                        <a:effectLst/>
                        <a:latin typeface="+mj-lt"/>
                      </a:endParaRPr>
                    </a:p>
                  </a:txBody>
                  <a:tcPr marL="182880" marR="182880" marT="33731" marB="33731">
                    <a:lnL w="635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tx1">
                          <a:lumMod val="90000"/>
                          <a:lumOff val="10000"/>
                        </a:schemeClr>
                      </a:solidFill>
                      <a:prstDash val="solid"/>
                      <a:round/>
                      <a:headEnd type="none" w="med" len="med"/>
                      <a:tailEnd type="none" w="med" len="med"/>
                    </a:lnT>
                    <a:lnB w="12700" cap="flat" cmpd="sng" algn="ctr">
                      <a:solidFill>
                        <a:schemeClr val="tx1">
                          <a:lumMod val="90000"/>
                          <a:lumOff val="10000"/>
                        </a:schemeClr>
                      </a:solidFill>
                      <a:prstDash val="solid"/>
                      <a:round/>
                      <a:headEnd type="none" w="med" len="med"/>
                      <a:tailEnd type="none" w="med" len="med"/>
                    </a:lnB>
                    <a:solidFill>
                      <a:schemeClr val="bg1">
                        <a:lumMod val="95000"/>
                      </a:schemeClr>
                    </a:solidFill>
                  </a:tcPr>
                </a:tc>
                <a:tc>
                  <a:txBody>
                    <a:bodyPr/>
                    <a:lstStyle/>
                    <a:p>
                      <a:pPr marL="0" marR="0" indent="0" algn="l" rtl="0" eaLnBrk="1" fontAlgn="auto" latinLnBrk="0" hangingPunct="1">
                        <a:spcBef>
                          <a:spcPts val="0"/>
                        </a:spcBef>
                        <a:spcAft>
                          <a:spcPts val="0"/>
                        </a:spcAft>
                      </a:pPr>
                      <a:r>
                        <a:rPr lang="en-US" sz="1400" u="none" strike="noStrike" kern="1200">
                          <a:solidFill>
                            <a:schemeClr val="tx2"/>
                          </a:solidFill>
                          <a:effectLst/>
                        </a:rPr>
                        <a:t>Software developers, Engineers, </a:t>
                      </a:r>
                      <a:br>
                        <a:rPr lang="en-US" sz="1400" u="none" strike="noStrike" kern="1200">
                          <a:solidFill>
                            <a:schemeClr val="tx2"/>
                          </a:solidFill>
                          <a:effectLst/>
                        </a:rPr>
                      </a:br>
                      <a:r>
                        <a:rPr lang="en-US" sz="1400" u="none" strike="noStrike" kern="1200">
                          <a:solidFill>
                            <a:schemeClr val="tx2"/>
                          </a:solidFill>
                          <a:effectLst/>
                        </a:rPr>
                        <a:t>Content creators, Design and engineering workstations</a:t>
                      </a:r>
                      <a:endParaRPr lang="en-US" sz="1400" b="0" i="0" u="none" strike="noStrike">
                        <a:solidFill>
                          <a:schemeClr val="tx2"/>
                        </a:solidFill>
                        <a:effectLst/>
                        <a:latin typeface="Arial" panose="020B0604020202020204" pitchFamily="34" charset="0"/>
                      </a:endParaRPr>
                    </a:p>
                  </a:txBody>
                  <a:tcPr marL="182880" marR="182880" marT="33731" marB="33731">
                    <a:lnL w="635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lumMod val="90000"/>
                          <a:lumOff val="10000"/>
                        </a:schemeClr>
                      </a:solidFill>
                      <a:prstDash val="solid"/>
                      <a:round/>
                      <a:headEnd type="none" w="med" len="med"/>
                      <a:tailEnd type="none" w="med" len="med"/>
                    </a:lnT>
                    <a:lnB w="12700" cap="flat" cmpd="sng" algn="ctr">
                      <a:solidFill>
                        <a:schemeClr val="tx1">
                          <a:lumMod val="90000"/>
                          <a:lumOff val="10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u="none" strike="noStrike">
                          <a:solidFill>
                            <a:schemeClr val="tx2"/>
                          </a:solidFill>
                          <a:effectLst/>
                        </a:rPr>
                        <a:t>Microsoft 365 Apps, Microsoft Teams, Outlook, Access, OneDrive, Adobe Reader, Edge, Power BI, Visual Studio Code, Line-of-business app(s), Defender support</a:t>
                      </a:r>
                      <a:endParaRPr lang="en-US" sz="2400" b="0" i="0" u="none" strike="noStrike">
                        <a:solidFill>
                          <a:schemeClr val="tx2"/>
                        </a:solidFill>
                        <a:effectLst/>
                        <a:latin typeface="Arial" panose="020B0604020202020204" pitchFamily="34" charset="0"/>
                      </a:endParaRPr>
                    </a:p>
                  </a:txBody>
                  <a:tcPr marL="182880" marR="182880" marT="33731" marB="33731">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lumMod val="90000"/>
                          <a:lumOff val="10000"/>
                        </a:schemeClr>
                      </a:solidFill>
                      <a:prstDash val="solid"/>
                      <a:round/>
                      <a:headEnd type="none" w="med" len="med"/>
                      <a:tailEnd type="none" w="med" len="med"/>
                    </a:lnT>
                    <a:lnB w="12700" cap="flat" cmpd="sng" algn="ctr">
                      <a:solidFill>
                        <a:schemeClr val="tx1">
                          <a:lumMod val="90000"/>
                          <a:lumOff val="1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439098316"/>
                  </a:ext>
                </a:extLst>
              </a:tr>
            </a:tbl>
          </a:graphicData>
        </a:graphic>
      </p:graphicFrame>
      <p:sp>
        <p:nvSpPr>
          <p:cNvPr id="7" name="Title 4">
            <a:extLst>
              <a:ext uri="{FF2B5EF4-FFF2-40B4-BE49-F238E27FC236}">
                <a16:creationId xmlns:a16="http://schemas.microsoft.com/office/drawing/2014/main" id="{F4BEA39C-B146-2120-474D-1FF8F98581E3}"/>
              </a:ext>
            </a:extLst>
          </p:cNvPr>
          <p:cNvSpPr txBox="1">
            <a:spLocks/>
          </p:cNvSpPr>
          <p:nvPr/>
        </p:nvSpPr>
        <p:spPr>
          <a:xfrm>
            <a:off x="604837" y="1164885"/>
            <a:ext cx="11218820" cy="307777"/>
          </a:xfrm>
          <a:prstGeom prst="rect">
            <a:avLst/>
          </a:prstGeom>
        </p:spPr>
        <p:txBody>
          <a:bodyPr vert="horz" wrap="square" lIns="0" tIns="0" rIns="0" bIns="0" rtlCol="0" anchor="t">
            <a:spAutoFit/>
          </a:bodyPr>
          <a:lstStyle>
            <a:lvl1pPr algn="l" defTabSz="932667" rtl="0" eaLnBrk="1" latinLnBrk="0" hangingPunct="1">
              <a:lnSpc>
                <a:spcPct val="100000"/>
              </a:lnSpc>
              <a:spcBef>
                <a:spcPts val="0"/>
              </a:spcBef>
              <a:spcAft>
                <a:spcPts val="667"/>
              </a:spcAft>
              <a:buNone/>
              <a:defRPr lang="en-US" sz="2800" b="0" kern="1200" cap="none" spc="0" baseline="0">
                <a:ln w="3175">
                  <a:noFill/>
                </a:ln>
                <a:solidFill>
                  <a:schemeClr val="tx2"/>
                </a:solidFill>
                <a:effectLst/>
                <a:latin typeface="+mj-lt"/>
                <a:ea typeface="+mn-ea"/>
                <a:cs typeface="Segoe UI" pitchFamily="34" charset="0"/>
              </a:defRPr>
            </a:lvl1pPr>
          </a:lstStyle>
          <a:p>
            <a:pPr marL="0" marR="0" lvl="0" indent="0" algn="l" defTabSz="932667" rtl="0" eaLnBrk="1" fontAlgn="auto" latinLnBrk="0" hangingPunct="1">
              <a:lnSpc>
                <a:spcPct val="100000"/>
              </a:lnSpc>
              <a:spcBef>
                <a:spcPts val="0"/>
              </a:spcBef>
              <a:spcAft>
                <a:spcPts val="667"/>
              </a:spcAft>
              <a:buClrTx/>
              <a:buSzTx/>
              <a:buFontTx/>
              <a:buNone/>
              <a:tabLst/>
              <a:defRPr/>
            </a:pPr>
            <a:r>
              <a:rPr kumimoji="0" lang="en-US" sz="2000" b="0" i="0" u="none" strike="noStrike" kern="1200" cap="none" spc="0" normalizeH="0" baseline="0" noProof="0">
                <a:ln w="3175">
                  <a:noFill/>
                </a:ln>
                <a:solidFill>
                  <a:schemeClr val="bg1"/>
                </a:solidFill>
                <a:effectLst/>
                <a:uLnTx/>
                <a:uFillTx/>
                <a:latin typeface="Segoe UI Semibold"/>
                <a:ea typeface="+mn-ea"/>
                <a:cs typeface="Segoe UI" pitchFamily="34" charset="0"/>
              </a:rPr>
              <a:t>The following per user, per month licenses are available</a:t>
            </a:r>
          </a:p>
        </p:txBody>
      </p:sp>
      <p:sp>
        <p:nvSpPr>
          <p:cNvPr id="8" name="Title 1">
            <a:extLst>
              <a:ext uri="{FF2B5EF4-FFF2-40B4-BE49-F238E27FC236}">
                <a16:creationId xmlns:a16="http://schemas.microsoft.com/office/drawing/2014/main" id="{2FB09204-D50F-00CC-FA73-8ED0116406C6}"/>
              </a:ext>
            </a:extLst>
          </p:cNvPr>
          <p:cNvSpPr txBox="1">
            <a:spLocks/>
          </p:cNvSpPr>
          <p:nvPr/>
        </p:nvSpPr>
        <p:spPr>
          <a:xfrm>
            <a:off x="495300" y="255266"/>
            <a:ext cx="9238152" cy="608698"/>
          </a:xfr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chemeClr val="bg1"/>
                </a:solidFill>
                <a:latin typeface="+mn-lt"/>
              </a:rPr>
              <a:t>Product licenses SKUs available  </a:t>
            </a:r>
          </a:p>
        </p:txBody>
      </p:sp>
    </p:spTree>
    <p:extLst>
      <p:ext uri="{BB962C8B-B14F-4D97-AF65-F5344CB8AC3E}">
        <p14:creationId xmlns:p14="http://schemas.microsoft.com/office/powerpoint/2010/main" val="323619981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D6CFEA85-7ACA-4AAC-988D-0475C0A02A02}"/>
              </a:ext>
              <a:ext uri="{C183D7F6-B498-43B3-948B-1728B52AA6E4}">
                <adec:decorative xmlns:adec="http://schemas.microsoft.com/office/drawing/2017/decorative" val="1"/>
              </a:ext>
            </a:extLst>
          </p:cNvPr>
          <p:cNvSpPr/>
          <p:nvPr/>
        </p:nvSpPr>
        <p:spPr bwMode="auto">
          <a:xfrm>
            <a:off x="588263" y="1114720"/>
            <a:ext cx="11303000" cy="5243328"/>
          </a:xfrm>
          <a:prstGeom prst="roundRect">
            <a:avLst>
              <a:gd name="adj" fmla="val 2422"/>
            </a:avLst>
          </a:prstGeom>
          <a:solidFill>
            <a:schemeClr val="bg1"/>
          </a:solidFill>
          <a:ln>
            <a:noFill/>
            <a:headEnd type="none" w="med" len="med"/>
            <a:tailEnd type="none" w="med" len="med"/>
          </a:ln>
          <a:effectLst>
            <a:outerShdw blurRad="177800" algn="tl" rotWithShape="0">
              <a:prstClr val="black">
                <a:alpha val="30000"/>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82296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100"/>
              </a:spcBef>
              <a:spcAft>
                <a:spcPts val="400"/>
              </a:spcAft>
              <a:buClrTx/>
              <a:buSzTx/>
              <a:buFontTx/>
              <a:buNone/>
              <a:tabLst/>
              <a:defRPr/>
            </a:pPr>
            <a:endParaRPr kumimoji="0" lang="en-US" sz="700" b="0" i="0" u="none" strike="noStrike" kern="1200" cap="none" spc="0" normalizeH="0" baseline="0" noProof="0">
              <a:ln>
                <a:noFill/>
              </a:ln>
              <a:solidFill>
                <a:srgbClr val="1B1B1B"/>
              </a:solidFill>
              <a:effectLst/>
              <a:uLnTx/>
              <a:uFillTx/>
              <a:latin typeface="Segoe UI"/>
              <a:ea typeface="+mn-ea"/>
              <a:cs typeface="+mn-cs"/>
            </a:endParaRPr>
          </a:p>
        </p:txBody>
      </p:sp>
      <p:graphicFrame>
        <p:nvGraphicFramePr>
          <p:cNvPr id="4" name="Table 3">
            <a:extLst>
              <a:ext uri="{FF2B5EF4-FFF2-40B4-BE49-F238E27FC236}">
                <a16:creationId xmlns:a16="http://schemas.microsoft.com/office/drawing/2014/main" id="{D72EED13-FB32-4FF7-A2BF-260E36F16E7B}"/>
              </a:ext>
            </a:extLst>
          </p:cNvPr>
          <p:cNvGraphicFramePr>
            <a:graphicFrameLocks noGrp="1"/>
          </p:cNvGraphicFramePr>
          <p:nvPr/>
        </p:nvGraphicFramePr>
        <p:xfrm>
          <a:off x="728157" y="1273365"/>
          <a:ext cx="11001946" cy="4790691"/>
        </p:xfrm>
        <a:graphic>
          <a:graphicData uri="http://schemas.openxmlformats.org/drawingml/2006/table">
            <a:tbl>
              <a:tblPr firstRow="1" firstCol="1" bandRow="1">
                <a:effectLst/>
                <a:tableStyleId>{9DCAF9ED-07DC-4A11-8D7F-57B35C25682E}</a:tableStyleId>
              </a:tblPr>
              <a:tblGrid>
                <a:gridCol w="1766251">
                  <a:extLst>
                    <a:ext uri="{9D8B030D-6E8A-4147-A177-3AD203B41FA5}">
                      <a16:colId xmlns:a16="http://schemas.microsoft.com/office/drawing/2014/main" val="852321111"/>
                    </a:ext>
                  </a:extLst>
                </a:gridCol>
                <a:gridCol w="1679218">
                  <a:extLst>
                    <a:ext uri="{9D8B030D-6E8A-4147-A177-3AD203B41FA5}">
                      <a16:colId xmlns:a16="http://schemas.microsoft.com/office/drawing/2014/main" val="3080110045"/>
                    </a:ext>
                  </a:extLst>
                </a:gridCol>
                <a:gridCol w="1679218">
                  <a:extLst>
                    <a:ext uri="{9D8B030D-6E8A-4147-A177-3AD203B41FA5}">
                      <a16:colId xmlns:a16="http://schemas.microsoft.com/office/drawing/2014/main" val="2864527137"/>
                    </a:ext>
                  </a:extLst>
                </a:gridCol>
                <a:gridCol w="998289">
                  <a:extLst>
                    <a:ext uri="{9D8B030D-6E8A-4147-A177-3AD203B41FA5}">
                      <a16:colId xmlns:a16="http://schemas.microsoft.com/office/drawing/2014/main" val="225002419"/>
                    </a:ext>
                  </a:extLst>
                </a:gridCol>
                <a:gridCol w="1852719">
                  <a:extLst>
                    <a:ext uri="{9D8B030D-6E8A-4147-A177-3AD203B41FA5}">
                      <a16:colId xmlns:a16="http://schemas.microsoft.com/office/drawing/2014/main" val="2526311561"/>
                    </a:ext>
                  </a:extLst>
                </a:gridCol>
                <a:gridCol w="1119477">
                  <a:extLst>
                    <a:ext uri="{9D8B030D-6E8A-4147-A177-3AD203B41FA5}">
                      <a16:colId xmlns:a16="http://schemas.microsoft.com/office/drawing/2014/main" val="3724001844"/>
                    </a:ext>
                  </a:extLst>
                </a:gridCol>
                <a:gridCol w="1906774">
                  <a:extLst>
                    <a:ext uri="{9D8B030D-6E8A-4147-A177-3AD203B41FA5}">
                      <a16:colId xmlns:a16="http://schemas.microsoft.com/office/drawing/2014/main" val="3356231550"/>
                    </a:ext>
                  </a:extLst>
                </a:gridCol>
              </a:tblGrid>
              <a:tr h="439271">
                <a:tc>
                  <a:txBody>
                    <a:bodyPr/>
                    <a:lstStyle/>
                    <a:p>
                      <a:endParaRPr lang="en-NL" sz="900" b="0">
                        <a:solidFill>
                          <a:schemeClr val="tx1"/>
                        </a:solidFill>
                        <a:effectLst/>
                        <a:latin typeface="+mn-lt"/>
                        <a:cs typeface="Times New Roman" panose="02020603050405020304" pitchFamily="18" charset="0"/>
                      </a:endParaRPr>
                    </a:p>
                  </a:txBody>
                  <a:tcPr marL="58439" marR="58439" marT="0" marB="0" anchor="ctr">
                    <a:lnL w="635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pPr algn="ctr">
                        <a:lnSpc>
                          <a:spcPct val="107000"/>
                        </a:lnSpc>
                        <a:spcAft>
                          <a:spcPts val="800"/>
                        </a:spcAft>
                      </a:pPr>
                      <a:r>
                        <a:rPr lang="en-NL" sz="1050">
                          <a:solidFill>
                            <a:srgbClr val="0078D4"/>
                          </a:solidFill>
                          <a:effectLst/>
                          <a:latin typeface="+mj-lt"/>
                        </a:rPr>
                        <a:t>Windows Desktop (MSRDC)</a:t>
                      </a:r>
                      <a:endParaRPr lang="en-NL" sz="1050">
                        <a:solidFill>
                          <a:srgbClr val="0078D4"/>
                        </a:solidFill>
                        <a:effectLst/>
                        <a:latin typeface="+mj-lt"/>
                        <a:ea typeface="Calibri" panose="020F0502020204030204" pitchFamily="34" charset="0"/>
                        <a:cs typeface="Times New Roman" panose="02020603050405020304" pitchFamily="18" charset="0"/>
                      </a:endParaRPr>
                    </a:p>
                  </a:txBody>
                  <a:tcPr marL="58439" marR="58439" marT="0" marB="0" anchor="ctr">
                    <a:lnL w="1270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a:lnSpc>
                          <a:spcPct val="107000"/>
                        </a:lnSpc>
                        <a:spcAft>
                          <a:spcPts val="800"/>
                        </a:spcAft>
                      </a:pPr>
                      <a:r>
                        <a:rPr lang="en-NL" sz="1050">
                          <a:solidFill>
                            <a:srgbClr val="0078D4"/>
                          </a:solidFill>
                          <a:effectLst/>
                          <a:latin typeface="+mj-lt"/>
                        </a:rPr>
                        <a:t>Microsoft Store client (URDC)</a:t>
                      </a:r>
                      <a:endParaRPr lang="en-NL" sz="1050">
                        <a:solidFill>
                          <a:srgbClr val="0078D4"/>
                        </a:solidFill>
                        <a:effectLst/>
                        <a:latin typeface="+mj-lt"/>
                        <a:ea typeface="Calibri" panose="020F0502020204030204" pitchFamily="34" charset="0"/>
                        <a:cs typeface="Times New Roman" panose="02020603050405020304" pitchFamily="18" charset="0"/>
                      </a:endParaRPr>
                    </a:p>
                  </a:txBody>
                  <a:tcPr marL="58439" marR="58439"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a:lnSpc>
                          <a:spcPct val="107000"/>
                        </a:lnSpc>
                        <a:spcAft>
                          <a:spcPts val="800"/>
                        </a:spcAft>
                      </a:pPr>
                      <a:r>
                        <a:rPr lang="en-NL" sz="1050">
                          <a:solidFill>
                            <a:srgbClr val="0078D4"/>
                          </a:solidFill>
                          <a:effectLst/>
                          <a:latin typeface="+mj-lt"/>
                        </a:rPr>
                        <a:t>Android</a:t>
                      </a:r>
                      <a:endParaRPr lang="en-NL" sz="1050">
                        <a:solidFill>
                          <a:srgbClr val="0078D4"/>
                        </a:solidFill>
                        <a:effectLst/>
                        <a:latin typeface="+mj-lt"/>
                        <a:ea typeface="Calibri" panose="020F0502020204030204" pitchFamily="34" charset="0"/>
                        <a:cs typeface="Times New Roman" panose="02020603050405020304" pitchFamily="18" charset="0"/>
                      </a:endParaRPr>
                    </a:p>
                  </a:txBody>
                  <a:tcPr marL="58439" marR="58439"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a:lnSpc>
                          <a:spcPct val="107000"/>
                        </a:lnSpc>
                        <a:spcAft>
                          <a:spcPts val="800"/>
                        </a:spcAft>
                      </a:pPr>
                      <a:r>
                        <a:rPr lang="nl-NL" sz="1050">
                          <a:solidFill>
                            <a:srgbClr val="0078D4"/>
                          </a:solidFill>
                          <a:effectLst/>
                          <a:latin typeface="+mj-lt"/>
                        </a:rPr>
                        <a:t>iOS/</a:t>
                      </a:r>
                      <a:r>
                        <a:rPr lang="en-US" sz="1050" noProof="0">
                          <a:solidFill>
                            <a:srgbClr val="0078D4"/>
                          </a:solidFill>
                          <a:effectLst/>
                          <a:latin typeface="+mj-lt"/>
                        </a:rPr>
                        <a:t>iPadOS</a:t>
                      </a:r>
                      <a:endParaRPr lang="en-US" sz="1050" noProof="0">
                        <a:solidFill>
                          <a:srgbClr val="0078D4"/>
                        </a:solidFill>
                        <a:effectLst/>
                        <a:latin typeface="+mj-lt"/>
                        <a:ea typeface="Calibri" panose="020F0502020204030204" pitchFamily="34" charset="0"/>
                        <a:cs typeface="Times New Roman" panose="02020603050405020304" pitchFamily="18" charset="0"/>
                      </a:endParaRPr>
                    </a:p>
                  </a:txBody>
                  <a:tcPr marL="58439" marR="58439"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a:lnSpc>
                          <a:spcPct val="107000"/>
                        </a:lnSpc>
                        <a:spcAft>
                          <a:spcPts val="800"/>
                        </a:spcAft>
                      </a:pPr>
                      <a:r>
                        <a:rPr lang="en-NL" sz="1050">
                          <a:solidFill>
                            <a:srgbClr val="0078D4"/>
                          </a:solidFill>
                          <a:effectLst/>
                          <a:latin typeface="+mj-lt"/>
                        </a:rPr>
                        <a:t>macOS</a:t>
                      </a:r>
                      <a:endParaRPr lang="en-NL" sz="1050">
                        <a:solidFill>
                          <a:srgbClr val="0078D4"/>
                        </a:solidFill>
                        <a:effectLst/>
                        <a:latin typeface="+mj-lt"/>
                        <a:ea typeface="Calibri" panose="020F0502020204030204" pitchFamily="34" charset="0"/>
                        <a:cs typeface="Times New Roman" panose="02020603050405020304" pitchFamily="18" charset="0"/>
                      </a:endParaRPr>
                    </a:p>
                  </a:txBody>
                  <a:tcPr marL="58439" marR="58439"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a:lnSpc>
                          <a:spcPct val="107000"/>
                        </a:lnSpc>
                        <a:spcAft>
                          <a:spcPts val="800"/>
                        </a:spcAft>
                      </a:pPr>
                      <a:r>
                        <a:rPr lang="en-US" sz="1050">
                          <a:solidFill>
                            <a:srgbClr val="0078D4"/>
                          </a:solidFill>
                          <a:effectLst/>
                          <a:latin typeface="+mj-lt"/>
                        </a:rPr>
                        <a:t>Web Portal</a:t>
                      </a:r>
                      <a:endParaRPr lang="en-NL" sz="1050">
                        <a:solidFill>
                          <a:srgbClr val="0078D4"/>
                        </a:solidFill>
                        <a:effectLst/>
                        <a:latin typeface="+mj-lt"/>
                        <a:ea typeface="Calibri" panose="020F0502020204030204" pitchFamily="34" charset="0"/>
                        <a:cs typeface="Times New Roman" panose="02020603050405020304" pitchFamily="18" charset="0"/>
                      </a:endParaRPr>
                    </a:p>
                  </a:txBody>
                  <a:tcPr marL="58439" marR="58439" marT="0" marB="0" anchor="ctr">
                    <a:lnL w="635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341902272"/>
                  </a:ext>
                </a:extLst>
              </a:tr>
              <a:tr h="252672">
                <a:tc>
                  <a:txBody>
                    <a:bodyPr/>
                    <a:lstStyle/>
                    <a:p>
                      <a:pPr algn="l">
                        <a:lnSpc>
                          <a:spcPct val="107000"/>
                        </a:lnSpc>
                        <a:spcAft>
                          <a:spcPts val="800"/>
                        </a:spcAft>
                      </a:pPr>
                      <a:r>
                        <a:rPr lang="en-NL" sz="1050" b="0">
                          <a:solidFill>
                            <a:schemeClr val="tx1"/>
                          </a:solidFill>
                          <a:effectLst/>
                          <a:latin typeface="+mj-lt"/>
                        </a:rPr>
                        <a:t>Keyboard</a:t>
                      </a:r>
                      <a:endParaRPr lang="en-NL" sz="1050" b="0">
                        <a:solidFill>
                          <a:schemeClr val="tx1"/>
                        </a:solidFill>
                        <a:effectLst/>
                        <a:latin typeface="+mj-lt"/>
                        <a:ea typeface="Calibri" panose="020F0502020204030204" pitchFamily="34" charset="0"/>
                        <a:cs typeface="Times New Roman" panose="02020603050405020304" pitchFamily="18" charset="0"/>
                      </a:endParaRPr>
                    </a:p>
                  </a:txBody>
                  <a:tcPr marL="58439" marR="58439" marT="0" marB="0" anchor="ctr">
                    <a:lnL w="635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algn="ctr">
                        <a:lnSpc>
                          <a:spcPct val="107000"/>
                        </a:lnSpc>
                        <a:spcAft>
                          <a:spcPts val="800"/>
                        </a:spcAft>
                      </a:pPr>
                      <a:r>
                        <a:rPr lang="en-NL" sz="900">
                          <a:solidFill>
                            <a:schemeClr val="tx1"/>
                          </a:solidFill>
                          <a:effectLst/>
                          <a:latin typeface="+mn-lt"/>
                        </a:rPr>
                        <a:t>X</a:t>
                      </a:r>
                      <a:endParaRPr lang="en-NL" sz="900">
                        <a:solidFill>
                          <a:schemeClr val="tx1"/>
                        </a:solidFill>
                        <a:effectLst/>
                        <a:latin typeface="+mn-lt"/>
                        <a:ea typeface="Calibri" panose="020F0502020204030204" pitchFamily="34" charset="0"/>
                        <a:cs typeface="Times New Roman" panose="02020603050405020304" pitchFamily="18" charset="0"/>
                      </a:endParaRPr>
                    </a:p>
                  </a:txBody>
                  <a:tcPr marL="58439" marR="58439" marT="0" marB="0" anchor="ctr">
                    <a:lnL w="6350" cap="flat" cmpd="sng" algn="ctr">
                      <a:no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lnSpc>
                          <a:spcPct val="107000"/>
                        </a:lnSpc>
                        <a:spcAft>
                          <a:spcPts val="800"/>
                        </a:spcAft>
                      </a:pPr>
                      <a:r>
                        <a:rPr lang="en-NL" sz="900">
                          <a:solidFill>
                            <a:schemeClr val="tx1"/>
                          </a:solidFill>
                          <a:effectLst/>
                          <a:latin typeface="+mn-lt"/>
                        </a:rPr>
                        <a:t>X</a:t>
                      </a:r>
                      <a:endParaRPr lang="en-NL" sz="900">
                        <a:solidFill>
                          <a:schemeClr val="tx1"/>
                        </a:solidFill>
                        <a:effectLst/>
                        <a:latin typeface="+mn-lt"/>
                        <a:ea typeface="Calibri" panose="020F0502020204030204" pitchFamily="34" charset="0"/>
                        <a:cs typeface="Times New Roman" panose="02020603050405020304" pitchFamily="18" charset="0"/>
                      </a:endParaRPr>
                    </a:p>
                  </a:txBody>
                  <a:tcPr marL="58439" marR="58439"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lnSpc>
                          <a:spcPct val="107000"/>
                        </a:lnSpc>
                        <a:spcAft>
                          <a:spcPts val="800"/>
                        </a:spcAft>
                      </a:pPr>
                      <a:r>
                        <a:rPr lang="en-NL" sz="900">
                          <a:solidFill>
                            <a:schemeClr val="tx1"/>
                          </a:solidFill>
                          <a:effectLst/>
                          <a:latin typeface="+mn-lt"/>
                        </a:rPr>
                        <a:t>X</a:t>
                      </a:r>
                      <a:endParaRPr lang="en-NL" sz="900">
                        <a:solidFill>
                          <a:schemeClr val="tx1"/>
                        </a:solidFill>
                        <a:effectLst/>
                        <a:latin typeface="+mn-lt"/>
                        <a:ea typeface="Calibri" panose="020F0502020204030204" pitchFamily="34" charset="0"/>
                        <a:cs typeface="Times New Roman" panose="02020603050405020304" pitchFamily="18" charset="0"/>
                      </a:endParaRPr>
                    </a:p>
                  </a:txBody>
                  <a:tcPr marL="58439" marR="58439"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lnSpc>
                          <a:spcPct val="107000"/>
                        </a:lnSpc>
                        <a:spcAft>
                          <a:spcPts val="800"/>
                        </a:spcAft>
                      </a:pPr>
                      <a:r>
                        <a:rPr lang="en-NL" sz="900">
                          <a:solidFill>
                            <a:schemeClr val="tx1"/>
                          </a:solidFill>
                          <a:effectLst/>
                          <a:latin typeface="+mn-lt"/>
                        </a:rPr>
                        <a:t>X</a:t>
                      </a:r>
                      <a:endParaRPr lang="en-NL" sz="900">
                        <a:solidFill>
                          <a:schemeClr val="tx1"/>
                        </a:solidFill>
                        <a:effectLst/>
                        <a:latin typeface="+mn-lt"/>
                        <a:ea typeface="Calibri" panose="020F0502020204030204" pitchFamily="34" charset="0"/>
                        <a:cs typeface="Times New Roman" panose="02020603050405020304" pitchFamily="18" charset="0"/>
                      </a:endParaRPr>
                    </a:p>
                  </a:txBody>
                  <a:tcPr marL="58439" marR="58439"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lnSpc>
                          <a:spcPct val="107000"/>
                        </a:lnSpc>
                        <a:spcAft>
                          <a:spcPts val="800"/>
                        </a:spcAft>
                      </a:pPr>
                      <a:r>
                        <a:rPr lang="en-NL" sz="900">
                          <a:solidFill>
                            <a:schemeClr val="tx1"/>
                          </a:solidFill>
                          <a:effectLst/>
                          <a:latin typeface="+mn-lt"/>
                        </a:rPr>
                        <a:t>X</a:t>
                      </a:r>
                      <a:endParaRPr lang="en-NL" sz="900">
                        <a:solidFill>
                          <a:schemeClr val="tx1"/>
                        </a:solidFill>
                        <a:effectLst/>
                        <a:latin typeface="+mn-lt"/>
                        <a:ea typeface="Calibri" panose="020F0502020204030204" pitchFamily="34" charset="0"/>
                        <a:cs typeface="Times New Roman" panose="02020603050405020304" pitchFamily="18" charset="0"/>
                      </a:endParaRPr>
                    </a:p>
                  </a:txBody>
                  <a:tcPr marL="58439" marR="58439"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lnSpc>
                          <a:spcPct val="107000"/>
                        </a:lnSpc>
                        <a:spcAft>
                          <a:spcPts val="800"/>
                        </a:spcAft>
                      </a:pPr>
                      <a:r>
                        <a:rPr lang="en-NL" sz="900">
                          <a:solidFill>
                            <a:schemeClr val="tx1"/>
                          </a:solidFill>
                          <a:effectLst/>
                          <a:latin typeface="+mn-lt"/>
                        </a:rPr>
                        <a:t>X</a:t>
                      </a:r>
                      <a:endParaRPr lang="en-NL" sz="900">
                        <a:solidFill>
                          <a:schemeClr val="tx1"/>
                        </a:solidFill>
                        <a:effectLst/>
                        <a:latin typeface="+mn-lt"/>
                        <a:ea typeface="Calibri" panose="020F0502020204030204" pitchFamily="34" charset="0"/>
                        <a:cs typeface="Times New Roman" panose="02020603050405020304" pitchFamily="18" charset="0"/>
                      </a:endParaRPr>
                    </a:p>
                  </a:txBody>
                  <a:tcPr marL="58439" marR="58439" marT="0" marB="0" anchor="ctr">
                    <a:lnL w="6350" cap="flat" cmpd="sng" algn="ctr">
                      <a:solidFill>
                        <a:schemeClr val="bg1">
                          <a:lumMod val="75000"/>
                        </a:schemeClr>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276931789"/>
                  </a:ext>
                </a:extLst>
              </a:tr>
              <a:tr h="252672">
                <a:tc>
                  <a:txBody>
                    <a:bodyPr/>
                    <a:lstStyle/>
                    <a:p>
                      <a:pPr algn="l">
                        <a:lnSpc>
                          <a:spcPct val="107000"/>
                        </a:lnSpc>
                        <a:spcAft>
                          <a:spcPts val="800"/>
                        </a:spcAft>
                      </a:pPr>
                      <a:r>
                        <a:rPr lang="en-NL" sz="1050" b="0">
                          <a:solidFill>
                            <a:schemeClr val="tx1"/>
                          </a:solidFill>
                          <a:effectLst/>
                          <a:latin typeface="+mj-lt"/>
                        </a:rPr>
                        <a:t>Mouse</a:t>
                      </a:r>
                      <a:endParaRPr lang="en-NL" sz="1050" b="0">
                        <a:solidFill>
                          <a:schemeClr val="tx1"/>
                        </a:solidFill>
                        <a:effectLst/>
                        <a:latin typeface="+mj-lt"/>
                        <a:ea typeface="Calibri" panose="020F0502020204030204" pitchFamily="34" charset="0"/>
                        <a:cs typeface="Times New Roman" panose="02020603050405020304" pitchFamily="18" charset="0"/>
                      </a:endParaRPr>
                    </a:p>
                  </a:txBody>
                  <a:tcPr marL="58439" marR="58439" marT="0" marB="0" anchor="ctr">
                    <a:lnL w="635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algn="ctr">
                        <a:lnSpc>
                          <a:spcPct val="107000"/>
                        </a:lnSpc>
                        <a:spcAft>
                          <a:spcPts val="800"/>
                        </a:spcAft>
                      </a:pPr>
                      <a:r>
                        <a:rPr lang="en-NL" sz="900">
                          <a:solidFill>
                            <a:schemeClr val="tx1"/>
                          </a:solidFill>
                          <a:effectLst/>
                          <a:latin typeface="+mn-lt"/>
                        </a:rPr>
                        <a:t>X</a:t>
                      </a:r>
                      <a:endParaRPr lang="en-NL" sz="900">
                        <a:solidFill>
                          <a:schemeClr val="tx1"/>
                        </a:solidFill>
                        <a:effectLst/>
                        <a:latin typeface="+mn-lt"/>
                        <a:ea typeface="Calibri" panose="020F0502020204030204" pitchFamily="34" charset="0"/>
                        <a:cs typeface="Times New Roman" panose="02020603050405020304" pitchFamily="18" charset="0"/>
                      </a:endParaRPr>
                    </a:p>
                  </a:txBody>
                  <a:tcPr marL="58439" marR="58439" marT="0" marB="0" anchor="ctr">
                    <a:lnL w="6350" cap="flat" cmpd="sng" algn="ctr">
                      <a:no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lnSpc>
                          <a:spcPct val="107000"/>
                        </a:lnSpc>
                        <a:spcAft>
                          <a:spcPts val="800"/>
                        </a:spcAft>
                      </a:pPr>
                      <a:r>
                        <a:rPr lang="en-NL" sz="900">
                          <a:solidFill>
                            <a:schemeClr val="tx1"/>
                          </a:solidFill>
                          <a:effectLst/>
                          <a:latin typeface="+mn-lt"/>
                        </a:rPr>
                        <a:t>X</a:t>
                      </a:r>
                      <a:endParaRPr lang="en-NL" sz="900">
                        <a:solidFill>
                          <a:schemeClr val="tx1"/>
                        </a:solidFill>
                        <a:effectLst/>
                        <a:latin typeface="+mn-lt"/>
                        <a:ea typeface="Calibri" panose="020F0502020204030204" pitchFamily="34" charset="0"/>
                        <a:cs typeface="Times New Roman" panose="02020603050405020304" pitchFamily="18" charset="0"/>
                      </a:endParaRPr>
                    </a:p>
                  </a:txBody>
                  <a:tcPr marL="58439" marR="58439"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lnSpc>
                          <a:spcPct val="107000"/>
                        </a:lnSpc>
                        <a:spcAft>
                          <a:spcPts val="800"/>
                        </a:spcAft>
                      </a:pPr>
                      <a:r>
                        <a:rPr lang="en-NL" sz="900">
                          <a:solidFill>
                            <a:schemeClr val="tx1"/>
                          </a:solidFill>
                          <a:effectLst/>
                          <a:latin typeface="+mn-lt"/>
                        </a:rPr>
                        <a:t>X</a:t>
                      </a:r>
                      <a:endParaRPr lang="en-NL" sz="900">
                        <a:solidFill>
                          <a:schemeClr val="tx1"/>
                        </a:solidFill>
                        <a:effectLst/>
                        <a:latin typeface="+mn-lt"/>
                        <a:ea typeface="Calibri" panose="020F0502020204030204" pitchFamily="34" charset="0"/>
                        <a:cs typeface="Times New Roman" panose="02020603050405020304" pitchFamily="18" charset="0"/>
                      </a:endParaRPr>
                    </a:p>
                  </a:txBody>
                  <a:tcPr marL="58439" marR="58439"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lnSpc>
                          <a:spcPct val="107000"/>
                        </a:lnSpc>
                        <a:spcAft>
                          <a:spcPts val="800"/>
                        </a:spcAft>
                      </a:pPr>
                      <a:r>
                        <a:rPr lang="en-NL" sz="900">
                          <a:solidFill>
                            <a:schemeClr val="tx1"/>
                          </a:solidFill>
                          <a:effectLst/>
                          <a:latin typeface="+mn-lt"/>
                        </a:rPr>
                        <a:t>X</a:t>
                      </a:r>
                      <a:endParaRPr lang="en-NL" sz="900">
                        <a:solidFill>
                          <a:schemeClr val="tx1"/>
                        </a:solidFill>
                        <a:effectLst/>
                        <a:latin typeface="+mn-lt"/>
                        <a:ea typeface="Calibri" panose="020F0502020204030204" pitchFamily="34" charset="0"/>
                        <a:cs typeface="Times New Roman" panose="02020603050405020304" pitchFamily="18" charset="0"/>
                      </a:endParaRPr>
                    </a:p>
                  </a:txBody>
                  <a:tcPr marL="58439" marR="58439"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lnSpc>
                          <a:spcPct val="107000"/>
                        </a:lnSpc>
                        <a:spcAft>
                          <a:spcPts val="800"/>
                        </a:spcAft>
                      </a:pPr>
                      <a:r>
                        <a:rPr lang="en-NL" sz="900">
                          <a:solidFill>
                            <a:schemeClr val="tx1"/>
                          </a:solidFill>
                          <a:effectLst/>
                          <a:latin typeface="+mn-lt"/>
                        </a:rPr>
                        <a:t>X</a:t>
                      </a:r>
                      <a:endParaRPr lang="en-NL" sz="900">
                        <a:solidFill>
                          <a:schemeClr val="tx1"/>
                        </a:solidFill>
                        <a:effectLst/>
                        <a:latin typeface="+mn-lt"/>
                        <a:ea typeface="Calibri" panose="020F0502020204030204" pitchFamily="34" charset="0"/>
                        <a:cs typeface="Times New Roman" panose="02020603050405020304" pitchFamily="18" charset="0"/>
                      </a:endParaRPr>
                    </a:p>
                  </a:txBody>
                  <a:tcPr marL="58439" marR="58439"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lnSpc>
                          <a:spcPct val="107000"/>
                        </a:lnSpc>
                        <a:spcAft>
                          <a:spcPts val="800"/>
                        </a:spcAft>
                      </a:pPr>
                      <a:r>
                        <a:rPr lang="en-NL" sz="900">
                          <a:solidFill>
                            <a:schemeClr val="tx1"/>
                          </a:solidFill>
                          <a:effectLst/>
                          <a:latin typeface="+mn-lt"/>
                        </a:rPr>
                        <a:t>X</a:t>
                      </a:r>
                      <a:endParaRPr lang="en-NL" sz="900">
                        <a:solidFill>
                          <a:schemeClr val="tx1"/>
                        </a:solidFill>
                        <a:effectLst/>
                        <a:latin typeface="+mn-lt"/>
                        <a:ea typeface="Calibri" panose="020F0502020204030204" pitchFamily="34" charset="0"/>
                        <a:cs typeface="Times New Roman" panose="02020603050405020304" pitchFamily="18" charset="0"/>
                      </a:endParaRPr>
                    </a:p>
                  </a:txBody>
                  <a:tcPr marL="58439" marR="58439" marT="0" marB="0" anchor="ctr">
                    <a:lnL w="6350" cap="flat" cmpd="sng" algn="ctr">
                      <a:solidFill>
                        <a:schemeClr val="bg1">
                          <a:lumMod val="75000"/>
                        </a:schemeClr>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284185837"/>
                  </a:ext>
                </a:extLst>
              </a:tr>
              <a:tr h="252672">
                <a:tc>
                  <a:txBody>
                    <a:bodyPr/>
                    <a:lstStyle/>
                    <a:p>
                      <a:pPr algn="l">
                        <a:lnSpc>
                          <a:spcPct val="107000"/>
                        </a:lnSpc>
                        <a:spcAft>
                          <a:spcPts val="800"/>
                        </a:spcAft>
                      </a:pPr>
                      <a:r>
                        <a:rPr lang="en-NL" sz="1050" b="0">
                          <a:solidFill>
                            <a:schemeClr val="tx1"/>
                          </a:solidFill>
                          <a:effectLst/>
                          <a:latin typeface="+mj-lt"/>
                        </a:rPr>
                        <a:t>Touch</a:t>
                      </a:r>
                      <a:endParaRPr lang="en-NL" sz="1050" b="0">
                        <a:solidFill>
                          <a:schemeClr val="tx1"/>
                        </a:solidFill>
                        <a:effectLst/>
                        <a:latin typeface="+mj-lt"/>
                        <a:ea typeface="Calibri" panose="020F0502020204030204" pitchFamily="34" charset="0"/>
                        <a:cs typeface="Times New Roman" panose="02020603050405020304" pitchFamily="18" charset="0"/>
                      </a:endParaRPr>
                    </a:p>
                  </a:txBody>
                  <a:tcPr marL="58439" marR="58439" marT="0" marB="0" anchor="ctr">
                    <a:lnL w="635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algn="ctr">
                        <a:lnSpc>
                          <a:spcPct val="107000"/>
                        </a:lnSpc>
                        <a:spcAft>
                          <a:spcPts val="800"/>
                        </a:spcAft>
                      </a:pPr>
                      <a:r>
                        <a:rPr lang="en-NL" sz="900">
                          <a:solidFill>
                            <a:schemeClr val="tx1"/>
                          </a:solidFill>
                          <a:effectLst/>
                          <a:latin typeface="+mn-lt"/>
                        </a:rPr>
                        <a:t>X</a:t>
                      </a:r>
                      <a:endParaRPr lang="en-NL" sz="900">
                        <a:solidFill>
                          <a:schemeClr val="tx1"/>
                        </a:solidFill>
                        <a:effectLst/>
                        <a:latin typeface="+mn-lt"/>
                        <a:ea typeface="Calibri" panose="020F0502020204030204" pitchFamily="34" charset="0"/>
                        <a:cs typeface="Times New Roman" panose="02020603050405020304" pitchFamily="18" charset="0"/>
                      </a:endParaRPr>
                    </a:p>
                  </a:txBody>
                  <a:tcPr marL="58439" marR="58439" marT="0" marB="0" anchor="ctr">
                    <a:lnL w="6350" cap="flat" cmpd="sng" algn="ctr">
                      <a:no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lnSpc>
                          <a:spcPct val="107000"/>
                        </a:lnSpc>
                        <a:spcAft>
                          <a:spcPts val="800"/>
                        </a:spcAft>
                      </a:pPr>
                      <a:r>
                        <a:rPr lang="en-NL" sz="900">
                          <a:solidFill>
                            <a:schemeClr val="tx1"/>
                          </a:solidFill>
                          <a:effectLst/>
                          <a:latin typeface="+mn-lt"/>
                        </a:rPr>
                        <a:t>X</a:t>
                      </a:r>
                      <a:endParaRPr lang="en-NL" sz="900">
                        <a:solidFill>
                          <a:schemeClr val="tx1"/>
                        </a:solidFill>
                        <a:effectLst/>
                        <a:latin typeface="+mn-lt"/>
                        <a:ea typeface="Calibri" panose="020F0502020204030204" pitchFamily="34" charset="0"/>
                        <a:cs typeface="Times New Roman" panose="02020603050405020304" pitchFamily="18" charset="0"/>
                      </a:endParaRPr>
                    </a:p>
                  </a:txBody>
                  <a:tcPr marL="58439" marR="58439"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lnSpc>
                          <a:spcPct val="107000"/>
                        </a:lnSpc>
                        <a:spcAft>
                          <a:spcPts val="800"/>
                        </a:spcAft>
                      </a:pPr>
                      <a:r>
                        <a:rPr lang="en-NL" sz="900">
                          <a:solidFill>
                            <a:schemeClr val="tx1"/>
                          </a:solidFill>
                          <a:effectLst/>
                          <a:latin typeface="+mn-lt"/>
                        </a:rPr>
                        <a:t>X</a:t>
                      </a:r>
                      <a:endParaRPr lang="en-NL" sz="900">
                        <a:solidFill>
                          <a:schemeClr val="tx1"/>
                        </a:solidFill>
                        <a:effectLst/>
                        <a:latin typeface="+mn-lt"/>
                        <a:ea typeface="Calibri" panose="020F0502020204030204" pitchFamily="34" charset="0"/>
                        <a:cs typeface="Times New Roman" panose="02020603050405020304" pitchFamily="18" charset="0"/>
                      </a:endParaRPr>
                    </a:p>
                  </a:txBody>
                  <a:tcPr marL="58439" marR="58439"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lnSpc>
                          <a:spcPct val="107000"/>
                        </a:lnSpc>
                        <a:spcAft>
                          <a:spcPts val="800"/>
                        </a:spcAft>
                      </a:pPr>
                      <a:r>
                        <a:rPr lang="en-NL" sz="900">
                          <a:solidFill>
                            <a:schemeClr val="tx1"/>
                          </a:solidFill>
                          <a:effectLst/>
                          <a:latin typeface="+mn-lt"/>
                        </a:rPr>
                        <a:t>X</a:t>
                      </a:r>
                      <a:endParaRPr lang="en-NL" sz="900">
                        <a:solidFill>
                          <a:schemeClr val="tx1"/>
                        </a:solidFill>
                        <a:effectLst/>
                        <a:latin typeface="+mn-lt"/>
                        <a:ea typeface="Calibri" panose="020F0502020204030204" pitchFamily="34" charset="0"/>
                        <a:cs typeface="Times New Roman" panose="02020603050405020304" pitchFamily="18" charset="0"/>
                      </a:endParaRPr>
                    </a:p>
                  </a:txBody>
                  <a:tcPr marL="58439" marR="58439"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lnSpc>
                          <a:spcPct val="107000"/>
                        </a:lnSpc>
                        <a:spcAft>
                          <a:spcPts val="800"/>
                        </a:spcAft>
                      </a:pPr>
                      <a:r>
                        <a:rPr lang="en-NL" sz="900">
                          <a:solidFill>
                            <a:schemeClr val="tx1"/>
                          </a:solidFill>
                          <a:effectLst/>
                          <a:latin typeface="+mn-lt"/>
                        </a:rPr>
                        <a:t> </a:t>
                      </a:r>
                      <a:endParaRPr lang="en-NL" sz="900">
                        <a:solidFill>
                          <a:schemeClr val="tx1"/>
                        </a:solidFill>
                        <a:effectLst/>
                        <a:latin typeface="+mn-lt"/>
                        <a:ea typeface="Calibri" panose="020F0502020204030204" pitchFamily="34" charset="0"/>
                        <a:cs typeface="Times New Roman" panose="02020603050405020304" pitchFamily="18" charset="0"/>
                      </a:endParaRPr>
                    </a:p>
                  </a:txBody>
                  <a:tcPr marL="58439" marR="58439"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lnSpc>
                          <a:spcPct val="107000"/>
                        </a:lnSpc>
                        <a:spcAft>
                          <a:spcPts val="800"/>
                        </a:spcAft>
                      </a:pPr>
                      <a:r>
                        <a:rPr lang="en-NL" sz="900">
                          <a:solidFill>
                            <a:schemeClr val="tx1"/>
                          </a:solidFill>
                          <a:effectLst/>
                          <a:latin typeface="+mn-lt"/>
                        </a:rPr>
                        <a:t>X </a:t>
                      </a:r>
                      <a:endParaRPr lang="en-NL" sz="900">
                        <a:solidFill>
                          <a:schemeClr val="tx1"/>
                        </a:solidFill>
                        <a:effectLst/>
                        <a:latin typeface="+mn-lt"/>
                        <a:ea typeface="Calibri" panose="020F0502020204030204" pitchFamily="34" charset="0"/>
                        <a:cs typeface="Times New Roman" panose="02020603050405020304" pitchFamily="18" charset="0"/>
                      </a:endParaRPr>
                    </a:p>
                  </a:txBody>
                  <a:tcPr marL="58439" marR="58439" marT="0" marB="0" anchor="ctr">
                    <a:lnL w="6350" cap="flat" cmpd="sng" algn="ctr">
                      <a:solidFill>
                        <a:schemeClr val="bg1">
                          <a:lumMod val="75000"/>
                        </a:schemeClr>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837458041"/>
                  </a:ext>
                </a:extLst>
              </a:tr>
              <a:tr h="252672">
                <a:tc>
                  <a:txBody>
                    <a:bodyPr/>
                    <a:lstStyle/>
                    <a:p>
                      <a:pPr algn="l">
                        <a:lnSpc>
                          <a:spcPct val="107000"/>
                        </a:lnSpc>
                        <a:spcAft>
                          <a:spcPts val="800"/>
                        </a:spcAft>
                      </a:pPr>
                      <a:r>
                        <a:rPr lang="en-NL" sz="1050" b="0">
                          <a:solidFill>
                            <a:schemeClr val="tx1"/>
                          </a:solidFill>
                          <a:effectLst/>
                          <a:latin typeface="+mj-lt"/>
                        </a:rPr>
                        <a:t>Pen</a:t>
                      </a:r>
                      <a:endParaRPr lang="en-NL" sz="1050" b="0">
                        <a:solidFill>
                          <a:schemeClr val="tx1"/>
                        </a:solidFill>
                        <a:effectLst/>
                        <a:latin typeface="+mj-lt"/>
                        <a:ea typeface="Calibri" panose="020F0502020204030204" pitchFamily="34" charset="0"/>
                        <a:cs typeface="Times New Roman" panose="02020603050405020304" pitchFamily="18" charset="0"/>
                      </a:endParaRPr>
                    </a:p>
                  </a:txBody>
                  <a:tcPr marL="58439" marR="58439" marT="0" marB="0" anchor="ctr">
                    <a:lnL w="635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algn="ctr">
                        <a:lnSpc>
                          <a:spcPct val="107000"/>
                        </a:lnSpc>
                        <a:spcAft>
                          <a:spcPts val="800"/>
                        </a:spcAft>
                      </a:pPr>
                      <a:r>
                        <a:rPr lang="en-NL" sz="900">
                          <a:solidFill>
                            <a:schemeClr val="tx1"/>
                          </a:solidFill>
                          <a:effectLst/>
                          <a:latin typeface="+mn-lt"/>
                        </a:rPr>
                        <a:t>X</a:t>
                      </a:r>
                      <a:endParaRPr lang="en-NL" sz="900">
                        <a:solidFill>
                          <a:schemeClr val="tx1"/>
                        </a:solidFill>
                        <a:effectLst/>
                        <a:latin typeface="+mn-lt"/>
                        <a:ea typeface="Calibri" panose="020F0502020204030204" pitchFamily="34" charset="0"/>
                        <a:cs typeface="Times New Roman" panose="02020603050405020304" pitchFamily="18" charset="0"/>
                      </a:endParaRPr>
                    </a:p>
                  </a:txBody>
                  <a:tcPr marL="58439" marR="58439" marT="0" marB="0" anchor="ctr">
                    <a:lnL w="6350" cap="flat" cmpd="sng" algn="ctr">
                      <a:no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endParaRPr lang="en-NL" sz="900">
                        <a:solidFill>
                          <a:schemeClr val="tx1"/>
                        </a:solidFill>
                        <a:effectLst/>
                        <a:latin typeface="+mn-lt"/>
                        <a:cs typeface="Times New Roman" panose="02020603050405020304" pitchFamily="18" charset="0"/>
                      </a:endParaRPr>
                    </a:p>
                  </a:txBody>
                  <a:tcPr marL="58439" marR="58439"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lnSpc>
                          <a:spcPct val="107000"/>
                        </a:lnSpc>
                        <a:spcAft>
                          <a:spcPts val="800"/>
                        </a:spcAft>
                      </a:pPr>
                      <a:r>
                        <a:rPr lang="en-NL" sz="900">
                          <a:solidFill>
                            <a:schemeClr val="tx1"/>
                          </a:solidFill>
                          <a:effectLst/>
                          <a:latin typeface="+mn-lt"/>
                        </a:rPr>
                        <a:t>X (as touch)</a:t>
                      </a:r>
                      <a:endParaRPr lang="en-NL" sz="900">
                        <a:solidFill>
                          <a:schemeClr val="tx1"/>
                        </a:solidFill>
                        <a:effectLst/>
                        <a:latin typeface="+mn-lt"/>
                        <a:ea typeface="Calibri" panose="020F0502020204030204" pitchFamily="34" charset="0"/>
                        <a:cs typeface="Times New Roman" panose="02020603050405020304" pitchFamily="18" charset="0"/>
                      </a:endParaRPr>
                    </a:p>
                  </a:txBody>
                  <a:tcPr marL="58439" marR="58439"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lnSpc>
                          <a:spcPct val="107000"/>
                        </a:lnSpc>
                        <a:spcAft>
                          <a:spcPts val="800"/>
                        </a:spcAft>
                      </a:pPr>
                      <a:r>
                        <a:rPr lang="en-NL" sz="900">
                          <a:solidFill>
                            <a:schemeClr val="tx1"/>
                          </a:solidFill>
                          <a:effectLst/>
                          <a:latin typeface="+mn-lt"/>
                        </a:rPr>
                        <a:t>X (as touch)</a:t>
                      </a:r>
                      <a:endParaRPr lang="en-NL" sz="900">
                        <a:solidFill>
                          <a:schemeClr val="tx1"/>
                        </a:solidFill>
                        <a:effectLst/>
                        <a:latin typeface="+mn-lt"/>
                        <a:ea typeface="Calibri" panose="020F0502020204030204" pitchFamily="34" charset="0"/>
                        <a:cs typeface="Times New Roman" panose="02020603050405020304" pitchFamily="18" charset="0"/>
                      </a:endParaRPr>
                    </a:p>
                  </a:txBody>
                  <a:tcPr marL="58439" marR="58439"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lnSpc>
                          <a:spcPct val="107000"/>
                        </a:lnSpc>
                        <a:spcAft>
                          <a:spcPts val="800"/>
                        </a:spcAft>
                      </a:pPr>
                      <a:r>
                        <a:rPr lang="en-NL" sz="900">
                          <a:solidFill>
                            <a:schemeClr val="tx1"/>
                          </a:solidFill>
                          <a:effectLst/>
                          <a:latin typeface="+mn-lt"/>
                        </a:rPr>
                        <a:t> </a:t>
                      </a:r>
                      <a:endParaRPr lang="en-NL" sz="900">
                        <a:solidFill>
                          <a:schemeClr val="tx1"/>
                        </a:solidFill>
                        <a:effectLst/>
                        <a:latin typeface="+mn-lt"/>
                        <a:ea typeface="Calibri" panose="020F0502020204030204" pitchFamily="34" charset="0"/>
                        <a:cs typeface="Times New Roman" panose="02020603050405020304" pitchFamily="18" charset="0"/>
                      </a:endParaRPr>
                    </a:p>
                  </a:txBody>
                  <a:tcPr marL="58439" marR="58439"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endParaRPr lang="en-NL" sz="900">
                        <a:solidFill>
                          <a:schemeClr val="tx1"/>
                        </a:solidFill>
                        <a:effectLst/>
                        <a:latin typeface="+mn-lt"/>
                        <a:cs typeface="Times New Roman" panose="02020603050405020304" pitchFamily="18" charset="0"/>
                      </a:endParaRPr>
                    </a:p>
                  </a:txBody>
                  <a:tcPr marL="58439" marR="58439" marT="0" marB="0" anchor="ctr">
                    <a:lnL w="6350" cap="flat" cmpd="sng" algn="ctr">
                      <a:solidFill>
                        <a:schemeClr val="bg1">
                          <a:lumMod val="75000"/>
                        </a:schemeClr>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841059978"/>
                  </a:ext>
                </a:extLst>
              </a:tr>
              <a:tr h="252672">
                <a:tc>
                  <a:txBody>
                    <a:bodyPr/>
                    <a:lstStyle/>
                    <a:p>
                      <a:pPr algn="l">
                        <a:lnSpc>
                          <a:spcPct val="107000"/>
                        </a:lnSpc>
                        <a:spcAft>
                          <a:spcPts val="800"/>
                        </a:spcAft>
                      </a:pPr>
                      <a:r>
                        <a:rPr lang="en-NL" sz="1050" b="0">
                          <a:solidFill>
                            <a:schemeClr val="tx1"/>
                          </a:solidFill>
                          <a:effectLst/>
                          <a:latin typeface="+mj-lt"/>
                        </a:rPr>
                        <a:t>Serial port</a:t>
                      </a:r>
                      <a:endParaRPr lang="en-NL" sz="1050" b="0">
                        <a:solidFill>
                          <a:schemeClr val="tx1"/>
                        </a:solidFill>
                        <a:effectLst/>
                        <a:latin typeface="+mj-lt"/>
                        <a:ea typeface="Calibri" panose="020F0502020204030204" pitchFamily="34" charset="0"/>
                        <a:cs typeface="Times New Roman" panose="02020603050405020304" pitchFamily="18" charset="0"/>
                      </a:endParaRPr>
                    </a:p>
                  </a:txBody>
                  <a:tcPr marL="58439" marR="58439" marT="0" marB="0" anchor="ctr">
                    <a:lnL w="635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algn="ctr">
                        <a:lnSpc>
                          <a:spcPct val="107000"/>
                        </a:lnSpc>
                        <a:spcAft>
                          <a:spcPts val="800"/>
                        </a:spcAft>
                      </a:pPr>
                      <a:r>
                        <a:rPr lang="en-NL" sz="900">
                          <a:solidFill>
                            <a:schemeClr val="tx1"/>
                          </a:solidFill>
                          <a:effectLst/>
                          <a:latin typeface="+mn-lt"/>
                        </a:rPr>
                        <a:t>X</a:t>
                      </a:r>
                      <a:endParaRPr lang="en-NL" sz="900">
                        <a:solidFill>
                          <a:schemeClr val="tx1"/>
                        </a:solidFill>
                        <a:effectLst/>
                        <a:latin typeface="+mn-lt"/>
                        <a:ea typeface="Calibri" panose="020F0502020204030204" pitchFamily="34" charset="0"/>
                        <a:cs typeface="Times New Roman" panose="02020603050405020304" pitchFamily="18" charset="0"/>
                      </a:endParaRPr>
                    </a:p>
                  </a:txBody>
                  <a:tcPr marL="58439" marR="58439" marT="0" marB="0" anchor="ctr">
                    <a:lnL w="6350" cap="flat" cmpd="sng" algn="ctr">
                      <a:no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lnSpc>
                          <a:spcPct val="107000"/>
                        </a:lnSpc>
                        <a:spcAft>
                          <a:spcPts val="800"/>
                        </a:spcAft>
                      </a:pPr>
                      <a:r>
                        <a:rPr lang="en-NL" sz="900">
                          <a:solidFill>
                            <a:schemeClr val="tx1"/>
                          </a:solidFill>
                          <a:effectLst/>
                          <a:latin typeface="+mn-lt"/>
                        </a:rPr>
                        <a:t> </a:t>
                      </a:r>
                      <a:endParaRPr lang="en-NL" sz="900">
                        <a:solidFill>
                          <a:schemeClr val="tx1"/>
                        </a:solidFill>
                        <a:effectLst/>
                        <a:latin typeface="+mn-lt"/>
                        <a:ea typeface="Calibri" panose="020F0502020204030204" pitchFamily="34" charset="0"/>
                        <a:cs typeface="Times New Roman" panose="02020603050405020304" pitchFamily="18" charset="0"/>
                      </a:endParaRPr>
                    </a:p>
                  </a:txBody>
                  <a:tcPr marL="58439" marR="58439"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lnSpc>
                          <a:spcPct val="107000"/>
                        </a:lnSpc>
                        <a:spcAft>
                          <a:spcPts val="800"/>
                        </a:spcAft>
                      </a:pPr>
                      <a:r>
                        <a:rPr lang="en-NL" sz="900">
                          <a:solidFill>
                            <a:schemeClr val="tx1"/>
                          </a:solidFill>
                          <a:effectLst/>
                          <a:latin typeface="+mn-lt"/>
                        </a:rPr>
                        <a:t> </a:t>
                      </a:r>
                      <a:endParaRPr lang="en-NL" sz="900">
                        <a:solidFill>
                          <a:schemeClr val="tx1"/>
                        </a:solidFill>
                        <a:effectLst/>
                        <a:latin typeface="+mn-lt"/>
                        <a:ea typeface="Calibri" panose="020F0502020204030204" pitchFamily="34" charset="0"/>
                        <a:cs typeface="Times New Roman" panose="02020603050405020304" pitchFamily="18" charset="0"/>
                      </a:endParaRPr>
                    </a:p>
                  </a:txBody>
                  <a:tcPr marL="58439" marR="58439"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lnSpc>
                          <a:spcPct val="107000"/>
                        </a:lnSpc>
                        <a:spcAft>
                          <a:spcPts val="800"/>
                        </a:spcAft>
                      </a:pPr>
                      <a:r>
                        <a:rPr lang="en-NL" sz="900">
                          <a:solidFill>
                            <a:schemeClr val="tx1"/>
                          </a:solidFill>
                          <a:effectLst/>
                          <a:latin typeface="+mn-lt"/>
                        </a:rPr>
                        <a:t> </a:t>
                      </a:r>
                      <a:endParaRPr lang="en-NL" sz="900">
                        <a:solidFill>
                          <a:schemeClr val="tx1"/>
                        </a:solidFill>
                        <a:effectLst/>
                        <a:latin typeface="+mn-lt"/>
                        <a:ea typeface="Calibri" panose="020F0502020204030204" pitchFamily="34" charset="0"/>
                        <a:cs typeface="Times New Roman" panose="02020603050405020304" pitchFamily="18" charset="0"/>
                      </a:endParaRPr>
                    </a:p>
                  </a:txBody>
                  <a:tcPr marL="58439" marR="58439"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lnSpc>
                          <a:spcPct val="107000"/>
                        </a:lnSpc>
                        <a:spcAft>
                          <a:spcPts val="800"/>
                        </a:spcAft>
                      </a:pPr>
                      <a:r>
                        <a:rPr lang="en-NL" sz="900">
                          <a:solidFill>
                            <a:schemeClr val="tx1"/>
                          </a:solidFill>
                          <a:effectLst/>
                          <a:latin typeface="+mn-lt"/>
                        </a:rPr>
                        <a:t> </a:t>
                      </a:r>
                      <a:endParaRPr lang="en-NL" sz="900">
                        <a:solidFill>
                          <a:schemeClr val="tx1"/>
                        </a:solidFill>
                        <a:effectLst/>
                        <a:latin typeface="+mn-lt"/>
                        <a:ea typeface="Calibri" panose="020F0502020204030204" pitchFamily="34" charset="0"/>
                        <a:cs typeface="Times New Roman" panose="02020603050405020304" pitchFamily="18" charset="0"/>
                      </a:endParaRPr>
                    </a:p>
                  </a:txBody>
                  <a:tcPr marL="58439" marR="58439"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lnSpc>
                          <a:spcPct val="107000"/>
                        </a:lnSpc>
                        <a:spcAft>
                          <a:spcPts val="800"/>
                        </a:spcAft>
                      </a:pPr>
                      <a:r>
                        <a:rPr lang="en-NL" sz="900">
                          <a:solidFill>
                            <a:schemeClr val="tx1"/>
                          </a:solidFill>
                          <a:effectLst/>
                          <a:latin typeface="+mn-lt"/>
                        </a:rPr>
                        <a:t> </a:t>
                      </a:r>
                      <a:endParaRPr lang="en-NL" sz="900">
                        <a:solidFill>
                          <a:schemeClr val="tx1"/>
                        </a:solidFill>
                        <a:effectLst/>
                        <a:latin typeface="+mn-lt"/>
                        <a:ea typeface="Calibri" panose="020F0502020204030204" pitchFamily="34" charset="0"/>
                        <a:cs typeface="Times New Roman" panose="02020603050405020304" pitchFamily="18" charset="0"/>
                      </a:endParaRPr>
                    </a:p>
                  </a:txBody>
                  <a:tcPr marL="58439" marR="58439" marT="0" marB="0" anchor="ctr">
                    <a:lnL w="6350" cap="flat" cmpd="sng" algn="ctr">
                      <a:solidFill>
                        <a:schemeClr val="bg1">
                          <a:lumMod val="75000"/>
                        </a:schemeClr>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611865392"/>
                  </a:ext>
                </a:extLst>
              </a:tr>
              <a:tr h="252672">
                <a:tc>
                  <a:txBody>
                    <a:bodyPr/>
                    <a:lstStyle/>
                    <a:p>
                      <a:pPr algn="l">
                        <a:lnSpc>
                          <a:spcPct val="107000"/>
                        </a:lnSpc>
                        <a:spcAft>
                          <a:spcPts val="800"/>
                        </a:spcAft>
                      </a:pPr>
                      <a:r>
                        <a:rPr lang="en-NL" sz="1050" b="0">
                          <a:solidFill>
                            <a:schemeClr val="tx1"/>
                          </a:solidFill>
                          <a:effectLst/>
                          <a:latin typeface="+mj-lt"/>
                        </a:rPr>
                        <a:t>USB</a:t>
                      </a:r>
                      <a:endParaRPr lang="en-NL" sz="1050" b="0">
                        <a:solidFill>
                          <a:schemeClr val="tx1"/>
                        </a:solidFill>
                        <a:effectLst/>
                        <a:latin typeface="+mj-lt"/>
                        <a:ea typeface="Calibri" panose="020F0502020204030204" pitchFamily="34" charset="0"/>
                        <a:cs typeface="Times New Roman" panose="02020603050405020304" pitchFamily="18" charset="0"/>
                      </a:endParaRPr>
                    </a:p>
                  </a:txBody>
                  <a:tcPr marL="58439" marR="58439" marT="0" marB="0" anchor="ctr">
                    <a:lnL w="635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algn="ctr">
                        <a:lnSpc>
                          <a:spcPct val="107000"/>
                        </a:lnSpc>
                        <a:spcAft>
                          <a:spcPts val="800"/>
                        </a:spcAft>
                      </a:pPr>
                      <a:r>
                        <a:rPr lang="en-NL" sz="900">
                          <a:solidFill>
                            <a:schemeClr val="tx1"/>
                          </a:solidFill>
                          <a:effectLst/>
                          <a:latin typeface="+mn-lt"/>
                        </a:rPr>
                        <a:t>X</a:t>
                      </a:r>
                      <a:endParaRPr lang="en-NL" sz="900">
                        <a:solidFill>
                          <a:schemeClr val="tx1"/>
                        </a:solidFill>
                        <a:effectLst/>
                        <a:latin typeface="+mn-lt"/>
                        <a:ea typeface="Calibri" panose="020F0502020204030204" pitchFamily="34" charset="0"/>
                        <a:cs typeface="Times New Roman" panose="02020603050405020304" pitchFamily="18" charset="0"/>
                      </a:endParaRPr>
                    </a:p>
                  </a:txBody>
                  <a:tcPr marL="58439" marR="58439" marT="0" marB="0" anchor="ctr">
                    <a:lnL w="6350" cap="flat" cmpd="sng" algn="ctr">
                      <a:no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lnSpc>
                          <a:spcPct val="107000"/>
                        </a:lnSpc>
                        <a:spcAft>
                          <a:spcPts val="800"/>
                        </a:spcAft>
                      </a:pPr>
                      <a:r>
                        <a:rPr lang="en-NL" sz="900">
                          <a:solidFill>
                            <a:schemeClr val="tx1"/>
                          </a:solidFill>
                          <a:effectLst/>
                          <a:latin typeface="+mn-lt"/>
                        </a:rPr>
                        <a:t> </a:t>
                      </a:r>
                      <a:endParaRPr lang="en-NL" sz="900">
                        <a:solidFill>
                          <a:schemeClr val="tx1"/>
                        </a:solidFill>
                        <a:effectLst/>
                        <a:latin typeface="+mn-lt"/>
                        <a:ea typeface="Calibri" panose="020F0502020204030204" pitchFamily="34" charset="0"/>
                        <a:cs typeface="Times New Roman" panose="02020603050405020304" pitchFamily="18" charset="0"/>
                      </a:endParaRPr>
                    </a:p>
                  </a:txBody>
                  <a:tcPr marL="58439" marR="58439"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lnSpc>
                          <a:spcPct val="107000"/>
                        </a:lnSpc>
                        <a:spcAft>
                          <a:spcPts val="800"/>
                        </a:spcAft>
                      </a:pPr>
                      <a:r>
                        <a:rPr lang="en-NL" sz="900">
                          <a:solidFill>
                            <a:schemeClr val="tx1"/>
                          </a:solidFill>
                          <a:effectLst/>
                          <a:latin typeface="+mn-lt"/>
                        </a:rPr>
                        <a:t> </a:t>
                      </a:r>
                      <a:endParaRPr lang="en-NL" sz="900">
                        <a:solidFill>
                          <a:schemeClr val="tx1"/>
                        </a:solidFill>
                        <a:effectLst/>
                        <a:latin typeface="+mn-lt"/>
                        <a:ea typeface="Calibri" panose="020F0502020204030204" pitchFamily="34" charset="0"/>
                        <a:cs typeface="Times New Roman" panose="02020603050405020304" pitchFamily="18" charset="0"/>
                      </a:endParaRPr>
                    </a:p>
                  </a:txBody>
                  <a:tcPr marL="58439" marR="58439"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lnSpc>
                          <a:spcPct val="107000"/>
                        </a:lnSpc>
                        <a:spcAft>
                          <a:spcPts val="800"/>
                        </a:spcAft>
                      </a:pPr>
                      <a:r>
                        <a:rPr lang="en-NL" sz="900">
                          <a:solidFill>
                            <a:schemeClr val="tx1"/>
                          </a:solidFill>
                          <a:effectLst/>
                          <a:latin typeface="+mn-lt"/>
                        </a:rPr>
                        <a:t> </a:t>
                      </a:r>
                      <a:endParaRPr lang="en-NL" sz="900">
                        <a:solidFill>
                          <a:schemeClr val="tx1"/>
                        </a:solidFill>
                        <a:effectLst/>
                        <a:latin typeface="+mn-lt"/>
                        <a:ea typeface="Calibri" panose="020F0502020204030204" pitchFamily="34" charset="0"/>
                        <a:cs typeface="Times New Roman" panose="02020603050405020304" pitchFamily="18" charset="0"/>
                      </a:endParaRPr>
                    </a:p>
                  </a:txBody>
                  <a:tcPr marL="58439" marR="58439"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lnSpc>
                          <a:spcPct val="107000"/>
                        </a:lnSpc>
                        <a:spcAft>
                          <a:spcPts val="800"/>
                        </a:spcAft>
                      </a:pPr>
                      <a:r>
                        <a:rPr lang="en-NL" sz="900">
                          <a:solidFill>
                            <a:schemeClr val="tx1"/>
                          </a:solidFill>
                          <a:effectLst/>
                          <a:latin typeface="+mn-lt"/>
                        </a:rPr>
                        <a:t> </a:t>
                      </a:r>
                      <a:endParaRPr lang="en-NL" sz="900">
                        <a:solidFill>
                          <a:schemeClr val="tx1"/>
                        </a:solidFill>
                        <a:effectLst/>
                        <a:latin typeface="+mn-lt"/>
                        <a:ea typeface="Calibri" panose="020F0502020204030204" pitchFamily="34" charset="0"/>
                        <a:cs typeface="Times New Roman" panose="02020603050405020304" pitchFamily="18" charset="0"/>
                      </a:endParaRPr>
                    </a:p>
                  </a:txBody>
                  <a:tcPr marL="58439" marR="58439"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lnSpc>
                          <a:spcPct val="107000"/>
                        </a:lnSpc>
                        <a:spcAft>
                          <a:spcPts val="800"/>
                        </a:spcAft>
                      </a:pPr>
                      <a:r>
                        <a:rPr lang="en-NL" sz="900">
                          <a:solidFill>
                            <a:schemeClr val="tx1"/>
                          </a:solidFill>
                          <a:effectLst/>
                          <a:latin typeface="+mn-lt"/>
                        </a:rPr>
                        <a:t> </a:t>
                      </a:r>
                      <a:endParaRPr lang="en-NL" sz="900">
                        <a:solidFill>
                          <a:schemeClr val="tx1"/>
                        </a:solidFill>
                        <a:effectLst/>
                        <a:latin typeface="+mn-lt"/>
                        <a:ea typeface="Calibri" panose="020F0502020204030204" pitchFamily="34" charset="0"/>
                        <a:cs typeface="Times New Roman" panose="02020603050405020304" pitchFamily="18" charset="0"/>
                      </a:endParaRPr>
                    </a:p>
                  </a:txBody>
                  <a:tcPr marL="58439" marR="58439" marT="0" marB="0" anchor="ctr">
                    <a:lnL w="6350" cap="flat" cmpd="sng" algn="ctr">
                      <a:solidFill>
                        <a:schemeClr val="bg1">
                          <a:lumMod val="75000"/>
                        </a:schemeClr>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454211546"/>
                  </a:ext>
                </a:extLst>
              </a:tr>
              <a:tr h="252672">
                <a:tc>
                  <a:txBody>
                    <a:bodyPr/>
                    <a:lstStyle/>
                    <a:p>
                      <a:pPr algn="l">
                        <a:lnSpc>
                          <a:spcPct val="107000"/>
                        </a:lnSpc>
                        <a:spcAft>
                          <a:spcPts val="800"/>
                        </a:spcAft>
                      </a:pPr>
                      <a:r>
                        <a:rPr lang="en-US" sz="1050" b="0">
                          <a:solidFill>
                            <a:schemeClr val="tx1"/>
                          </a:solidFill>
                          <a:effectLst/>
                          <a:latin typeface="+mj-lt"/>
                          <a:ea typeface="Calibri" panose="020F0502020204030204" pitchFamily="34" charset="0"/>
                          <a:cs typeface="Times New Roman" panose="02020603050405020304" pitchFamily="18" charset="0"/>
                        </a:rPr>
                        <a:t>Teams AV redirection</a:t>
                      </a:r>
                      <a:endParaRPr lang="en-NL" sz="1050" b="0">
                        <a:solidFill>
                          <a:schemeClr val="tx1"/>
                        </a:solidFill>
                        <a:effectLst/>
                        <a:latin typeface="+mj-lt"/>
                        <a:ea typeface="Calibri" panose="020F0502020204030204" pitchFamily="34" charset="0"/>
                        <a:cs typeface="Times New Roman" panose="02020603050405020304" pitchFamily="18" charset="0"/>
                      </a:endParaRPr>
                    </a:p>
                  </a:txBody>
                  <a:tcPr marL="58439" marR="58439" marT="0" marB="0" anchor="ctr">
                    <a:lnL w="635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algn="ctr">
                        <a:lnSpc>
                          <a:spcPct val="107000"/>
                        </a:lnSpc>
                        <a:spcAft>
                          <a:spcPts val="800"/>
                        </a:spcAft>
                      </a:pPr>
                      <a:r>
                        <a:rPr lang="en-US" sz="900">
                          <a:solidFill>
                            <a:schemeClr val="tx1"/>
                          </a:solidFill>
                          <a:effectLst/>
                          <a:latin typeface="+mn-lt"/>
                          <a:ea typeface="Calibri" panose="020F0502020204030204" pitchFamily="34" charset="0"/>
                          <a:cs typeface="Times New Roman" panose="02020603050405020304" pitchFamily="18" charset="0"/>
                        </a:rPr>
                        <a:t>X</a:t>
                      </a:r>
                      <a:endParaRPr lang="en-NL" sz="900">
                        <a:solidFill>
                          <a:schemeClr val="tx1"/>
                        </a:solidFill>
                        <a:effectLst/>
                        <a:latin typeface="+mn-lt"/>
                        <a:ea typeface="Calibri" panose="020F0502020204030204" pitchFamily="34" charset="0"/>
                        <a:cs typeface="Times New Roman" panose="02020603050405020304" pitchFamily="18" charset="0"/>
                      </a:endParaRPr>
                    </a:p>
                  </a:txBody>
                  <a:tcPr marL="58439" marR="58439" marT="0" marB="0" anchor="ctr">
                    <a:lnL w="6350" cap="flat" cmpd="sng" algn="ctr">
                      <a:no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lnSpc>
                          <a:spcPct val="107000"/>
                        </a:lnSpc>
                        <a:spcAft>
                          <a:spcPts val="800"/>
                        </a:spcAft>
                      </a:pPr>
                      <a:endParaRPr lang="en-NL" sz="900">
                        <a:solidFill>
                          <a:schemeClr val="tx1"/>
                        </a:solidFill>
                        <a:effectLst/>
                        <a:latin typeface="+mn-lt"/>
                        <a:ea typeface="Calibri" panose="020F0502020204030204" pitchFamily="34" charset="0"/>
                        <a:cs typeface="Times New Roman" panose="02020603050405020304" pitchFamily="18" charset="0"/>
                      </a:endParaRPr>
                    </a:p>
                  </a:txBody>
                  <a:tcPr marL="58439" marR="58439"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lnSpc>
                          <a:spcPct val="107000"/>
                        </a:lnSpc>
                        <a:spcAft>
                          <a:spcPts val="800"/>
                        </a:spcAft>
                      </a:pPr>
                      <a:endParaRPr lang="en-NL" sz="900">
                        <a:solidFill>
                          <a:schemeClr val="tx1"/>
                        </a:solidFill>
                        <a:effectLst/>
                        <a:latin typeface="+mn-lt"/>
                        <a:ea typeface="Calibri" panose="020F0502020204030204" pitchFamily="34" charset="0"/>
                        <a:cs typeface="Times New Roman" panose="02020603050405020304" pitchFamily="18" charset="0"/>
                      </a:endParaRPr>
                    </a:p>
                  </a:txBody>
                  <a:tcPr marL="58439" marR="58439"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lnSpc>
                          <a:spcPct val="107000"/>
                        </a:lnSpc>
                        <a:spcAft>
                          <a:spcPts val="800"/>
                        </a:spcAft>
                      </a:pPr>
                      <a:endParaRPr lang="en-NL" sz="900">
                        <a:solidFill>
                          <a:schemeClr val="tx1"/>
                        </a:solidFill>
                        <a:effectLst/>
                        <a:latin typeface="+mn-lt"/>
                        <a:ea typeface="Calibri" panose="020F0502020204030204" pitchFamily="34" charset="0"/>
                        <a:cs typeface="Times New Roman" panose="02020603050405020304" pitchFamily="18" charset="0"/>
                      </a:endParaRPr>
                    </a:p>
                  </a:txBody>
                  <a:tcPr marL="58439" marR="58439"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lnSpc>
                          <a:spcPct val="107000"/>
                        </a:lnSpc>
                        <a:spcAft>
                          <a:spcPts val="800"/>
                        </a:spcAft>
                      </a:pPr>
                      <a:endParaRPr lang="en-NL" sz="900">
                        <a:solidFill>
                          <a:schemeClr val="tx1"/>
                        </a:solidFill>
                        <a:effectLst/>
                        <a:latin typeface="+mn-lt"/>
                        <a:ea typeface="Calibri" panose="020F0502020204030204" pitchFamily="34" charset="0"/>
                        <a:cs typeface="Times New Roman" panose="02020603050405020304" pitchFamily="18" charset="0"/>
                      </a:endParaRPr>
                    </a:p>
                  </a:txBody>
                  <a:tcPr marL="58439" marR="58439"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lnSpc>
                          <a:spcPct val="107000"/>
                        </a:lnSpc>
                        <a:spcAft>
                          <a:spcPts val="800"/>
                        </a:spcAft>
                      </a:pPr>
                      <a:endParaRPr lang="en-NL" sz="900">
                        <a:solidFill>
                          <a:schemeClr val="tx1"/>
                        </a:solidFill>
                        <a:effectLst/>
                        <a:latin typeface="+mn-lt"/>
                        <a:ea typeface="Calibri" panose="020F0502020204030204" pitchFamily="34" charset="0"/>
                        <a:cs typeface="Times New Roman" panose="02020603050405020304" pitchFamily="18" charset="0"/>
                      </a:endParaRPr>
                    </a:p>
                  </a:txBody>
                  <a:tcPr marL="58439" marR="58439" marT="0" marB="0" anchor="ctr">
                    <a:lnL w="6350" cap="flat" cmpd="sng" algn="ctr">
                      <a:solidFill>
                        <a:schemeClr val="bg1">
                          <a:lumMod val="75000"/>
                        </a:schemeClr>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071941408"/>
                  </a:ext>
                </a:extLst>
              </a:tr>
              <a:tr h="252672">
                <a:tc>
                  <a:txBody>
                    <a:bodyPr/>
                    <a:lstStyle/>
                    <a:p>
                      <a:pPr algn="l">
                        <a:lnSpc>
                          <a:spcPct val="107000"/>
                        </a:lnSpc>
                        <a:spcAft>
                          <a:spcPts val="800"/>
                        </a:spcAft>
                      </a:pPr>
                      <a:r>
                        <a:rPr lang="en-US" sz="1050" b="0">
                          <a:solidFill>
                            <a:schemeClr val="tx1"/>
                          </a:solidFill>
                          <a:effectLst/>
                          <a:latin typeface="+mj-lt"/>
                          <a:ea typeface="Calibri" panose="020F0502020204030204" pitchFamily="34" charset="0"/>
                          <a:cs typeface="Times New Roman" panose="02020603050405020304" pitchFamily="18" charset="0"/>
                        </a:rPr>
                        <a:t>Multimedia redirection</a:t>
                      </a:r>
                      <a:endParaRPr lang="en-NL" sz="1050" b="0">
                        <a:solidFill>
                          <a:schemeClr val="tx1"/>
                        </a:solidFill>
                        <a:effectLst/>
                        <a:latin typeface="+mj-lt"/>
                        <a:ea typeface="Calibri" panose="020F0502020204030204" pitchFamily="34" charset="0"/>
                        <a:cs typeface="Times New Roman" panose="02020603050405020304" pitchFamily="18" charset="0"/>
                      </a:endParaRPr>
                    </a:p>
                  </a:txBody>
                  <a:tcPr marL="58439" marR="58439" marT="0" marB="0" anchor="ctr">
                    <a:lnL w="635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0" marR="0" lvl="0" indent="0" algn="ctr" defTabSz="932742" rtl="0" eaLnBrk="1" fontAlgn="auto" latinLnBrk="0" hangingPunct="1">
                        <a:lnSpc>
                          <a:spcPct val="107000"/>
                        </a:lnSpc>
                        <a:spcBef>
                          <a:spcPts val="0"/>
                        </a:spcBef>
                        <a:spcAft>
                          <a:spcPts val="800"/>
                        </a:spcAft>
                        <a:buClrTx/>
                        <a:buSzTx/>
                        <a:buFontTx/>
                        <a:buNone/>
                        <a:tabLst/>
                        <a:defRPr/>
                      </a:pPr>
                      <a:r>
                        <a:rPr lang="en-US" sz="900">
                          <a:solidFill>
                            <a:schemeClr val="tx1"/>
                          </a:solidFill>
                          <a:effectLst/>
                          <a:latin typeface="+mn-lt"/>
                        </a:rPr>
                        <a:t>Coming soon</a:t>
                      </a:r>
                      <a:endParaRPr lang="en-NL" sz="900">
                        <a:solidFill>
                          <a:schemeClr val="tx1"/>
                        </a:solidFill>
                        <a:effectLst/>
                        <a:latin typeface="+mn-lt"/>
                        <a:ea typeface="Calibri" panose="020F0502020204030204" pitchFamily="34" charset="0"/>
                        <a:cs typeface="Times New Roman" panose="02020603050405020304" pitchFamily="18" charset="0"/>
                      </a:endParaRPr>
                    </a:p>
                  </a:txBody>
                  <a:tcPr marL="58439" marR="58439" marT="0" marB="0" anchor="ctr">
                    <a:lnL w="6350" cap="flat" cmpd="sng" algn="ctr">
                      <a:no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lnSpc>
                          <a:spcPct val="107000"/>
                        </a:lnSpc>
                        <a:spcAft>
                          <a:spcPts val="800"/>
                        </a:spcAft>
                      </a:pPr>
                      <a:endParaRPr lang="en-NL" sz="900">
                        <a:solidFill>
                          <a:schemeClr val="tx1"/>
                        </a:solidFill>
                        <a:effectLst/>
                        <a:latin typeface="+mn-lt"/>
                        <a:ea typeface="Calibri" panose="020F0502020204030204" pitchFamily="34" charset="0"/>
                        <a:cs typeface="Times New Roman" panose="02020603050405020304" pitchFamily="18" charset="0"/>
                      </a:endParaRPr>
                    </a:p>
                  </a:txBody>
                  <a:tcPr marL="58439" marR="58439"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lnSpc>
                          <a:spcPct val="107000"/>
                        </a:lnSpc>
                        <a:spcAft>
                          <a:spcPts val="800"/>
                        </a:spcAft>
                      </a:pPr>
                      <a:endParaRPr lang="en-NL" sz="900">
                        <a:solidFill>
                          <a:schemeClr val="tx1"/>
                        </a:solidFill>
                        <a:effectLst/>
                        <a:latin typeface="+mn-lt"/>
                        <a:ea typeface="Calibri" panose="020F0502020204030204" pitchFamily="34" charset="0"/>
                        <a:cs typeface="Times New Roman" panose="02020603050405020304" pitchFamily="18" charset="0"/>
                      </a:endParaRPr>
                    </a:p>
                  </a:txBody>
                  <a:tcPr marL="58439" marR="58439"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lnSpc>
                          <a:spcPct val="107000"/>
                        </a:lnSpc>
                        <a:spcAft>
                          <a:spcPts val="800"/>
                        </a:spcAft>
                      </a:pPr>
                      <a:endParaRPr lang="en-NL" sz="900">
                        <a:solidFill>
                          <a:schemeClr val="tx1"/>
                        </a:solidFill>
                        <a:effectLst/>
                        <a:latin typeface="+mn-lt"/>
                        <a:ea typeface="Calibri" panose="020F0502020204030204" pitchFamily="34" charset="0"/>
                        <a:cs typeface="Times New Roman" panose="02020603050405020304" pitchFamily="18" charset="0"/>
                      </a:endParaRPr>
                    </a:p>
                  </a:txBody>
                  <a:tcPr marL="58439" marR="58439"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lnSpc>
                          <a:spcPct val="107000"/>
                        </a:lnSpc>
                        <a:spcAft>
                          <a:spcPts val="800"/>
                        </a:spcAft>
                      </a:pPr>
                      <a:endParaRPr lang="en-NL" sz="900">
                        <a:solidFill>
                          <a:schemeClr val="tx1"/>
                        </a:solidFill>
                        <a:effectLst/>
                        <a:latin typeface="+mn-lt"/>
                        <a:ea typeface="Calibri" panose="020F0502020204030204" pitchFamily="34" charset="0"/>
                        <a:cs typeface="Times New Roman" panose="02020603050405020304" pitchFamily="18" charset="0"/>
                      </a:endParaRPr>
                    </a:p>
                  </a:txBody>
                  <a:tcPr marL="58439" marR="58439"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endParaRPr lang="en-NL" sz="900">
                        <a:solidFill>
                          <a:schemeClr val="tx1"/>
                        </a:solidFill>
                        <a:effectLst/>
                        <a:latin typeface="+mn-lt"/>
                        <a:cs typeface="Times New Roman" panose="02020603050405020304" pitchFamily="18" charset="0"/>
                      </a:endParaRPr>
                    </a:p>
                  </a:txBody>
                  <a:tcPr marL="58439" marR="58439" marT="0" marB="0" anchor="ctr">
                    <a:lnL w="6350" cap="flat" cmpd="sng" algn="ctr">
                      <a:solidFill>
                        <a:schemeClr val="bg1">
                          <a:lumMod val="75000"/>
                        </a:schemeClr>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469802001"/>
                  </a:ext>
                </a:extLst>
              </a:tr>
              <a:tr h="252672">
                <a:tc>
                  <a:txBody>
                    <a:bodyPr/>
                    <a:lstStyle/>
                    <a:p>
                      <a:pPr algn="l">
                        <a:lnSpc>
                          <a:spcPct val="107000"/>
                        </a:lnSpc>
                        <a:spcAft>
                          <a:spcPts val="800"/>
                        </a:spcAft>
                      </a:pPr>
                      <a:r>
                        <a:rPr lang="en-NL" sz="1050" b="0">
                          <a:solidFill>
                            <a:schemeClr val="tx1"/>
                          </a:solidFill>
                          <a:effectLst/>
                          <a:latin typeface="+mj-lt"/>
                        </a:rPr>
                        <a:t>Cameras</a:t>
                      </a:r>
                      <a:endParaRPr lang="en-NL" sz="1050" b="0">
                        <a:solidFill>
                          <a:schemeClr val="tx1"/>
                        </a:solidFill>
                        <a:effectLst/>
                        <a:latin typeface="+mj-lt"/>
                        <a:ea typeface="Calibri" panose="020F0502020204030204" pitchFamily="34" charset="0"/>
                        <a:cs typeface="Times New Roman" panose="02020603050405020304" pitchFamily="18" charset="0"/>
                      </a:endParaRPr>
                    </a:p>
                  </a:txBody>
                  <a:tcPr marL="58439" marR="58439" marT="0" marB="0" anchor="ctr">
                    <a:lnL w="635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algn="ctr">
                        <a:lnSpc>
                          <a:spcPct val="107000"/>
                        </a:lnSpc>
                        <a:spcAft>
                          <a:spcPts val="800"/>
                        </a:spcAft>
                      </a:pPr>
                      <a:r>
                        <a:rPr lang="en-NL" sz="900">
                          <a:solidFill>
                            <a:schemeClr val="tx1"/>
                          </a:solidFill>
                          <a:effectLst/>
                          <a:latin typeface="+mn-lt"/>
                        </a:rPr>
                        <a:t>X</a:t>
                      </a:r>
                      <a:endParaRPr lang="en-NL" sz="900">
                        <a:solidFill>
                          <a:schemeClr val="tx1"/>
                        </a:solidFill>
                        <a:effectLst/>
                        <a:latin typeface="+mn-lt"/>
                        <a:ea typeface="Calibri" panose="020F0502020204030204" pitchFamily="34" charset="0"/>
                        <a:cs typeface="Times New Roman" panose="02020603050405020304" pitchFamily="18" charset="0"/>
                      </a:endParaRPr>
                    </a:p>
                  </a:txBody>
                  <a:tcPr marL="58439" marR="58439" marT="0" marB="0" anchor="ctr">
                    <a:lnL w="6350" cap="flat" cmpd="sng" algn="ctr">
                      <a:no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lnSpc>
                          <a:spcPct val="107000"/>
                        </a:lnSpc>
                        <a:spcAft>
                          <a:spcPts val="800"/>
                        </a:spcAft>
                      </a:pPr>
                      <a:r>
                        <a:rPr lang="en-NL" sz="900">
                          <a:solidFill>
                            <a:schemeClr val="tx1"/>
                          </a:solidFill>
                          <a:effectLst/>
                          <a:latin typeface="+mn-lt"/>
                        </a:rPr>
                        <a:t> </a:t>
                      </a:r>
                      <a:endParaRPr lang="en-NL" sz="900">
                        <a:solidFill>
                          <a:schemeClr val="tx1"/>
                        </a:solidFill>
                        <a:effectLst/>
                        <a:latin typeface="+mn-lt"/>
                        <a:ea typeface="Calibri" panose="020F0502020204030204" pitchFamily="34" charset="0"/>
                        <a:cs typeface="Times New Roman" panose="02020603050405020304" pitchFamily="18" charset="0"/>
                      </a:endParaRPr>
                    </a:p>
                  </a:txBody>
                  <a:tcPr marL="58439" marR="58439"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lnSpc>
                          <a:spcPct val="107000"/>
                        </a:lnSpc>
                        <a:spcAft>
                          <a:spcPts val="800"/>
                        </a:spcAft>
                      </a:pPr>
                      <a:endParaRPr lang="en-NL" sz="900">
                        <a:solidFill>
                          <a:schemeClr val="tx1"/>
                        </a:solidFill>
                        <a:effectLst/>
                        <a:latin typeface="+mn-lt"/>
                        <a:ea typeface="Calibri" panose="020F0502020204030204" pitchFamily="34" charset="0"/>
                        <a:cs typeface="Times New Roman" panose="02020603050405020304" pitchFamily="18" charset="0"/>
                      </a:endParaRPr>
                    </a:p>
                  </a:txBody>
                  <a:tcPr marL="58439" marR="58439"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lnSpc>
                          <a:spcPct val="107000"/>
                        </a:lnSpc>
                        <a:spcAft>
                          <a:spcPts val="800"/>
                        </a:spcAft>
                      </a:pPr>
                      <a:r>
                        <a:rPr lang="en-NL" sz="900">
                          <a:solidFill>
                            <a:schemeClr val="tx1"/>
                          </a:solidFill>
                          <a:effectLst/>
                          <a:latin typeface="+mn-lt"/>
                        </a:rPr>
                        <a:t>X</a:t>
                      </a:r>
                      <a:endParaRPr lang="en-NL" sz="900">
                        <a:solidFill>
                          <a:schemeClr val="tx1"/>
                        </a:solidFill>
                        <a:effectLst/>
                        <a:latin typeface="+mn-lt"/>
                        <a:ea typeface="Calibri" panose="020F0502020204030204" pitchFamily="34" charset="0"/>
                        <a:cs typeface="Times New Roman" panose="02020603050405020304" pitchFamily="18" charset="0"/>
                      </a:endParaRPr>
                    </a:p>
                  </a:txBody>
                  <a:tcPr marL="58439" marR="58439"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lnSpc>
                          <a:spcPct val="107000"/>
                        </a:lnSpc>
                        <a:spcAft>
                          <a:spcPts val="800"/>
                        </a:spcAft>
                      </a:pPr>
                      <a:r>
                        <a:rPr lang="en-NL" sz="900">
                          <a:solidFill>
                            <a:schemeClr val="tx1"/>
                          </a:solidFill>
                          <a:effectLst/>
                          <a:latin typeface="+mn-lt"/>
                        </a:rPr>
                        <a:t>X</a:t>
                      </a:r>
                      <a:endParaRPr lang="en-NL" sz="900">
                        <a:solidFill>
                          <a:schemeClr val="tx1"/>
                        </a:solidFill>
                        <a:effectLst/>
                        <a:latin typeface="+mn-lt"/>
                        <a:ea typeface="Calibri" panose="020F0502020204030204" pitchFamily="34" charset="0"/>
                        <a:cs typeface="Times New Roman" panose="02020603050405020304" pitchFamily="18" charset="0"/>
                      </a:endParaRPr>
                    </a:p>
                  </a:txBody>
                  <a:tcPr marL="58439" marR="58439"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endParaRPr lang="en-NL" sz="900">
                        <a:solidFill>
                          <a:schemeClr val="tx1"/>
                        </a:solidFill>
                        <a:effectLst/>
                        <a:latin typeface="+mn-lt"/>
                        <a:cs typeface="Times New Roman" panose="02020603050405020304" pitchFamily="18" charset="0"/>
                      </a:endParaRPr>
                    </a:p>
                  </a:txBody>
                  <a:tcPr marL="58439" marR="58439" marT="0" marB="0" anchor="ctr">
                    <a:lnL w="6350" cap="flat" cmpd="sng" algn="ctr">
                      <a:solidFill>
                        <a:schemeClr val="bg1">
                          <a:lumMod val="75000"/>
                        </a:schemeClr>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4220945300"/>
                  </a:ext>
                </a:extLst>
              </a:tr>
              <a:tr h="252672">
                <a:tc>
                  <a:txBody>
                    <a:bodyPr/>
                    <a:lstStyle/>
                    <a:p>
                      <a:pPr algn="l">
                        <a:lnSpc>
                          <a:spcPct val="107000"/>
                        </a:lnSpc>
                        <a:spcAft>
                          <a:spcPts val="800"/>
                        </a:spcAft>
                      </a:pPr>
                      <a:r>
                        <a:rPr lang="en-NL" sz="1050" b="0">
                          <a:solidFill>
                            <a:schemeClr val="tx1"/>
                          </a:solidFill>
                          <a:effectLst/>
                          <a:latin typeface="+mj-lt"/>
                        </a:rPr>
                        <a:t>Clipboard</a:t>
                      </a:r>
                      <a:endParaRPr lang="en-NL" sz="1050" b="0">
                        <a:solidFill>
                          <a:schemeClr val="tx1"/>
                        </a:solidFill>
                        <a:effectLst/>
                        <a:latin typeface="+mj-lt"/>
                        <a:ea typeface="Calibri" panose="020F0502020204030204" pitchFamily="34" charset="0"/>
                        <a:cs typeface="Times New Roman" panose="02020603050405020304" pitchFamily="18" charset="0"/>
                      </a:endParaRPr>
                    </a:p>
                  </a:txBody>
                  <a:tcPr marL="58439" marR="58439" marT="0" marB="0" anchor="ctr">
                    <a:lnL w="635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algn="ctr">
                        <a:lnSpc>
                          <a:spcPct val="107000"/>
                        </a:lnSpc>
                        <a:spcAft>
                          <a:spcPts val="800"/>
                        </a:spcAft>
                      </a:pPr>
                      <a:r>
                        <a:rPr lang="en-NL" sz="900">
                          <a:solidFill>
                            <a:schemeClr val="tx1"/>
                          </a:solidFill>
                          <a:effectLst/>
                          <a:latin typeface="+mn-lt"/>
                        </a:rPr>
                        <a:t>X</a:t>
                      </a:r>
                      <a:endParaRPr lang="en-NL" sz="900">
                        <a:solidFill>
                          <a:schemeClr val="tx1"/>
                        </a:solidFill>
                        <a:effectLst/>
                        <a:latin typeface="+mn-lt"/>
                        <a:ea typeface="Calibri" panose="020F0502020204030204" pitchFamily="34" charset="0"/>
                        <a:cs typeface="Times New Roman" panose="02020603050405020304" pitchFamily="18" charset="0"/>
                      </a:endParaRPr>
                    </a:p>
                  </a:txBody>
                  <a:tcPr marL="58439" marR="58439" marT="0" marB="0" anchor="ctr">
                    <a:lnL w="6350" cap="flat" cmpd="sng" algn="ctr">
                      <a:no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lnSpc>
                          <a:spcPct val="107000"/>
                        </a:lnSpc>
                        <a:spcAft>
                          <a:spcPts val="800"/>
                        </a:spcAft>
                      </a:pPr>
                      <a:r>
                        <a:rPr lang="en-NL" sz="900">
                          <a:solidFill>
                            <a:schemeClr val="tx1"/>
                          </a:solidFill>
                          <a:effectLst/>
                          <a:latin typeface="+mn-lt"/>
                        </a:rPr>
                        <a:t>X</a:t>
                      </a:r>
                      <a:endParaRPr lang="en-NL" sz="900">
                        <a:solidFill>
                          <a:schemeClr val="tx1"/>
                        </a:solidFill>
                        <a:effectLst/>
                        <a:latin typeface="+mn-lt"/>
                        <a:ea typeface="Calibri" panose="020F0502020204030204" pitchFamily="34" charset="0"/>
                        <a:cs typeface="Times New Roman" panose="02020603050405020304" pitchFamily="18" charset="0"/>
                      </a:endParaRPr>
                    </a:p>
                  </a:txBody>
                  <a:tcPr marL="58439" marR="58439"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lnSpc>
                          <a:spcPct val="107000"/>
                        </a:lnSpc>
                        <a:spcAft>
                          <a:spcPts val="800"/>
                        </a:spcAft>
                      </a:pPr>
                      <a:r>
                        <a:rPr lang="en-NL" sz="900">
                          <a:solidFill>
                            <a:schemeClr val="tx1"/>
                          </a:solidFill>
                          <a:effectLst/>
                          <a:latin typeface="+mn-lt"/>
                        </a:rPr>
                        <a:t>Text</a:t>
                      </a:r>
                      <a:endParaRPr lang="en-NL" sz="900">
                        <a:solidFill>
                          <a:schemeClr val="tx1"/>
                        </a:solidFill>
                        <a:effectLst/>
                        <a:latin typeface="+mn-lt"/>
                        <a:ea typeface="Calibri" panose="020F0502020204030204" pitchFamily="34" charset="0"/>
                        <a:cs typeface="Times New Roman" panose="02020603050405020304" pitchFamily="18" charset="0"/>
                      </a:endParaRPr>
                    </a:p>
                  </a:txBody>
                  <a:tcPr marL="58439" marR="58439"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lnSpc>
                          <a:spcPct val="107000"/>
                        </a:lnSpc>
                        <a:spcAft>
                          <a:spcPts val="800"/>
                        </a:spcAft>
                      </a:pPr>
                      <a:r>
                        <a:rPr lang="en-NL" sz="900">
                          <a:solidFill>
                            <a:schemeClr val="tx1"/>
                          </a:solidFill>
                          <a:effectLst/>
                          <a:latin typeface="+mn-lt"/>
                        </a:rPr>
                        <a:t>Text, images</a:t>
                      </a:r>
                      <a:endParaRPr lang="en-NL" sz="900">
                        <a:solidFill>
                          <a:schemeClr val="tx1"/>
                        </a:solidFill>
                        <a:effectLst/>
                        <a:latin typeface="+mn-lt"/>
                        <a:ea typeface="Calibri" panose="020F0502020204030204" pitchFamily="34" charset="0"/>
                        <a:cs typeface="Times New Roman" panose="02020603050405020304" pitchFamily="18" charset="0"/>
                      </a:endParaRPr>
                    </a:p>
                  </a:txBody>
                  <a:tcPr marL="58439" marR="58439"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lnSpc>
                          <a:spcPct val="107000"/>
                        </a:lnSpc>
                        <a:spcAft>
                          <a:spcPts val="800"/>
                        </a:spcAft>
                      </a:pPr>
                      <a:r>
                        <a:rPr lang="en-NL" sz="900">
                          <a:solidFill>
                            <a:schemeClr val="tx1"/>
                          </a:solidFill>
                          <a:effectLst/>
                          <a:latin typeface="+mn-lt"/>
                        </a:rPr>
                        <a:t>X</a:t>
                      </a:r>
                      <a:endParaRPr lang="en-NL" sz="900">
                        <a:solidFill>
                          <a:schemeClr val="tx1"/>
                        </a:solidFill>
                        <a:effectLst/>
                        <a:latin typeface="+mn-lt"/>
                        <a:ea typeface="Calibri" panose="020F0502020204030204" pitchFamily="34" charset="0"/>
                        <a:cs typeface="Times New Roman" panose="02020603050405020304" pitchFamily="18" charset="0"/>
                      </a:endParaRPr>
                    </a:p>
                  </a:txBody>
                  <a:tcPr marL="58439" marR="58439"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lnSpc>
                          <a:spcPct val="107000"/>
                        </a:lnSpc>
                        <a:spcAft>
                          <a:spcPts val="800"/>
                        </a:spcAft>
                      </a:pPr>
                      <a:r>
                        <a:rPr lang="en-NL" sz="900">
                          <a:solidFill>
                            <a:schemeClr val="tx1"/>
                          </a:solidFill>
                          <a:effectLst/>
                          <a:latin typeface="+mn-lt"/>
                        </a:rPr>
                        <a:t>text</a:t>
                      </a:r>
                      <a:endParaRPr lang="en-NL" sz="900">
                        <a:solidFill>
                          <a:schemeClr val="tx1"/>
                        </a:solidFill>
                        <a:effectLst/>
                        <a:latin typeface="+mn-lt"/>
                        <a:ea typeface="Calibri" panose="020F0502020204030204" pitchFamily="34" charset="0"/>
                        <a:cs typeface="Times New Roman" panose="02020603050405020304" pitchFamily="18" charset="0"/>
                      </a:endParaRPr>
                    </a:p>
                  </a:txBody>
                  <a:tcPr marL="58439" marR="58439" marT="0" marB="0" anchor="ctr">
                    <a:lnL w="6350" cap="flat" cmpd="sng" algn="ctr">
                      <a:solidFill>
                        <a:schemeClr val="bg1">
                          <a:lumMod val="75000"/>
                        </a:schemeClr>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226740036"/>
                  </a:ext>
                </a:extLst>
              </a:tr>
              <a:tr h="252672">
                <a:tc>
                  <a:txBody>
                    <a:bodyPr/>
                    <a:lstStyle/>
                    <a:p>
                      <a:pPr algn="l">
                        <a:lnSpc>
                          <a:spcPct val="107000"/>
                        </a:lnSpc>
                        <a:spcAft>
                          <a:spcPts val="800"/>
                        </a:spcAft>
                      </a:pPr>
                      <a:r>
                        <a:rPr lang="en-NL" sz="1050" b="0">
                          <a:solidFill>
                            <a:schemeClr val="tx1"/>
                          </a:solidFill>
                          <a:effectLst/>
                          <a:latin typeface="+mj-lt"/>
                        </a:rPr>
                        <a:t>Local drive/storage</a:t>
                      </a:r>
                      <a:endParaRPr lang="en-NL" sz="1050" b="0">
                        <a:solidFill>
                          <a:schemeClr val="tx1"/>
                        </a:solidFill>
                        <a:effectLst/>
                        <a:latin typeface="+mj-lt"/>
                        <a:ea typeface="Calibri" panose="020F0502020204030204" pitchFamily="34" charset="0"/>
                        <a:cs typeface="Times New Roman" panose="02020603050405020304" pitchFamily="18" charset="0"/>
                      </a:endParaRPr>
                    </a:p>
                  </a:txBody>
                  <a:tcPr marL="58439" marR="58439" marT="0" marB="0" anchor="ctr">
                    <a:lnL w="635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algn="ctr">
                        <a:lnSpc>
                          <a:spcPct val="107000"/>
                        </a:lnSpc>
                        <a:spcAft>
                          <a:spcPts val="800"/>
                        </a:spcAft>
                      </a:pPr>
                      <a:r>
                        <a:rPr lang="en-NL" sz="900">
                          <a:solidFill>
                            <a:schemeClr val="tx1"/>
                          </a:solidFill>
                          <a:effectLst/>
                          <a:latin typeface="+mn-lt"/>
                        </a:rPr>
                        <a:t>X</a:t>
                      </a:r>
                      <a:endParaRPr lang="en-NL" sz="900">
                        <a:solidFill>
                          <a:schemeClr val="tx1"/>
                        </a:solidFill>
                        <a:effectLst/>
                        <a:latin typeface="+mn-lt"/>
                        <a:ea typeface="Calibri" panose="020F0502020204030204" pitchFamily="34" charset="0"/>
                        <a:cs typeface="Times New Roman" panose="02020603050405020304" pitchFamily="18" charset="0"/>
                      </a:endParaRPr>
                    </a:p>
                  </a:txBody>
                  <a:tcPr marL="58439" marR="58439" marT="0" marB="0" anchor="ctr">
                    <a:lnL w="6350" cap="flat" cmpd="sng" algn="ctr">
                      <a:no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lnSpc>
                          <a:spcPct val="107000"/>
                        </a:lnSpc>
                        <a:spcAft>
                          <a:spcPts val="800"/>
                        </a:spcAft>
                      </a:pPr>
                      <a:r>
                        <a:rPr lang="en-NL" sz="900">
                          <a:solidFill>
                            <a:schemeClr val="tx1"/>
                          </a:solidFill>
                          <a:effectLst/>
                          <a:latin typeface="+mn-lt"/>
                        </a:rPr>
                        <a:t> </a:t>
                      </a:r>
                      <a:endParaRPr lang="en-NL" sz="900">
                        <a:solidFill>
                          <a:schemeClr val="tx1"/>
                        </a:solidFill>
                        <a:effectLst/>
                        <a:latin typeface="+mn-lt"/>
                        <a:ea typeface="Calibri" panose="020F0502020204030204" pitchFamily="34" charset="0"/>
                        <a:cs typeface="Times New Roman" panose="02020603050405020304" pitchFamily="18" charset="0"/>
                      </a:endParaRPr>
                    </a:p>
                  </a:txBody>
                  <a:tcPr marL="58439" marR="58439"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lnSpc>
                          <a:spcPct val="107000"/>
                        </a:lnSpc>
                        <a:spcAft>
                          <a:spcPts val="800"/>
                        </a:spcAft>
                      </a:pPr>
                      <a:r>
                        <a:rPr lang="en-NL" sz="900">
                          <a:solidFill>
                            <a:schemeClr val="tx1"/>
                          </a:solidFill>
                          <a:effectLst/>
                          <a:latin typeface="+mn-lt"/>
                        </a:rPr>
                        <a:t>X</a:t>
                      </a:r>
                      <a:endParaRPr lang="en-NL" sz="900">
                        <a:solidFill>
                          <a:schemeClr val="tx1"/>
                        </a:solidFill>
                        <a:effectLst/>
                        <a:latin typeface="+mn-lt"/>
                        <a:ea typeface="Calibri" panose="020F0502020204030204" pitchFamily="34" charset="0"/>
                        <a:cs typeface="Times New Roman" panose="02020603050405020304" pitchFamily="18" charset="0"/>
                      </a:endParaRPr>
                    </a:p>
                  </a:txBody>
                  <a:tcPr marL="58439" marR="58439"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lnSpc>
                          <a:spcPct val="107000"/>
                        </a:lnSpc>
                        <a:spcAft>
                          <a:spcPts val="800"/>
                        </a:spcAft>
                      </a:pPr>
                      <a:r>
                        <a:rPr lang="en-NL" sz="900">
                          <a:solidFill>
                            <a:schemeClr val="tx1"/>
                          </a:solidFill>
                          <a:effectLst/>
                          <a:latin typeface="+mn-lt"/>
                        </a:rPr>
                        <a:t>X</a:t>
                      </a:r>
                      <a:endParaRPr lang="en-NL" sz="900">
                        <a:solidFill>
                          <a:schemeClr val="tx1"/>
                        </a:solidFill>
                        <a:effectLst/>
                        <a:latin typeface="+mn-lt"/>
                        <a:ea typeface="Calibri" panose="020F0502020204030204" pitchFamily="34" charset="0"/>
                        <a:cs typeface="Times New Roman" panose="02020603050405020304" pitchFamily="18" charset="0"/>
                      </a:endParaRPr>
                    </a:p>
                  </a:txBody>
                  <a:tcPr marL="58439" marR="58439"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lnSpc>
                          <a:spcPct val="107000"/>
                        </a:lnSpc>
                        <a:spcAft>
                          <a:spcPts val="800"/>
                        </a:spcAft>
                      </a:pPr>
                      <a:r>
                        <a:rPr lang="en-NL" sz="900">
                          <a:solidFill>
                            <a:schemeClr val="tx1"/>
                          </a:solidFill>
                          <a:effectLst/>
                          <a:latin typeface="+mn-lt"/>
                        </a:rPr>
                        <a:t>X</a:t>
                      </a:r>
                      <a:endParaRPr lang="en-NL" sz="900">
                        <a:solidFill>
                          <a:schemeClr val="tx1"/>
                        </a:solidFill>
                        <a:effectLst/>
                        <a:latin typeface="+mn-lt"/>
                        <a:ea typeface="Calibri" panose="020F0502020204030204" pitchFamily="34" charset="0"/>
                        <a:cs typeface="Times New Roman" panose="02020603050405020304" pitchFamily="18" charset="0"/>
                      </a:endParaRPr>
                    </a:p>
                  </a:txBody>
                  <a:tcPr marL="58439" marR="58439"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lang="en-NL" sz="900">
                          <a:solidFill>
                            <a:schemeClr val="tx1"/>
                          </a:solidFill>
                          <a:effectLst/>
                          <a:latin typeface="+mn-lt"/>
                        </a:rPr>
                        <a:t>X</a:t>
                      </a:r>
                      <a:endParaRPr lang="en-NL" sz="900">
                        <a:solidFill>
                          <a:schemeClr val="tx1"/>
                        </a:solidFill>
                        <a:effectLst/>
                        <a:latin typeface="+mn-lt"/>
                        <a:ea typeface="Calibri" panose="020F0502020204030204" pitchFamily="34" charset="0"/>
                        <a:cs typeface="Times New Roman" panose="02020603050405020304" pitchFamily="18" charset="0"/>
                      </a:endParaRPr>
                    </a:p>
                    <a:p>
                      <a:endParaRPr lang="en-NL" sz="900">
                        <a:solidFill>
                          <a:schemeClr val="tx1"/>
                        </a:solidFill>
                        <a:effectLst/>
                        <a:latin typeface="+mn-lt"/>
                        <a:cs typeface="Times New Roman" panose="02020603050405020304" pitchFamily="18" charset="0"/>
                      </a:endParaRPr>
                    </a:p>
                  </a:txBody>
                  <a:tcPr marL="58439" marR="58439" marT="0" marB="0" anchor="ctr">
                    <a:lnL w="6350" cap="flat" cmpd="sng" algn="ctr">
                      <a:solidFill>
                        <a:schemeClr val="bg1">
                          <a:lumMod val="75000"/>
                        </a:schemeClr>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596819033"/>
                  </a:ext>
                </a:extLst>
              </a:tr>
              <a:tr h="252672">
                <a:tc>
                  <a:txBody>
                    <a:bodyPr/>
                    <a:lstStyle/>
                    <a:p>
                      <a:pPr algn="l">
                        <a:lnSpc>
                          <a:spcPct val="107000"/>
                        </a:lnSpc>
                        <a:spcAft>
                          <a:spcPts val="800"/>
                        </a:spcAft>
                      </a:pPr>
                      <a:r>
                        <a:rPr lang="en-NL" sz="1050" b="0">
                          <a:solidFill>
                            <a:schemeClr val="tx1"/>
                          </a:solidFill>
                          <a:effectLst/>
                          <a:latin typeface="+mj-lt"/>
                        </a:rPr>
                        <a:t>Location</a:t>
                      </a:r>
                      <a:endParaRPr lang="en-NL" sz="1050" b="0">
                        <a:solidFill>
                          <a:schemeClr val="tx1"/>
                        </a:solidFill>
                        <a:effectLst/>
                        <a:latin typeface="+mj-lt"/>
                        <a:ea typeface="Calibri" panose="020F0502020204030204" pitchFamily="34" charset="0"/>
                        <a:cs typeface="Times New Roman" panose="02020603050405020304" pitchFamily="18" charset="0"/>
                      </a:endParaRPr>
                    </a:p>
                  </a:txBody>
                  <a:tcPr marL="58439" marR="58439" marT="0" marB="0" anchor="ctr">
                    <a:lnL w="635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algn="ctr">
                        <a:lnSpc>
                          <a:spcPct val="107000"/>
                        </a:lnSpc>
                        <a:spcAft>
                          <a:spcPts val="800"/>
                        </a:spcAft>
                      </a:pPr>
                      <a:r>
                        <a:rPr lang="en-NL" sz="900">
                          <a:solidFill>
                            <a:schemeClr val="tx1"/>
                          </a:solidFill>
                          <a:effectLst/>
                          <a:latin typeface="+mn-lt"/>
                        </a:rPr>
                        <a:t>X</a:t>
                      </a:r>
                      <a:endParaRPr lang="en-NL" sz="900">
                        <a:solidFill>
                          <a:schemeClr val="tx1"/>
                        </a:solidFill>
                        <a:effectLst/>
                        <a:latin typeface="+mn-lt"/>
                        <a:ea typeface="Calibri" panose="020F0502020204030204" pitchFamily="34" charset="0"/>
                        <a:cs typeface="Times New Roman" panose="02020603050405020304" pitchFamily="18" charset="0"/>
                      </a:endParaRPr>
                    </a:p>
                  </a:txBody>
                  <a:tcPr marL="58439" marR="58439" marT="0" marB="0" anchor="ctr">
                    <a:lnL w="6350" cap="flat" cmpd="sng" algn="ctr">
                      <a:no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lnSpc>
                          <a:spcPct val="107000"/>
                        </a:lnSpc>
                        <a:spcAft>
                          <a:spcPts val="800"/>
                        </a:spcAft>
                      </a:pPr>
                      <a:r>
                        <a:rPr lang="en-NL" sz="900">
                          <a:solidFill>
                            <a:schemeClr val="tx1"/>
                          </a:solidFill>
                          <a:effectLst/>
                          <a:latin typeface="+mn-lt"/>
                        </a:rPr>
                        <a:t> </a:t>
                      </a:r>
                      <a:endParaRPr lang="en-NL" sz="900">
                        <a:solidFill>
                          <a:schemeClr val="tx1"/>
                        </a:solidFill>
                        <a:effectLst/>
                        <a:latin typeface="+mn-lt"/>
                        <a:ea typeface="Calibri" panose="020F0502020204030204" pitchFamily="34" charset="0"/>
                        <a:cs typeface="Times New Roman" panose="02020603050405020304" pitchFamily="18" charset="0"/>
                      </a:endParaRPr>
                    </a:p>
                  </a:txBody>
                  <a:tcPr marL="58439" marR="58439"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endParaRPr lang="en-NL" sz="900">
                        <a:solidFill>
                          <a:schemeClr val="tx1"/>
                        </a:solidFill>
                        <a:effectLst/>
                        <a:latin typeface="+mn-lt"/>
                        <a:cs typeface="Times New Roman" panose="02020603050405020304" pitchFamily="18" charset="0"/>
                      </a:endParaRPr>
                    </a:p>
                  </a:txBody>
                  <a:tcPr marL="58439" marR="58439"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lnSpc>
                          <a:spcPct val="107000"/>
                        </a:lnSpc>
                        <a:spcAft>
                          <a:spcPts val="800"/>
                        </a:spcAft>
                      </a:pPr>
                      <a:r>
                        <a:rPr lang="en-NL" sz="900">
                          <a:solidFill>
                            <a:schemeClr val="tx1"/>
                          </a:solidFill>
                          <a:effectLst/>
                          <a:latin typeface="+mn-lt"/>
                        </a:rPr>
                        <a:t> </a:t>
                      </a:r>
                      <a:endParaRPr lang="en-NL" sz="900">
                        <a:solidFill>
                          <a:schemeClr val="tx1"/>
                        </a:solidFill>
                        <a:effectLst/>
                        <a:latin typeface="+mn-lt"/>
                        <a:ea typeface="Calibri" panose="020F0502020204030204" pitchFamily="34" charset="0"/>
                        <a:cs typeface="Times New Roman" panose="02020603050405020304" pitchFamily="18" charset="0"/>
                      </a:endParaRPr>
                    </a:p>
                  </a:txBody>
                  <a:tcPr marL="58439" marR="58439"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lnSpc>
                          <a:spcPct val="107000"/>
                        </a:lnSpc>
                        <a:spcAft>
                          <a:spcPts val="800"/>
                        </a:spcAft>
                      </a:pPr>
                      <a:r>
                        <a:rPr lang="en-NL" sz="900">
                          <a:solidFill>
                            <a:schemeClr val="tx1"/>
                          </a:solidFill>
                          <a:effectLst/>
                          <a:latin typeface="+mn-lt"/>
                        </a:rPr>
                        <a:t> </a:t>
                      </a:r>
                      <a:endParaRPr lang="en-NL" sz="900">
                        <a:solidFill>
                          <a:schemeClr val="tx1"/>
                        </a:solidFill>
                        <a:effectLst/>
                        <a:latin typeface="+mn-lt"/>
                        <a:ea typeface="Calibri" panose="020F0502020204030204" pitchFamily="34" charset="0"/>
                        <a:cs typeface="Times New Roman" panose="02020603050405020304" pitchFamily="18" charset="0"/>
                      </a:endParaRPr>
                    </a:p>
                  </a:txBody>
                  <a:tcPr marL="58439" marR="58439"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endParaRPr lang="en-NL" sz="900">
                        <a:solidFill>
                          <a:schemeClr val="tx1"/>
                        </a:solidFill>
                        <a:effectLst/>
                        <a:latin typeface="+mn-lt"/>
                        <a:cs typeface="Times New Roman" panose="02020603050405020304" pitchFamily="18" charset="0"/>
                      </a:endParaRPr>
                    </a:p>
                  </a:txBody>
                  <a:tcPr marL="58439" marR="58439" marT="0" marB="0" anchor="ctr">
                    <a:lnL w="6350" cap="flat" cmpd="sng" algn="ctr">
                      <a:solidFill>
                        <a:schemeClr val="bg1">
                          <a:lumMod val="75000"/>
                        </a:schemeClr>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325848998"/>
                  </a:ext>
                </a:extLst>
              </a:tr>
              <a:tr h="252672">
                <a:tc>
                  <a:txBody>
                    <a:bodyPr/>
                    <a:lstStyle/>
                    <a:p>
                      <a:pPr algn="l">
                        <a:lnSpc>
                          <a:spcPct val="107000"/>
                        </a:lnSpc>
                        <a:spcAft>
                          <a:spcPts val="800"/>
                        </a:spcAft>
                      </a:pPr>
                      <a:r>
                        <a:rPr lang="en-NL" sz="1050" b="0">
                          <a:solidFill>
                            <a:schemeClr val="tx1"/>
                          </a:solidFill>
                          <a:effectLst/>
                          <a:latin typeface="+mj-lt"/>
                        </a:rPr>
                        <a:t>Microphones</a:t>
                      </a:r>
                      <a:endParaRPr lang="en-NL" sz="1050" b="0">
                        <a:solidFill>
                          <a:schemeClr val="tx1"/>
                        </a:solidFill>
                        <a:effectLst/>
                        <a:latin typeface="+mj-lt"/>
                        <a:ea typeface="Calibri" panose="020F0502020204030204" pitchFamily="34" charset="0"/>
                        <a:cs typeface="Times New Roman" panose="02020603050405020304" pitchFamily="18" charset="0"/>
                      </a:endParaRPr>
                    </a:p>
                  </a:txBody>
                  <a:tcPr marL="58439" marR="58439" marT="0" marB="0" anchor="ctr">
                    <a:lnL w="635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algn="ctr">
                        <a:lnSpc>
                          <a:spcPct val="107000"/>
                        </a:lnSpc>
                        <a:spcAft>
                          <a:spcPts val="800"/>
                        </a:spcAft>
                      </a:pPr>
                      <a:r>
                        <a:rPr lang="en-NL" sz="900">
                          <a:solidFill>
                            <a:schemeClr val="tx1"/>
                          </a:solidFill>
                          <a:effectLst/>
                          <a:latin typeface="+mn-lt"/>
                        </a:rPr>
                        <a:t>X</a:t>
                      </a:r>
                      <a:endParaRPr lang="en-NL" sz="900">
                        <a:solidFill>
                          <a:schemeClr val="tx1"/>
                        </a:solidFill>
                        <a:effectLst/>
                        <a:latin typeface="+mn-lt"/>
                        <a:ea typeface="Calibri" panose="020F0502020204030204" pitchFamily="34" charset="0"/>
                        <a:cs typeface="Times New Roman" panose="02020603050405020304" pitchFamily="18" charset="0"/>
                      </a:endParaRPr>
                    </a:p>
                  </a:txBody>
                  <a:tcPr marL="58439" marR="58439" marT="0" marB="0" anchor="ctr">
                    <a:lnL w="6350" cap="flat" cmpd="sng" algn="ctr">
                      <a:no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lnSpc>
                          <a:spcPct val="107000"/>
                        </a:lnSpc>
                        <a:spcAft>
                          <a:spcPts val="800"/>
                        </a:spcAft>
                      </a:pPr>
                      <a:r>
                        <a:rPr lang="en-NL" sz="900">
                          <a:solidFill>
                            <a:schemeClr val="tx1"/>
                          </a:solidFill>
                          <a:effectLst/>
                          <a:latin typeface="+mn-lt"/>
                        </a:rPr>
                        <a:t>X</a:t>
                      </a:r>
                      <a:endParaRPr lang="en-NL" sz="900">
                        <a:solidFill>
                          <a:schemeClr val="tx1"/>
                        </a:solidFill>
                        <a:effectLst/>
                        <a:latin typeface="+mn-lt"/>
                        <a:ea typeface="Calibri" panose="020F0502020204030204" pitchFamily="34" charset="0"/>
                        <a:cs typeface="Times New Roman" panose="02020603050405020304" pitchFamily="18" charset="0"/>
                      </a:endParaRPr>
                    </a:p>
                  </a:txBody>
                  <a:tcPr marL="58439" marR="58439"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lnSpc>
                          <a:spcPct val="107000"/>
                        </a:lnSpc>
                        <a:spcAft>
                          <a:spcPts val="800"/>
                        </a:spcAft>
                      </a:pPr>
                      <a:r>
                        <a:rPr lang="en-US" sz="900">
                          <a:solidFill>
                            <a:schemeClr val="tx1"/>
                          </a:solidFill>
                          <a:effectLst/>
                          <a:latin typeface="+mn-lt"/>
                        </a:rPr>
                        <a:t>Coming soon</a:t>
                      </a:r>
                      <a:endParaRPr lang="en-NL" sz="900">
                        <a:solidFill>
                          <a:schemeClr val="tx1"/>
                        </a:solidFill>
                        <a:effectLst/>
                        <a:latin typeface="+mn-lt"/>
                        <a:ea typeface="Calibri" panose="020F0502020204030204" pitchFamily="34" charset="0"/>
                        <a:cs typeface="Times New Roman" panose="02020603050405020304" pitchFamily="18" charset="0"/>
                      </a:endParaRPr>
                    </a:p>
                  </a:txBody>
                  <a:tcPr marL="58439" marR="58439"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lnSpc>
                          <a:spcPct val="107000"/>
                        </a:lnSpc>
                        <a:spcAft>
                          <a:spcPts val="800"/>
                        </a:spcAft>
                      </a:pPr>
                      <a:r>
                        <a:rPr lang="en-NL" sz="900">
                          <a:solidFill>
                            <a:schemeClr val="tx1"/>
                          </a:solidFill>
                          <a:effectLst/>
                          <a:latin typeface="+mn-lt"/>
                        </a:rPr>
                        <a:t>X</a:t>
                      </a:r>
                      <a:endParaRPr lang="en-NL" sz="900">
                        <a:solidFill>
                          <a:schemeClr val="tx1"/>
                        </a:solidFill>
                        <a:effectLst/>
                        <a:latin typeface="+mn-lt"/>
                        <a:ea typeface="Calibri" panose="020F0502020204030204" pitchFamily="34" charset="0"/>
                        <a:cs typeface="Times New Roman" panose="02020603050405020304" pitchFamily="18" charset="0"/>
                      </a:endParaRPr>
                    </a:p>
                  </a:txBody>
                  <a:tcPr marL="58439" marR="58439"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lnSpc>
                          <a:spcPct val="107000"/>
                        </a:lnSpc>
                        <a:spcAft>
                          <a:spcPts val="800"/>
                        </a:spcAft>
                      </a:pPr>
                      <a:r>
                        <a:rPr lang="en-NL" sz="900">
                          <a:solidFill>
                            <a:schemeClr val="tx1"/>
                          </a:solidFill>
                          <a:effectLst/>
                          <a:latin typeface="+mn-lt"/>
                        </a:rPr>
                        <a:t>X</a:t>
                      </a:r>
                      <a:endParaRPr lang="en-NL" sz="900">
                        <a:solidFill>
                          <a:schemeClr val="tx1"/>
                        </a:solidFill>
                        <a:effectLst/>
                        <a:latin typeface="+mn-lt"/>
                        <a:ea typeface="Calibri" panose="020F0502020204030204" pitchFamily="34" charset="0"/>
                        <a:cs typeface="Times New Roman" panose="02020603050405020304" pitchFamily="18" charset="0"/>
                      </a:endParaRPr>
                    </a:p>
                  </a:txBody>
                  <a:tcPr marL="58439" marR="58439"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lang="en-US" sz="900">
                          <a:solidFill>
                            <a:schemeClr val="tx1"/>
                          </a:solidFill>
                          <a:effectLst/>
                          <a:latin typeface="+mn-lt"/>
                        </a:rPr>
                        <a:t>In preview</a:t>
                      </a:r>
                      <a:endParaRPr lang="en-NL" sz="900">
                        <a:solidFill>
                          <a:schemeClr val="tx1"/>
                        </a:solidFill>
                        <a:effectLst/>
                        <a:latin typeface="+mn-lt"/>
                        <a:ea typeface="Calibri" panose="020F0502020204030204" pitchFamily="34" charset="0"/>
                        <a:cs typeface="Times New Roman" panose="02020603050405020304" pitchFamily="18" charset="0"/>
                      </a:endParaRPr>
                    </a:p>
                  </a:txBody>
                  <a:tcPr marL="58439" marR="58439" marT="0" marB="0" anchor="ctr">
                    <a:lnL w="6350" cap="flat" cmpd="sng" algn="ctr">
                      <a:solidFill>
                        <a:schemeClr val="bg1">
                          <a:lumMod val="75000"/>
                        </a:schemeClr>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408420739"/>
                  </a:ext>
                </a:extLst>
              </a:tr>
              <a:tr h="252672">
                <a:tc>
                  <a:txBody>
                    <a:bodyPr/>
                    <a:lstStyle/>
                    <a:p>
                      <a:pPr algn="l">
                        <a:lnSpc>
                          <a:spcPct val="107000"/>
                        </a:lnSpc>
                        <a:spcAft>
                          <a:spcPts val="800"/>
                        </a:spcAft>
                      </a:pPr>
                      <a:r>
                        <a:rPr lang="en-NL" sz="1050" b="0">
                          <a:solidFill>
                            <a:schemeClr val="tx1"/>
                          </a:solidFill>
                          <a:effectLst/>
                          <a:latin typeface="+mj-lt"/>
                        </a:rPr>
                        <a:t>Printers</a:t>
                      </a:r>
                      <a:endParaRPr lang="en-NL" sz="1050" b="0">
                        <a:solidFill>
                          <a:schemeClr val="tx1"/>
                        </a:solidFill>
                        <a:effectLst/>
                        <a:latin typeface="+mj-lt"/>
                        <a:ea typeface="Calibri" panose="020F0502020204030204" pitchFamily="34" charset="0"/>
                        <a:cs typeface="Times New Roman" panose="02020603050405020304" pitchFamily="18" charset="0"/>
                      </a:endParaRPr>
                    </a:p>
                  </a:txBody>
                  <a:tcPr marL="58439" marR="58439" marT="0" marB="0" anchor="ctr">
                    <a:lnL w="635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algn="ctr">
                        <a:lnSpc>
                          <a:spcPct val="107000"/>
                        </a:lnSpc>
                        <a:spcAft>
                          <a:spcPts val="800"/>
                        </a:spcAft>
                      </a:pPr>
                      <a:r>
                        <a:rPr lang="en-NL" sz="900">
                          <a:solidFill>
                            <a:schemeClr val="tx1"/>
                          </a:solidFill>
                          <a:effectLst/>
                          <a:latin typeface="+mn-lt"/>
                        </a:rPr>
                        <a:t>X</a:t>
                      </a:r>
                      <a:endParaRPr lang="en-NL" sz="900">
                        <a:solidFill>
                          <a:schemeClr val="tx1"/>
                        </a:solidFill>
                        <a:effectLst/>
                        <a:latin typeface="+mn-lt"/>
                        <a:ea typeface="Calibri" panose="020F0502020204030204" pitchFamily="34" charset="0"/>
                        <a:cs typeface="Times New Roman" panose="02020603050405020304" pitchFamily="18" charset="0"/>
                      </a:endParaRPr>
                    </a:p>
                  </a:txBody>
                  <a:tcPr marL="58439" marR="58439" marT="0" marB="0" anchor="ctr">
                    <a:lnL w="6350" cap="flat" cmpd="sng" algn="ctr">
                      <a:no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lnSpc>
                          <a:spcPct val="107000"/>
                        </a:lnSpc>
                        <a:spcAft>
                          <a:spcPts val="800"/>
                        </a:spcAft>
                      </a:pPr>
                      <a:r>
                        <a:rPr lang="en-NL" sz="900">
                          <a:solidFill>
                            <a:schemeClr val="tx1"/>
                          </a:solidFill>
                          <a:effectLst/>
                          <a:latin typeface="+mn-lt"/>
                        </a:rPr>
                        <a:t> </a:t>
                      </a:r>
                      <a:endParaRPr lang="en-NL" sz="900">
                        <a:solidFill>
                          <a:schemeClr val="tx1"/>
                        </a:solidFill>
                        <a:effectLst/>
                        <a:latin typeface="+mn-lt"/>
                        <a:ea typeface="Calibri" panose="020F0502020204030204" pitchFamily="34" charset="0"/>
                        <a:cs typeface="Times New Roman" panose="02020603050405020304" pitchFamily="18" charset="0"/>
                      </a:endParaRPr>
                    </a:p>
                  </a:txBody>
                  <a:tcPr marL="58439" marR="58439"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endParaRPr lang="en-NL" sz="900">
                        <a:solidFill>
                          <a:schemeClr val="tx1"/>
                        </a:solidFill>
                        <a:effectLst/>
                        <a:latin typeface="+mn-lt"/>
                        <a:cs typeface="Times New Roman" panose="02020603050405020304" pitchFamily="18" charset="0"/>
                      </a:endParaRPr>
                    </a:p>
                  </a:txBody>
                  <a:tcPr marL="58439" marR="58439"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lnSpc>
                          <a:spcPct val="107000"/>
                        </a:lnSpc>
                        <a:spcAft>
                          <a:spcPts val="800"/>
                        </a:spcAft>
                      </a:pPr>
                      <a:r>
                        <a:rPr lang="en-NL" sz="900">
                          <a:solidFill>
                            <a:schemeClr val="tx1"/>
                          </a:solidFill>
                          <a:effectLst/>
                          <a:latin typeface="+mn-lt"/>
                        </a:rPr>
                        <a:t> </a:t>
                      </a:r>
                      <a:endParaRPr lang="en-NL" sz="900">
                        <a:solidFill>
                          <a:schemeClr val="tx1"/>
                        </a:solidFill>
                        <a:effectLst/>
                        <a:latin typeface="+mn-lt"/>
                        <a:ea typeface="Calibri" panose="020F0502020204030204" pitchFamily="34" charset="0"/>
                        <a:cs typeface="Times New Roman" panose="02020603050405020304" pitchFamily="18" charset="0"/>
                      </a:endParaRPr>
                    </a:p>
                  </a:txBody>
                  <a:tcPr marL="58439" marR="58439"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lnSpc>
                          <a:spcPct val="107000"/>
                        </a:lnSpc>
                        <a:spcAft>
                          <a:spcPts val="800"/>
                        </a:spcAft>
                      </a:pPr>
                      <a:r>
                        <a:rPr lang="en-NL" sz="900">
                          <a:solidFill>
                            <a:schemeClr val="tx1"/>
                          </a:solidFill>
                          <a:effectLst/>
                          <a:latin typeface="+mn-lt"/>
                        </a:rPr>
                        <a:t>X (CUPS only)</a:t>
                      </a:r>
                      <a:endParaRPr lang="en-NL" sz="900">
                        <a:solidFill>
                          <a:schemeClr val="tx1"/>
                        </a:solidFill>
                        <a:effectLst/>
                        <a:latin typeface="+mn-lt"/>
                        <a:ea typeface="Calibri" panose="020F0502020204030204" pitchFamily="34" charset="0"/>
                        <a:cs typeface="Times New Roman" panose="02020603050405020304" pitchFamily="18" charset="0"/>
                      </a:endParaRPr>
                    </a:p>
                  </a:txBody>
                  <a:tcPr marL="58439" marR="58439"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lnSpc>
                          <a:spcPct val="107000"/>
                        </a:lnSpc>
                        <a:spcAft>
                          <a:spcPts val="800"/>
                        </a:spcAft>
                      </a:pPr>
                      <a:r>
                        <a:rPr lang="en-NL" sz="900">
                          <a:solidFill>
                            <a:schemeClr val="tx1"/>
                          </a:solidFill>
                          <a:effectLst/>
                          <a:latin typeface="+mn-lt"/>
                        </a:rPr>
                        <a:t>PDF print</a:t>
                      </a:r>
                      <a:endParaRPr lang="en-NL" sz="900">
                        <a:solidFill>
                          <a:schemeClr val="tx1"/>
                        </a:solidFill>
                        <a:effectLst/>
                        <a:latin typeface="+mn-lt"/>
                        <a:ea typeface="Calibri" panose="020F0502020204030204" pitchFamily="34" charset="0"/>
                        <a:cs typeface="Times New Roman" panose="02020603050405020304" pitchFamily="18" charset="0"/>
                      </a:endParaRPr>
                    </a:p>
                  </a:txBody>
                  <a:tcPr marL="58439" marR="58439" marT="0" marB="0" anchor="ctr">
                    <a:lnL w="6350" cap="flat" cmpd="sng" algn="ctr">
                      <a:solidFill>
                        <a:schemeClr val="bg1">
                          <a:lumMod val="75000"/>
                        </a:schemeClr>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555208966"/>
                  </a:ext>
                </a:extLst>
              </a:tr>
              <a:tr h="252672">
                <a:tc>
                  <a:txBody>
                    <a:bodyPr/>
                    <a:lstStyle/>
                    <a:p>
                      <a:pPr algn="l">
                        <a:lnSpc>
                          <a:spcPct val="107000"/>
                        </a:lnSpc>
                        <a:spcAft>
                          <a:spcPts val="800"/>
                        </a:spcAft>
                      </a:pPr>
                      <a:r>
                        <a:rPr lang="en-NL" sz="1050" b="0">
                          <a:solidFill>
                            <a:schemeClr val="tx1"/>
                          </a:solidFill>
                          <a:effectLst/>
                          <a:latin typeface="+mj-lt"/>
                        </a:rPr>
                        <a:t>Scanners</a:t>
                      </a:r>
                      <a:endParaRPr lang="en-NL" sz="1050" b="0">
                        <a:solidFill>
                          <a:schemeClr val="tx1"/>
                        </a:solidFill>
                        <a:effectLst/>
                        <a:latin typeface="+mj-lt"/>
                        <a:ea typeface="Calibri" panose="020F0502020204030204" pitchFamily="34" charset="0"/>
                        <a:cs typeface="Times New Roman" panose="02020603050405020304" pitchFamily="18" charset="0"/>
                      </a:endParaRPr>
                    </a:p>
                  </a:txBody>
                  <a:tcPr marL="58439" marR="58439" marT="0" marB="0" anchor="ctr">
                    <a:lnL w="635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algn="ctr">
                        <a:lnSpc>
                          <a:spcPct val="107000"/>
                        </a:lnSpc>
                        <a:spcAft>
                          <a:spcPts val="800"/>
                        </a:spcAft>
                      </a:pPr>
                      <a:r>
                        <a:rPr lang="en-NL" sz="900">
                          <a:solidFill>
                            <a:schemeClr val="tx1"/>
                          </a:solidFill>
                          <a:effectLst/>
                          <a:latin typeface="+mn-lt"/>
                        </a:rPr>
                        <a:t>X</a:t>
                      </a:r>
                      <a:endParaRPr lang="en-NL" sz="900">
                        <a:solidFill>
                          <a:schemeClr val="tx1"/>
                        </a:solidFill>
                        <a:effectLst/>
                        <a:latin typeface="+mn-lt"/>
                        <a:ea typeface="Calibri" panose="020F0502020204030204" pitchFamily="34" charset="0"/>
                        <a:cs typeface="Times New Roman" panose="02020603050405020304" pitchFamily="18" charset="0"/>
                      </a:endParaRPr>
                    </a:p>
                  </a:txBody>
                  <a:tcPr marL="58439" marR="58439" marT="0" marB="0" anchor="ctr">
                    <a:lnL w="6350" cap="flat" cmpd="sng" algn="ctr">
                      <a:no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lnSpc>
                          <a:spcPct val="107000"/>
                        </a:lnSpc>
                        <a:spcAft>
                          <a:spcPts val="800"/>
                        </a:spcAft>
                      </a:pPr>
                      <a:r>
                        <a:rPr lang="en-NL" sz="900">
                          <a:solidFill>
                            <a:schemeClr val="tx1"/>
                          </a:solidFill>
                          <a:effectLst/>
                          <a:latin typeface="+mn-lt"/>
                        </a:rPr>
                        <a:t> </a:t>
                      </a:r>
                      <a:endParaRPr lang="en-NL" sz="900">
                        <a:solidFill>
                          <a:schemeClr val="tx1"/>
                        </a:solidFill>
                        <a:effectLst/>
                        <a:latin typeface="+mn-lt"/>
                        <a:ea typeface="Calibri" panose="020F0502020204030204" pitchFamily="34" charset="0"/>
                        <a:cs typeface="Times New Roman" panose="02020603050405020304" pitchFamily="18" charset="0"/>
                      </a:endParaRPr>
                    </a:p>
                  </a:txBody>
                  <a:tcPr marL="58439" marR="58439"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endParaRPr lang="en-NL" sz="900">
                        <a:solidFill>
                          <a:schemeClr val="tx1"/>
                        </a:solidFill>
                        <a:effectLst/>
                        <a:latin typeface="+mn-lt"/>
                        <a:cs typeface="Times New Roman" panose="02020603050405020304" pitchFamily="18" charset="0"/>
                      </a:endParaRPr>
                    </a:p>
                  </a:txBody>
                  <a:tcPr marL="58439" marR="58439"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lnSpc>
                          <a:spcPct val="107000"/>
                        </a:lnSpc>
                        <a:spcAft>
                          <a:spcPts val="800"/>
                        </a:spcAft>
                      </a:pPr>
                      <a:r>
                        <a:rPr lang="en-NL" sz="900">
                          <a:solidFill>
                            <a:schemeClr val="tx1"/>
                          </a:solidFill>
                          <a:effectLst/>
                          <a:latin typeface="+mn-lt"/>
                        </a:rPr>
                        <a:t> </a:t>
                      </a:r>
                      <a:endParaRPr lang="en-NL" sz="900">
                        <a:solidFill>
                          <a:schemeClr val="tx1"/>
                        </a:solidFill>
                        <a:effectLst/>
                        <a:latin typeface="+mn-lt"/>
                        <a:ea typeface="Calibri" panose="020F0502020204030204" pitchFamily="34" charset="0"/>
                        <a:cs typeface="Times New Roman" panose="02020603050405020304" pitchFamily="18" charset="0"/>
                      </a:endParaRPr>
                    </a:p>
                  </a:txBody>
                  <a:tcPr marL="58439" marR="58439"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lnSpc>
                          <a:spcPct val="107000"/>
                        </a:lnSpc>
                        <a:spcAft>
                          <a:spcPts val="800"/>
                        </a:spcAft>
                      </a:pPr>
                      <a:r>
                        <a:rPr lang="en-NL" sz="900">
                          <a:solidFill>
                            <a:schemeClr val="tx1"/>
                          </a:solidFill>
                          <a:effectLst/>
                          <a:latin typeface="+mn-lt"/>
                        </a:rPr>
                        <a:t> </a:t>
                      </a:r>
                      <a:endParaRPr lang="en-NL" sz="900">
                        <a:solidFill>
                          <a:schemeClr val="tx1"/>
                        </a:solidFill>
                        <a:effectLst/>
                        <a:latin typeface="+mn-lt"/>
                        <a:ea typeface="Calibri" panose="020F0502020204030204" pitchFamily="34" charset="0"/>
                        <a:cs typeface="Times New Roman" panose="02020603050405020304" pitchFamily="18" charset="0"/>
                      </a:endParaRPr>
                    </a:p>
                  </a:txBody>
                  <a:tcPr marL="58439" marR="58439"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endParaRPr lang="en-NL" sz="900">
                        <a:solidFill>
                          <a:schemeClr val="tx1"/>
                        </a:solidFill>
                        <a:effectLst/>
                        <a:latin typeface="+mn-lt"/>
                        <a:cs typeface="Times New Roman" panose="02020603050405020304" pitchFamily="18" charset="0"/>
                      </a:endParaRPr>
                    </a:p>
                  </a:txBody>
                  <a:tcPr marL="58439" marR="58439" marT="0" marB="0" anchor="ctr">
                    <a:lnL w="6350" cap="flat" cmpd="sng" algn="ctr">
                      <a:solidFill>
                        <a:schemeClr val="bg1">
                          <a:lumMod val="75000"/>
                        </a:schemeClr>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4093354887"/>
                  </a:ext>
                </a:extLst>
              </a:tr>
              <a:tr h="252672">
                <a:tc>
                  <a:txBody>
                    <a:bodyPr/>
                    <a:lstStyle/>
                    <a:p>
                      <a:pPr algn="l">
                        <a:lnSpc>
                          <a:spcPct val="107000"/>
                        </a:lnSpc>
                        <a:spcAft>
                          <a:spcPts val="800"/>
                        </a:spcAft>
                      </a:pPr>
                      <a:r>
                        <a:rPr lang="en-NL" sz="1050" b="0">
                          <a:solidFill>
                            <a:schemeClr val="tx1"/>
                          </a:solidFill>
                          <a:effectLst/>
                          <a:latin typeface="+mj-lt"/>
                        </a:rPr>
                        <a:t>Smart Cards</a:t>
                      </a:r>
                      <a:endParaRPr lang="en-NL" sz="1050" b="0">
                        <a:solidFill>
                          <a:schemeClr val="tx1"/>
                        </a:solidFill>
                        <a:effectLst/>
                        <a:latin typeface="+mj-lt"/>
                        <a:ea typeface="Calibri" panose="020F0502020204030204" pitchFamily="34" charset="0"/>
                        <a:cs typeface="Times New Roman" panose="02020603050405020304" pitchFamily="18" charset="0"/>
                      </a:endParaRPr>
                    </a:p>
                  </a:txBody>
                  <a:tcPr marL="58439" marR="58439" marT="0" marB="0" anchor="ctr">
                    <a:lnL w="635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algn="ctr">
                        <a:lnSpc>
                          <a:spcPct val="107000"/>
                        </a:lnSpc>
                        <a:spcAft>
                          <a:spcPts val="800"/>
                        </a:spcAft>
                      </a:pPr>
                      <a:r>
                        <a:rPr lang="en-NL" sz="900">
                          <a:solidFill>
                            <a:schemeClr val="tx1"/>
                          </a:solidFill>
                          <a:effectLst/>
                          <a:latin typeface="+mn-lt"/>
                        </a:rPr>
                        <a:t>X</a:t>
                      </a:r>
                      <a:endParaRPr lang="en-NL" sz="900">
                        <a:solidFill>
                          <a:schemeClr val="tx1"/>
                        </a:solidFill>
                        <a:effectLst/>
                        <a:latin typeface="+mn-lt"/>
                        <a:ea typeface="Calibri" panose="020F0502020204030204" pitchFamily="34" charset="0"/>
                        <a:cs typeface="Times New Roman" panose="02020603050405020304" pitchFamily="18" charset="0"/>
                      </a:endParaRPr>
                    </a:p>
                  </a:txBody>
                  <a:tcPr marL="58439" marR="58439" marT="0" marB="0" anchor="ctr">
                    <a:lnL w="6350" cap="flat" cmpd="sng" algn="ctr">
                      <a:no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lnSpc>
                          <a:spcPct val="107000"/>
                        </a:lnSpc>
                        <a:spcAft>
                          <a:spcPts val="800"/>
                        </a:spcAft>
                      </a:pPr>
                      <a:r>
                        <a:rPr lang="en-NL" sz="900">
                          <a:solidFill>
                            <a:schemeClr val="tx1"/>
                          </a:solidFill>
                          <a:effectLst/>
                          <a:latin typeface="+mn-lt"/>
                        </a:rPr>
                        <a:t> </a:t>
                      </a:r>
                      <a:endParaRPr lang="en-NL" sz="900">
                        <a:solidFill>
                          <a:schemeClr val="tx1"/>
                        </a:solidFill>
                        <a:effectLst/>
                        <a:latin typeface="+mn-lt"/>
                        <a:ea typeface="Calibri" panose="020F0502020204030204" pitchFamily="34" charset="0"/>
                        <a:cs typeface="Times New Roman" panose="02020603050405020304" pitchFamily="18" charset="0"/>
                      </a:endParaRPr>
                    </a:p>
                  </a:txBody>
                  <a:tcPr marL="58439" marR="58439"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endParaRPr lang="en-NL" sz="900">
                        <a:solidFill>
                          <a:schemeClr val="tx1"/>
                        </a:solidFill>
                        <a:effectLst/>
                        <a:latin typeface="+mn-lt"/>
                        <a:cs typeface="Times New Roman" panose="02020603050405020304" pitchFamily="18" charset="0"/>
                      </a:endParaRPr>
                    </a:p>
                  </a:txBody>
                  <a:tcPr marL="58439" marR="58439"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lnSpc>
                          <a:spcPct val="107000"/>
                        </a:lnSpc>
                        <a:spcAft>
                          <a:spcPts val="800"/>
                        </a:spcAft>
                      </a:pPr>
                      <a:r>
                        <a:rPr lang="en-NL" sz="900">
                          <a:solidFill>
                            <a:schemeClr val="tx1"/>
                          </a:solidFill>
                          <a:effectLst/>
                          <a:latin typeface="+mn-lt"/>
                        </a:rPr>
                        <a:t> </a:t>
                      </a:r>
                      <a:endParaRPr lang="en-NL" sz="900">
                        <a:solidFill>
                          <a:schemeClr val="tx1"/>
                        </a:solidFill>
                        <a:effectLst/>
                        <a:latin typeface="+mn-lt"/>
                        <a:ea typeface="Calibri" panose="020F0502020204030204" pitchFamily="34" charset="0"/>
                        <a:cs typeface="Times New Roman" panose="02020603050405020304" pitchFamily="18" charset="0"/>
                      </a:endParaRPr>
                    </a:p>
                  </a:txBody>
                  <a:tcPr marL="58439" marR="58439"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lnSpc>
                          <a:spcPct val="107000"/>
                        </a:lnSpc>
                        <a:spcAft>
                          <a:spcPts val="800"/>
                        </a:spcAft>
                      </a:pPr>
                      <a:r>
                        <a:rPr lang="en-NL" sz="900">
                          <a:solidFill>
                            <a:schemeClr val="tx1"/>
                          </a:solidFill>
                          <a:effectLst/>
                          <a:latin typeface="+mn-lt"/>
                        </a:rPr>
                        <a:t>X (Windows logon not supported)</a:t>
                      </a:r>
                      <a:endParaRPr lang="en-NL" sz="900">
                        <a:solidFill>
                          <a:schemeClr val="tx1"/>
                        </a:solidFill>
                        <a:effectLst/>
                        <a:latin typeface="+mn-lt"/>
                        <a:ea typeface="Calibri" panose="020F0502020204030204" pitchFamily="34" charset="0"/>
                        <a:cs typeface="Times New Roman" panose="02020603050405020304" pitchFamily="18" charset="0"/>
                      </a:endParaRPr>
                    </a:p>
                  </a:txBody>
                  <a:tcPr marL="58439" marR="58439"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endParaRPr lang="en-NL" sz="900">
                        <a:solidFill>
                          <a:schemeClr val="tx1"/>
                        </a:solidFill>
                        <a:effectLst/>
                        <a:latin typeface="+mn-lt"/>
                        <a:cs typeface="Times New Roman" panose="02020603050405020304" pitchFamily="18" charset="0"/>
                      </a:endParaRPr>
                    </a:p>
                  </a:txBody>
                  <a:tcPr marL="58439" marR="58439" marT="0" marB="0" anchor="ctr">
                    <a:lnL w="6350" cap="flat" cmpd="sng" algn="ctr">
                      <a:solidFill>
                        <a:schemeClr val="bg1">
                          <a:lumMod val="75000"/>
                        </a:schemeClr>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702117331"/>
                  </a:ext>
                </a:extLst>
              </a:tr>
              <a:tr h="252672">
                <a:tc>
                  <a:txBody>
                    <a:bodyPr/>
                    <a:lstStyle/>
                    <a:p>
                      <a:pPr algn="l">
                        <a:lnSpc>
                          <a:spcPct val="107000"/>
                        </a:lnSpc>
                        <a:spcAft>
                          <a:spcPts val="800"/>
                        </a:spcAft>
                      </a:pPr>
                      <a:r>
                        <a:rPr lang="en-NL" sz="1050" b="0">
                          <a:solidFill>
                            <a:schemeClr val="tx1"/>
                          </a:solidFill>
                          <a:effectLst/>
                          <a:latin typeface="+mj-lt"/>
                        </a:rPr>
                        <a:t>Speakers</a:t>
                      </a:r>
                      <a:endParaRPr lang="en-NL" sz="1050" b="0">
                        <a:solidFill>
                          <a:schemeClr val="tx1"/>
                        </a:solidFill>
                        <a:effectLst/>
                        <a:latin typeface="+mj-lt"/>
                        <a:ea typeface="Calibri" panose="020F0502020204030204" pitchFamily="34" charset="0"/>
                        <a:cs typeface="Times New Roman" panose="02020603050405020304" pitchFamily="18" charset="0"/>
                      </a:endParaRPr>
                    </a:p>
                  </a:txBody>
                  <a:tcPr marL="58439" marR="58439" marT="0" marB="0" anchor="ctr">
                    <a:lnL w="635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algn="ctr">
                        <a:lnSpc>
                          <a:spcPct val="107000"/>
                        </a:lnSpc>
                        <a:spcAft>
                          <a:spcPts val="800"/>
                        </a:spcAft>
                      </a:pPr>
                      <a:r>
                        <a:rPr lang="en-NL" sz="900">
                          <a:solidFill>
                            <a:schemeClr val="tx1"/>
                          </a:solidFill>
                          <a:effectLst/>
                          <a:latin typeface="+mn-lt"/>
                        </a:rPr>
                        <a:t>X</a:t>
                      </a:r>
                      <a:endParaRPr lang="en-NL" sz="900">
                        <a:solidFill>
                          <a:schemeClr val="tx1"/>
                        </a:solidFill>
                        <a:effectLst/>
                        <a:latin typeface="+mn-lt"/>
                        <a:ea typeface="Calibri" panose="020F0502020204030204" pitchFamily="34" charset="0"/>
                        <a:cs typeface="Times New Roman" panose="02020603050405020304" pitchFamily="18" charset="0"/>
                      </a:endParaRPr>
                    </a:p>
                  </a:txBody>
                  <a:tcPr marL="58439" marR="58439" marT="0" marB="0" anchor="ctr">
                    <a:lnL w="6350" cap="flat" cmpd="sng" algn="ctr">
                      <a:no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lnSpc>
                          <a:spcPct val="107000"/>
                        </a:lnSpc>
                        <a:spcAft>
                          <a:spcPts val="800"/>
                        </a:spcAft>
                      </a:pPr>
                      <a:r>
                        <a:rPr lang="en-NL" sz="900">
                          <a:solidFill>
                            <a:schemeClr val="tx1"/>
                          </a:solidFill>
                          <a:effectLst/>
                          <a:latin typeface="+mn-lt"/>
                        </a:rPr>
                        <a:t>X</a:t>
                      </a:r>
                      <a:endParaRPr lang="en-NL" sz="900">
                        <a:solidFill>
                          <a:schemeClr val="tx1"/>
                        </a:solidFill>
                        <a:effectLst/>
                        <a:latin typeface="+mn-lt"/>
                        <a:ea typeface="Calibri" panose="020F0502020204030204" pitchFamily="34" charset="0"/>
                        <a:cs typeface="Times New Roman" panose="02020603050405020304" pitchFamily="18" charset="0"/>
                      </a:endParaRPr>
                    </a:p>
                  </a:txBody>
                  <a:tcPr marL="58439" marR="58439"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lnSpc>
                          <a:spcPct val="107000"/>
                        </a:lnSpc>
                        <a:spcAft>
                          <a:spcPts val="800"/>
                        </a:spcAft>
                      </a:pPr>
                      <a:r>
                        <a:rPr lang="en-NL" sz="900">
                          <a:solidFill>
                            <a:schemeClr val="tx1"/>
                          </a:solidFill>
                          <a:effectLst/>
                          <a:latin typeface="+mn-lt"/>
                        </a:rPr>
                        <a:t>X</a:t>
                      </a:r>
                      <a:endParaRPr lang="en-NL" sz="900">
                        <a:solidFill>
                          <a:schemeClr val="tx1"/>
                        </a:solidFill>
                        <a:effectLst/>
                        <a:latin typeface="+mn-lt"/>
                        <a:ea typeface="Calibri" panose="020F0502020204030204" pitchFamily="34" charset="0"/>
                        <a:cs typeface="Times New Roman" panose="02020603050405020304" pitchFamily="18" charset="0"/>
                      </a:endParaRPr>
                    </a:p>
                  </a:txBody>
                  <a:tcPr marL="58439" marR="58439"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lnSpc>
                          <a:spcPct val="107000"/>
                        </a:lnSpc>
                        <a:spcAft>
                          <a:spcPts val="800"/>
                        </a:spcAft>
                      </a:pPr>
                      <a:r>
                        <a:rPr lang="en-NL" sz="900">
                          <a:solidFill>
                            <a:schemeClr val="tx1"/>
                          </a:solidFill>
                          <a:effectLst/>
                          <a:latin typeface="+mn-lt"/>
                        </a:rPr>
                        <a:t>X</a:t>
                      </a:r>
                      <a:endParaRPr lang="en-NL" sz="900">
                        <a:solidFill>
                          <a:schemeClr val="tx1"/>
                        </a:solidFill>
                        <a:effectLst/>
                        <a:latin typeface="+mn-lt"/>
                        <a:ea typeface="Calibri" panose="020F0502020204030204" pitchFamily="34" charset="0"/>
                        <a:cs typeface="Times New Roman" panose="02020603050405020304" pitchFamily="18" charset="0"/>
                      </a:endParaRPr>
                    </a:p>
                  </a:txBody>
                  <a:tcPr marL="58439" marR="58439"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lnSpc>
                          <a:spcPct val="107000"/>
                        </a:lnSpc>
                        <a:spcAft>
                          <a:spcPts val="800"/>
                        </a:spcAft>
                      </a:pPr>
                      <a:r>
                        <a:rPr lang="en-NL" sz="900">
                          <a:solidFill>
                            <a:schemeClr val="tx1"/>
                          </a:solidFill>
                          <a:effectLst/>
                          <a:latin typeface="+mn-lt"/>
                        </a:rPr>
                        <a:t>X</a:t>
                      </a:r>
                      <a:endParaRPr lang="en-NL" sz="900">
                        <a:solidFill>
                          <a:schemeClr val="tx1"/>
                        </a:solidFill>
                        <a:effectLst/>
                        <a:latin typeface="+mn-lt"/>
                        <a:ea typeface="Calibri" panose="020F0502020204030204" pitchFamily="34" charset="0"/>
                        <a:cs typeface="Times New Roman" panose="02020603050405020304" pitchFamily="18" charset="0"/>
                      </a:endParaRPr>
                    </a:p>
                  </a:txBody>
                  <a:tcPr marL="58439" marR="58439"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lnSpc>
                          <a:spcPct val="107000"/>
                        </a:lnSpc>
                        <a:spcAft>
                          <a:spcPts val="800"/>
                        </a:spcAft>
                      </a:pPr>
                      <a:r>
                        <a:rPr lang="en-NL" sz="900">
                          <a:solidFill>
                            <a:schemeClr val="tx1"/>
                          </a:solidFill>
                          <a:effectLst/>
                          <a:latin typeface="+mn-lt"/>
                        </a:rPr>
                        <a:t>X</a:t>
                      </a:r>
                      <a:endParaRPr lang="en-NL" sz="900">
                        <a:solidFill>
                          <a:schemeClr val="tx1"/>
                        </a:solidFill>
                        <a:effectLst/>
                        <a:latin typeface="+mn-lt"/>
                        <a:ea typeface="Calibri" panose="020F0502020204030204" pitchFamily="34" charset="0"/>
                        <a:cs typeface="Times New Roman" panose="02020603050405020304" pitchFamily="18" charset="0"/>
                      </a:endParaRPr>
                    </a:p>
                  </a:txBody>
                  <a:tcPr marL="58439" marR="58439" marT="0" marB="0" anchor="ctr">
                    <a:lnL w="6350" cap="flat" cmpd="sng" algn="ctr">
                      <a:solidFill>
                        <a:schemeClr val="bg1">
                          <a:lumMod val="75000"/>
                        </a:schemeClr>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262386276"/>
                  </a:ext>
                </a:extLst>
              </a:tr>
            </a:tbl>
          </a:graphicData>
        </a:graphic>
      </p:graphicFrame>
      <p:sp>
        <p:nvSpPr>
          <p:cNvPr id="9" name="Title 1">
            <a:extLst>
              <a:ext uri="{FF2B5EF4-FFF2-40B4-BE49-F238E27FC236}">
                <a16:creationId xmlns:a16="http://schemas.microsoft.com/office/drawing/2014/main" id="{B4DAD5E4-C16C-18AA-C853-B538D1352B77}"/>
              </a:ext>
            </a:extLst>
          </p:cNvPr>
          <p:cNvSpPr txBox="1">
            <a:spLocks/>
          </p:cNvSpPr>
          <p:nvPr/>
        </p:nvSpPr>
        <p:spPr>
          <a:xfrm>
            <a:off x="495300" y="255266"/>
            <a:ext cx="9238152" cy="608698"/>
          </a:xfr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chemeClr val="bg1"/>
                </a:solidFill>
                <a:latin typeface="+mn-lt"/>
              </a:rPr>
              <a:t>Client Features</a:t>
            </a:r>
          </a:p>
        </p:txBody>
      </p:sp>
    </p:spTree>
    <p:extLst>
      <p:ext uri="{BB962C8B-B14F-4D97-AF65-F5344CB8AC3E}">
        <p14:creationId xmlns:p14="http://schemas.microsoft.com/office/powerpoint/2010/main" val="695907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3">
            <a:extLst>
              <a:ext uri="{FF2B5EF4-FFF2-40B4-BE49-F238E27FC236}">
                <a16:creationId xmlns:a16="http://schemas.microsoft.com/office/drawing/2014/main" id="{E9A36B59-1A83-DDF4-A2C1-87B1CB1A822F}"/>
              </a:ext>
            </a:extLst>
          </p:cNvPr>
          <p:cNvGraphicFramePr>
            <a:graphicFrameLocks noGrp="1"/>
          </p:cNvGraphicFramePr>
          <p:nvPr>
            <p:extLst>
              <p:ext uri="{D42A27DB-BD31-4B8C-83A1-F6EECF244321}">
                <p14:modId xmlns:p14="http://schemas.microsoft.com/office/powerpoint/2010/main" val="1303393810"/>
              </p:ext>
            </p:extLst>
          </p:nvPr>
        </p:nvGraphicFramePr>
        <p:xfrm>
          <a:off x="841260" y="1076918"/>
          <a:ext cx="8302740" cy="4961091"/>
        </p:xfrm>
        <a:graphic>
          <a:graphicData uri="http://schemas.openxmlformats.org/drawingml/2006/table">
            <a:tbl>
              <a:tblPr firstRow="1" bandRow="1">
                <a:tableStyleId>{5C22544A-7EE6-4342-B048-85BDC9FD1C3A}</a:tableStyleId>
              </a:tblPr>
              <a:tblGrid>
                <a:gridCol w="2613140">
                  <a:extLst>
                    <a:ext uri="{9D8B030D-6E8A-4147-A177-3AD203B41FA5}">
                      <a16:colId xmlns:a16="http://schemas.microsoft.com/office/drawing/2014/main" val="511404542"/>
                    </a:ext>
                  </a:extLst>
                </a:gridCol>
                <a:gridCol w="2247900">
                  <a:extLst>
                    <a:ext uri="{9D8B030D-6E8A-4147-A177-3AD203B41FA5}">
                      <a16:colId xmlns:a16="http://schemas.microsoft.com/office/drawing/2014/main" val="1613567289"/>
                    </a:ext>
                  </a:extLst>
                </a:gridCol>
                <a:gridCol w="3441700">
                  <a:extLst>
                    <a:ext uri="{9D8B030D-6E8A-4147-A177-3AD203B41FA5}">
                      <a16:colId xmlns:a16="http://schemas.microsoft.com/office/drawing/2014/main" val="1548031523"/>
                    </a:ext>
                  </a:extLst>
                </a:gridCol>
              </a:tblGrid>
              <a:tr h="672115">
                <a:tc>
                  <a:txBody>
                    <a:bodyPr/>
                    <a:lstStyle/>
                    <a:p>
                      <a:pPr lvl="0">
                        <a:spcAft>
                          <a:spcPts val="600"/>
                        </a:spcAft>
                        <a:defRPr/>
                      </a:pPr>
                      <a:r>
                        <a:rPr lang="en-US" sz="1600" b="1">
                          <a:solidFill>
                            <a:schemeClr val="bg1"/>
                          </a:solidFill>
                          <a:cs typeface="Segoe UI Semibold" panose="020B0702040204020203" pitchFamily="34" charset="0"/>
                        </a:rPr>
                        <a:t>Features / Support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359A0"/>
                      </a:solidFill>
                      <a:prstDash val="solid"/>
                      <a:round/>
                      <a:headEnd type="none" w="med" len="med"/>
                      <a:tailEnd type="none" w="med" len="med"/>
                    </a:lnB>
                    <a:lnTlToBr w="12700" cmpd="sng">
                      <a:noFill/>
                      <a:prstDash val="solid"/>
                    </a:lnTlToBr>
                    <a:lnBlToTr w="12700" cmpd="sng">
                      <a:noFill/>
                      <a:prstDash val="solid"/>
                    </a:lnBlToTr>
                    <a:solidFill>
                      <a:srgbClr val="0359A0"/>
                    </a:solidFill>
                  </a:tcPr>
                </a:tc>
                <a:tc>
                  <a:txBody>
                    <a:bodyPr/>
                    <a:lstStyle/>
                    <a:p>
                      <a:pPr lvl="0">
                        <a:defRPr/>
                      </a:pPr>
                      <a:r>
                        <a:rPr lang="en-US" sz="2400">
                          <a:solidFill>
                            <a:schemeClr val="bg1"/>
                          </a:solidFill>
                          <a:latin typeface="Segoe UI Semibold" panose="020B0702040204020203" pitchFamily="34" charset="0"/>
                          <a:cs typeface="Segoe UI Semibold" panose="020B0702040204020203" pitchFamily="34" charset="0"/>
                        </a:rPr>
                        <a:t>Windows 365</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359A0"/>
                      </a:solidFill>
                      <a:prstDash val="solid"/>
                      <a:round/>
                      <a:headEnd type="none" w="med" len="med"/>
                      <a:tailEnd type="none" w="med" len="med"/>
                    </a:lnB>
                    <a:lnTlToBr w="12700" cmpd="sng">
                      <a:noFill/>
                      <a:prstDash val="solid"/>
                    </a:lnTlToBr>
                    <a:lnBlToTr w="12700" cmpd="sng">
                      <a:noFill/>
                      <a:prstDash val="solid"/>
                    </a:lnBlToTr>
                    <a:solidFill>
                      <a:srgbClr val="0359A0"/>
                    </a:solidFill>
                  </a:tcPr>
                </a:tc>
                <a:tc>
                  <a:txBody>
                    <a:bodyPr/>
                    <a:lstStyle/>
                    <a:p>
                      <a:pPr lvl="0">
                        <a:defRPr/>
                      </a:pPr>
                      <a:r>
                        <a:rPr lang="en-US" sz="2400">
                          <a:solidFill>
                            <a:schemeClr val="bg1"/>
                          </a:solidFill>
                          <a:latin typeface="Segoe UI Semibold" panose="020B0702040204020203" pitchFamily="34" charset="0"/>
                          <a:cs typeface="Segoe UI Semibold" panose="020B0702040204020203" pitchFamily="34" charset="0"/>
                        </a:rPr>
                        <a:t>Azure Virtual Desktop</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359A0"/>
                      </a:solidFill>
                      <a:prstDash val="solid"/>
                      <a:round/>
                      <a:headEnd type="none" w="med" len="med"/>
                      <a:tailEnd type="none" w="med" len="med"/>
                    </a:lnB>
                    <a:lnTlToBr w="12700" cmpd="sng">
                      <a:noFill/>
                      <a:prstDash val="solid"/>
                    </a:lnTlToBr>
                    <a:lnBlToTr w="12700" cmpd="sng">
                      <a:noFill/>
                      <a:prstDash val="solid"/>
                    </a:lnBlToTr>
                    <a:solidFill>
                      <a:srgbClr val="0359A0"/>
                    </a:solidFill>
                  </a:tcPr>
                </a:tc>
                <a:extLst>
                  <a:ext uri="{0D108BD9-81ED-4DB2-BD59-A6C34878D82A}">
                    <a16:rowId xmlns:a16="http://schemas.microsoft.com/office/drawing/2014/main" val="1498590217"/>
                  </a:ext>
                </a:extLst>
              </a:tr>
              <a:tr h="529807">
                <a:tc>
                  <a:txBody>
                    <a:bodyPr/>
                    <a:lstStyle/>
                    <a:p>
                      <a:pPr marL="0" marR="0" lvl="0" indent="0" algn="l" defTabSz="932667" rtl="0" eaLnBrk="1" fontAlgn="auto" latinLnBrk="0" hangingPunct="1">
                        <a:lnSpc>
                          <a:spcPct val="100000"/>
                        </a:lnSpc>
                        <a:spcBef>
                          <a:spcPts val="0"/>
                        </a:spcBef>
                        <a:spcAft>
                          <a:spcPts val="0"/>
                        </a:spcAft>
                        <a:buClrTx/>
                        <a:buSzTx/>
                        <a:buFontTx/>
                        <a:buNone/>
                        <a:tabLst/>
                        <a:defRPr/>
                      </a:pPr>
                      <a:r>
                        <a:rPr lang="en-US" sz="1400">
                          <a:solidFill>
                            <a:schemeClr val="bg1"/>
                          </a:solidFill>
                          <a:cs typeface="Segoe UI Semibold" panose="020B0702040204020203" pitchFamily="34" charset="0"/>
                        </a:rPr>
                        <a:t>Windows 10</a:t>
                      </a:r>
                    </a:p>
                  </a:txBody>
                  <a:tcPr anchor="ctr">
                    <a:lnL w="12700" cap="flat" cmpd="sng" algn="ctr">
                      <a:solidFill>
                        <a:srgbClr val="0359A0"/>
                      </a:solidFill>
                      <a:prstDash val="solid"/>
                      <a:round/>
                      <a:headEnd type="none" w="med" len="med"/>
                      <a:tailEnd type="none" w="med" len="med"/>
                    </a:lnL>
                    <a:lnR w="12700" cap="flat" cmpd="sng" algn="ctr">
                      <a:solidFill>
                        <a:srgbClr val="0359A0"/>
                      </a:solidFill>
                      <a:prstDash val="solid"/>
                      <a:round/>
                      <a:headEnd type="none" w="med" len="med"/>
                      <a:tailEnd type="none" w="med" len="med"/>
                    </a:lnR>
                    <a:lnT w="12700" cap="flat" cmpd="sng" algn="ctr">
                      <a:solidFill>
                        <a:srgbClr val="0359A0"/>
                      </a:solidFill>
                      <a:prstDash val="solid"/>
                      <a:round/>
                      <a:headEnd type="none" w="med" len="med"/>
                      <a:tailEnd type="none" w="med" len="med"/>
                    </a:lnT>
                    <a:lnB w="12700" cap="flat" cmpd="sng" algn="ctr">
                      <a:solidFill>
                        <a:srgbClr val="0359A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32667" rtl="0" eaLnBrk="1" fontAlgn="auto" latinLnBrk="0" hangingPunct="1">
                        <a:lnSpc>
                          <a:spcPct val="100000"/>
                        </a:lnSpc>
                        <a:spcBef>
                          <a:spcPts val="0"/>
                        </a:spcBef>
                        <a:spcAft>
                          <a:spcPts val="0"/>
                        </a:spcAft>
                        <a:buClrTx/>
                        <a:buSzTx/>
                        <a:buFontTx/>
                        <a:buNone/>
                        <a:tabLst/>
                        <a:defRPr/>
                      </a:pPr>
                      <a:endParaRPr lang="en-US" sz="1400">
                        <a:solidFill>
                          <a:schemeClr val="bg1"/>
                        </a:solidFill>
                        <a:cs typeface="Segoe UI Semibold" panose="020B0702040204020203" pitchFamily="34" charset="0"/>
                      </a:endParaRPr>
                    </a:p>
                  </a:txBody>
                  <a:tcPr anchor="ctr">
                    <a:lnL w="12700" cap="flat" cmpd="sng" algn="ctr">
                      <a:solidFill>
                        <a:srgbClr val="0359A0"/>
                      </a:solidFill>
                      <a:prstDash val="solid"/>
                      <a:round/>
                      <a:headEnd type="none" w="med" len="med"/>
                      <a:tailEnd type="none" w="med" len="med"/>
                    </a:lnL>
                    <a:lnR w="12700" cap="flat" cmpd="sng" algn="ctr">
                      <a:solidFill>
                        <a:srgbClr val="0359A0"/>
                      </a:solidFill>
                      <a:prstDash val="solid"/>
                      <a:round/>
                      <a:headEnd type="none" w="med" len="med"/>
                      <a:tailEnd type="none" w="med" len="med"/>
                    </a:lnR>
                    <a:lnT w="12700" cap="flat" cmpd="sng" algn="ctr">
                      <a:solidFill>
                        <a:srgbClr val="0359A0"/>
                      </a:solidFill>
                      <a:prstDash val="solid"/>
                      <a:round/>
                      <a:headEnd type="none" w="med" len="med"/>
                      <a:tailEnd type="none" w="med" len="med"/>
                    </a:lnT>
                    <a:lnB w="12700" cap="flat" cmpd="sng" algn="ctr">
                      <a:solidFill>
                        <a:srgbClr val="0359A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32667" rtl="0" eaLnBrk="1" fontAlgn="auto" latinLnBrk="0" hangingPunct="1">
                        <a:lnSpc>
                          <a:spcPct val="100000"/>
                        </a:lnSpc>
                        <a:spcBef>
                          <a:spcPts val="0"/>
                        </a:spcBef>
                        <a:spcAft>
                          <a:spcPts val="0"/>
                        </a:spcAft>
                        <a:buClrTx/>
                        <a:buSzTx/>
                        <a:buFontTx/>
                        <a:buNone/>
                        <a:tabLst/>
                        <a:defRPr/>
                      </a:pPr>
                      <a:endParaRPr lang="en-US" sz="1400">
                        <a:solidFill>
                          <a:schemeClr val="bg1"/>
                        </a:solidFill>
                        <a:cs typeface="Segoe UI Semibold" panose="020B0702040204020203" pitchFamily="34" charset="0"/>
                      </a:endParaRPr>
                    </a:p>
                  </a:txBody>
                  <a:tcPr anchor="ctr">
                    <a:lnL w="12700" cap="flat" cmpd="sng" algn="ctr">
                      <a:solidFill>
                        <a:srgbClr val="0359A0"/>
                      </a:solidFill>
                      <a:prstDash val="solid"/>
                      <a:round/>
                      <a:headEnd type="none" w="med" len="med"/>
                      <a:tailEnd type="none" w="med" len="med"/>
                    </a:lnL>
                    <a:lnR w="12700" cap="flat" cmpd="sng" algn="ctr">
                      <a:solidFill>
                        <a:srgbClr val="0359A0"/>
                      </a:solidFill>
                      <a:prstDash val="solid"/>
                      <a:round/>
                      <a:headEnd type="none" w="med" len="med"/>
                      <a:tailEnd type="none" w="med" len="med"/>
                    </a:lnR>
                    <a:lnT w="12700" cap="flat" cmpd="sng" algn="ctr">
                      <a:solidFill>
                        <a:srgbClr val="0359A0"/>
                      </a:solidFill>
                      <a:prstDash val="solid"/>
                      <a:round/>
                      <a:headEnd type="none" w="med" len="med"/>
                      <a:tailEnd type="none" w="med" len="med"/>
                    </a:lnT>
                    <a:lnB w="12700" cap="flat" cmpd="sng" algn="ctr">
                      <a:solidFill>
                        <a:srgbClr val="0359A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71613867"/>
                  </a:ext>
                </a:extLst>
              </a:tr>
              <a:tr h="451867">
                <a:tc>
                  <a:txBody>
                    <a:bodyPr/>
                    <a:lstStyle/>
                    <a:p>
                      <a:pPr marL="0" marR="0" lvl="0" indent="0" algn="l" defTabSz="932667" rtl="0" eaLnBrk="1" fontAlgn="auto" latinLnBrk="0" hangingPunct="1">
                        <a:lnSpc>
                          <a:spcPct val="100000"/>
                        </a:lnSpc>
                        <a:spcBef>
                          <a:spcPts val="0"/>
                        </a:spcBef>
                        <a:spcAft>
                          <a:spcPts val="0"/>
                        </a:spcAft>
                        <a:buClrTx/>
                        <a:buSzTx/>
                        <a:buFontTx/>
                        <a:buNone/>
                        <a:tabLst/>
                        <a:defRPr/>
                      </a:pPr>
                      <a:r>
                        <a:rPr lang="en-US" sz="1400">
                          <a:solidFill>
                            <a:schemeClr val="bg1"/>
                          </a:solidFill>
                          <a:cs typeface="Segoe UI Semibold" panose="020B0702040204020203" pitchFamily="34" charset="0"/>
                        </a:rPr>
                        <a:t>Windows 11</a:t>
                      </a:r>
                    </a:p>
                  </a:txBody>
                  <a:tcPr anchor="ctr">
                    <a:lnL w="12700" cap="flat" cmpd="sng" algn="ctr">
                      <a:solidFill>
                        <a:srgbClr val="0359A0"/>
                      </a:solidFill>
                      <a:prstDash val="solid"/>
                      <a:round/>
                      <a:headEnd type="none" w="med" len="med"/>
                      <a:tailEnd type="none" w="med" len="med"/>
                    </a:lnL>
                    <a:lnR w="12700" cap="flat" cmpd="sng" algn="ctr">
                      <a:solidFill>
                        <a:srgbClr val="0359A0"/>
                      </a:solidFill>
                      <a:prstDash val="solid"/>
                      <a:round/>
                      <a:headEnd type="none" w="med" len="med"/>
                      <a:tailEnd type="none" w="med" len="med"/>
                    </a:lnR>
                    <a:lnT w="12700" cap="flat" cmpd="sng" algn="ctr">
                      <a:solidFill>
                        <a:srgbClr val="0359A0"/>
                      </a:solidFill>
                      <a:prstDash val="solid"/>
                      <a:round/>
                      <a:headEnd type="none" w="med" len="med"/>
                      <a:tailEnd type="none" w="med" len="med"/>
                    </a:lnT>
                    <a:lnB w="12700" cap="flat" cmpd="sng" algn="ctr">
                      <a:solidFill>
                        <a:srgbClr val="0359A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32667" rtl="0" eaLnBrk="1" fontAlgn="auto" latinLnBrk="0" hangingPunct="1">
                        <a:lnSpc>
                          <a:spcPct val="100000"/>
                        </a:lnSpc>
                        <a:spcBef>
                          <a:spcPts val="0"/>
                        </a:spcBef>
                        <a:spcAft>
                          <a:spcPts val="0"/>
                        </a:spcAft>
                        <a:buClrTx/>
                        <a:buSzTx/>
                        <a:buFontTx/>
                        <a:buNone/>
                        <a:tabLst/>
                        <a:defRPr/>
                      </a:pPr>
                      <a:endParaRPr lang="en-US" sz="1400">
                        <a:solidFill>
                          <a:schemeClr val="bg1"/>
                        </a:solidFill>
                        <a:cs typeface="Segoe UI Semibold" panose="020B0702040204020203" pitchFamily="34" charset="0"/>
                      </a:endParaRPr>
                    </a:p>
                  </a:txBody>
                  <a:tcPr anchor="ctr">
                    <a:lnL w="12700" cap="flat" cmpd="sng" algn="ctr">
                      <a:solidFill>
                        <a:srgbClr val="0359A0"/>
                      </a:solidFill>
                      <a:prstDash val="solid"/>
                      <a:round/>
                      <a:headEnd type="none" w="med" len="med"/>
                      <a:tailEnd type="none" w="med" len="med"/>
                    </a:lnL>
                    <a:lnR w="12700" cap="flat" cmpd="sng" algn="ctr">
                      <a:solidFill>
                        <a:srgbClr val="0359A0"/>
                      </a:solidFill>
                      <a:prstDash val="solid"/>
                      <a:round/>
                      <a:headEnd type="none" w="med" len="med"/>
                      <a:tailEnd type="none" w="med" len="med"/>
                    </a:lnR>
                    <a:lnT w="12700" cap="flat" cmpd="sng" algn="ctr">
                      <a:solidFill>
                        <a:srgbClr val="0359A0"/>
                      </a:solidFill>
                      <a:prstDash val="solid"/>
                      <a:round/>
                      <a:headEnd type="none" w="med" len="med"/>
                      <a:tailEnd type="none" w="med" len="med"/>
                    </a:lnT>
                    <a:lnB w="12700" cap="flat" cmpd="sng" algn="ctr">
                      <a:solidFill>
                        <a:srgbClr val="0359A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32667" rtl="0" eaLnBrk="1" fontAlgn="auto" latinLnBrk="0" hangingPunct="1">
                        <a:lnSpc>
                          <a:spcPct val="100000"/>
                        </a:lnSpc>
                        <a:spcBef>
                          <a:spcPts val="0"/>
                        </a:spcBef>
                        <a:spcAft>
                          <a:spcPts val="0"/>
                        </a:spcAft>
                        <a:buClrTx/>
                        <a:buSzTx/>
                        <a:buFontTx/>
                        <a:buNone/>
                        <a:tabLst/>
                        <a:defRPr/>
                      </a:pPr>
                      <a:endParaRPr lang="en-US" sz="1400">
                        <a:solidFill>
                          <a:schemeClr val="bg1"/>
                        </a:solidFill>
                        <a:cs typeface="Segoe UI Semibold" panose="020B0702040204020203" pitchFamily="34" charset="0"/>
                      </a:endParaRPr>
                    </a:p>
                  </a:txBody>
                  <a:tcPr anchor="ctr">
                    <a:lnL w="12700" cap="flat" cmpd="sng" algn="ctr">
                      <a:solidFill>
                        <a:srgbClr val="0359A0"/>
                      </a:solidFill>
                      <a:prstDash val="solid"/>
                      <a:round/>
                      <a:headEnd type="none" w="med" len="med"/>
                      <a:tailEnd type="none" w="med" len="med"/>
                    </a:lnL>
                    <a:lnR w="12700" cap="flat" cmpd="sng" algn="ctr">
                      <a:solidFill>
                        <a:srgbClr val="0359A0"/>
                      </a:solidFill>
                      <a:prstDash val="solid"/>
                      <a:round/>
                      <a:headEnd type="none" w="med" len="med"/>
                      <a:tailEnd type="none" w="med" len="med"/>
                    </a:lnR>
                    <a:lnT w="12700" cap="flat" cmpd="sng" algn="ctr">
                      <a:solidFill>
                        <a:srgbClr val="0359A0"/>
                      </a:solidFill>
                      <a:prstDash val="solid"/>
                      <a:round/>
                      <a:headEnd type="none" w="med" len="med"/>
                      <a:tailEnd type="none" w="med" len="med"/>
                    </a:lnT>
                    <a:lnB w="12700" cap="flat" cmpd="sng" algn="ctr">
                      <a:solidFill>
                        <a:srgbClr val="0359A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47479369"/>
                  </a:ext>
                </a:extLst>
              </a:tr>
              <a:tr h="529807">
                <a:tc>
                  <a:txBody>
                    <a:bodyPr/>
                    <a:lstStyle/>
                    <a:p>
                      <a:pPr marL="0" marR="0" lvl="0" indent="0" algn="l" defTabSz="932667" rtl="0" eaLnBrk="1" fontAlgn="auto" latinLnBrk="0" hangingPunct="1">
                        <a:lnSpc>
                          <a:spcPct val="100000"/>
                        </a:lnSpc>
                        <a:spcBef>
                          <a:spcPts val="0"/>
                        </a:spcBef>
                        <a:spcAft>
                          <a:spcPts val="0"/>
                        </a:spcAft>
                        <a:buClrTx/>
                        <a:buSzTx/>
                        <a:buFontTx/>
                        <a:buNone/>
                        <a:tabLst/>
                        <a:defRPr/>
                      </a:pPr>
                      <a:r>
                        <a:rPr lang="en-US" sz="1400">
                          <a:solidFill>
                            <a:schemeClr val="bg1"/>
                          </a:solidFill>
                          <a:cs typeface="Segoe UI Semibold" panose="020B0702040204020203" pitchFamily="34" charset="0"/>
                        </a:rPr>
                        <a:t>Windows Server</a:t>
                      </a:r>
                    </a:p>
                  </a:txBody>
                  <a:tcPr anchor="ctr">
                    <a:lnL w="12700" cap="flat" cmpd="sng" algn="ctr">
                      <a:solidFill>
                        <a:srgbClr val="0359A0"/>
                      </a:solidFill>
                      <a:prstDash val="solid"/>
                      <a:round/>
                      <a:headEnd type="none" w="med" len="med"/>
                      <a:tailEnd type="none" w="med" len="med"/>
                    </a:lnL>
                    <a:lnR w="12700" cap="flat" cmpd="sng" algn="ctr">
                      <a:solidFill>
                        <a:srgbClr val="0359A0"/>
                      </a:solidFill>
                      <a:prstDash val="solid"/>
                      <a:round/>
                      <a:headEnd type="none" w="med" len="med"/>
                      <a:tailEnd type="none" w="med" len="med"/>
                    </a:lnR>
                    <a:lnT w="12700" cap="flat" cmpd="sng" algn="ctr">
                      <a:solidFill>
                        <a:srgbClr val="0359A0"/>
                      </a:solidFill>
                      <a:prstDash val="solid"/>
                      <a:round/>
                      <a:headEnd type="none" w="med" len="med"/>
                      <a:tailEnd type="none" w="med" len="med"/>
                    </a:lnT>
                    <a:lnB w="12700" cap="flat" cmpd="sng" algn="ctr">
                      <a:solidFill>
                        <a:srgbClr val="0359A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32667" rtl="0" eaLnBrk="1" fontAlgn="auto" latinLnBrk="0" hangingPunct="1">
                        <a:lnSpc>
                          <a:spcPct val="100000"/>
                        </a:lnSpc>
                        <a:spcBef>
                          <a:spcPts val="0"/>
                        </a:spcBef>
                        <a:spcAft>
                          <a:spcPts val="0"/>
                        </a:spcAft>
                        <a:buClrTx/>
                        <a:buSzTx/>
                        <a:buFontTx/>
                        <a:buNone/>
                        <a:tabLst/>
                        <a:defRPr/>
                      </a:pPr>
                      <a:endParaRPr lang="en-US" sz="1400">
                        <a:solidFill>
                          <a:schemeClr val="bg1"/>
                        </a:solidFill>
                        <a:cs typeface="Segoe UI Semibold" panose="020B0702040204020203" pitchFamily="34" charset="0"/>
                      </a:endParaRPr>
                    </a:p>
                  </a:txBody>
                  <a:tcPr anchor="ctr">
                    <a:lnL w="12700" cap="flat" cmpd="sng" algn="ctr">
                      <a:solidFill>
                        <a:srgbClr val="0359A0"/>
                      </a:solidFill>
                      <a:prstDash val="solid"/>
                      <a:round/>
                      <a:headEnd type="none" w="med" len="med"/>
                      <a:tailEnd type="none" w="med" len="med"/>
                    </a:lnL>
                    <a:lnR w="12700" cap="flat" cmpd="sng" algn="ctr">
                      <a:solidFill>
                        <a:srgbClr val="0359A0"/>
                      </a:solidFill>
                      <a:prstDash val="solid"/>
                      <a:round/>
                      <a:headEnd type="none" w="med" len="med"/>
                      <a:tailEnd type="none" w="med" len="med"/>
                    </a:lnR>
                    <a:lnT w="12700" cap="flat" cmpd="sng" algn="ctr">
                      <a:solidFill>
                        <a:srgbClr val="0359A0"/>
                      </a:solidFill>
                      <a:prstDash val="solid"/>
                      <a:round/>
                      <a:headEnd type="none" w="med" len="med"/>
                      <a:tailEnd type="none" w="med" len="med"/>
                    </a:lnT>
                    <a:lnB w="12700" cap="flat" cmpd="sng" algn="ctr">
                      <a:solidFill>
                        <a:srgbClr val="0359A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600">
                        <a:solidFill>
                          <a:schemeClr val="bg1"/>
                        </a:solidFill>
                      </a:endParaRPr>
                    </a:p>
                  </a:txBody>
                  <a:tcPr anchor="ctr">
                    <a:lnL w="12700" cap="flat" cmpd="sng" algn="ctr">
                      <a:solidFill>
                        <a:srgbClr val="0359A0"/>
                      </a:solidFill>
                      <a:prstDash val="solid"/>
                      <a:round/>
                      <a:headEnd type="none" w="med" len="med"/>
                      <a:tailEnd type="none" w="med" len="med"/>
                    </a:lnL>
                    <a:lnR w="12700" cap="flat" cmpd="sng" algn="ctr">
                      <a:solidFill>
                        <a:srgbClr val="0359A0"/>
                      </a:solidFill>
                      <a:prstDash val="solid"/>
                      <a:round/>
                      <a:headEnd type="none" w="med" len="med"/>
                      <a:tailEnd type="none" w="med" len="med"/>
                    </a:lnR>
                    <a:lnT w="12700" cap="flat" cmpd="sng" algn="ctr">
                      <a:solidFill>
                        <a:srgbClr val="0359A0"/>
                      </a:solidFill>
                      <a:prstDash val="solid"/>
                      <a:round/>
                      <a:headEnd type="none" w="med" len="med"/>
                      <a:tailEnd type="none" w="med" len="med"/>
                    </a:lnT>
                    <a:lnB w="12700" cap="flat" cmpd="sng" algn="ctr">
                      <a:solidFill>
                        <a:srgbClr val="0359A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35400073"/>
                  </a:ext>
                </a:extLst>
              </a:tr>
              <a:tr h="451867">
                <a:tc>
                  <a:txBody>
                    <a:bodyPr/>
                    <a:lstStyle/>
                    <a:p>
                      <a:pPr marL="0" marR="0" lvl="0" indent="0" algn="l" defTabSz="932667" rtl="0" eaLnBrk="1" fontAlgn="auto" latinLnBrk="0" hangingPunct="1">
                        <a:lnSpc>
                          <a:spcPct val="100000"/>
                        </a:lnSpc>
                        <a:spcBef>
                          <a:spcPts val="0"/>
                        </a:spcBef>
                        <a:spcAft>
                          <a:spcPts val="0"/>
                        </a:spcAft>
                        <a:buClrTx/>
                        <a:buSzTx/>
                        <a:buFontTx/>
                        <a:buNone/>
                        <a:tabLst/>
                        <a:defRPr/>
                      </a:pPr>
                      <a:r>
                        <a:rPr lang="en-US" sz="1400">
                          <a:solidFill>
                            <a:schemeClr val="bg1"/>
                          </a:solidFill>
                          <a:cs typeface="Segoe UI Semibold" panose="020B0702040204020203" pitchFamily="34" charset="0"/>
                        </a:rPr>
                        <a:t>Multi-session</a:t>
                      </a:r>
                    </a:p>
                  </a:txBody>
                  <a:tcPr anchor="ctr">
                    <a:lnL w="12700" cap="flat" cmpd="sng" algn="ctr">
                      <a:solidFill>
                        <a:srgbClr val="0359A0"/>
                      </a:solidFill>
                      <a:prstDash val="solid"/>
                      <a:round/>
                      <a:headEnd type="none" w="med" len="med"/>
                      <a:tailEnd type="none" w="med" len="med"/>
                    </a:lnL>
                    <a:lnR w="12700" cap="flat" cmpd="sng" algn="ctr">
                      <a:solidFill>
                        <a:srgbClr val="0359A0"/>
                      </a:solidFill>
                      <a:prstDash val="solid"/>
                      <a:round/>
                      <a:headEnd type="none" w="med" len="med"/>
                      <a:tailEnd type="none" w="med" len="med"/>
                    </a:lnR>
                    <a:lnT w="12700" cap="flat" cmpd="sng" algn="ctr">
                      <a:solidFill>
                        <a:srgbClr val="0359A0"/>
                      </a:solidFill>
                      <a:prstDash val="solid"/>
                      <a:round/>
                      <a:headEnd type="none" w="med" len="med"/>
                      <a:tailEnd type="none" w="med" len="med"/>
                    </a:lnT>
                    <a:lnB w="12700" cap="flat" cmpd="sng" algn="ctr">
                      <a:solidFill>
                        <a:srgbClr val="0359A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32667" rtl="0" eaLnBrk="1" fontAlgn="auto" latinLnBrk="0" hangingPunct="1">
                        <a:lnSpc>
                          <a:spcPct val="100000"/>
                        </a:lnSpc>
                        <a:spcBef>
                          <a:spcPts val="0"/>
                        </a:spcBef>
                        <a:spcAft>
                          <a:spcPts val="0"/>
                        </a:spcAft>
                        <a:buClrTx/>
                        <a:buSzTx/>
                        <a:buFontTx/>
                        <a:buNone/>
                        <a:tabLst/>
                        <a:defRPr/>
                      </a:pPr>
                      <a:endParaRPr lang="en-US" sz="1400">
                        <a:solidFill>
                          <a:schemeClr val="bg1"/>
                        </a:solidFill>
                        <a:cs typeface="Segoe UI Semibold" panose="020B0702040204020203" pitchFamily="34" charset="0"/>
                      </a:endParaRPr>
                    </a:p>
                  </a:txBody>
                  <a:tcPr anchor="ctr">
                    <a:lnL w="12700" cap="flat" cmpd="sng" algn="ctr">
                      <a:solidFill>
                        <a:srgbClr val="0359A0"/>
                      </a:solidFill>
                      <a:prstDash val="solid"/>
                      <a:round/>
                      <a:headEnd type="none" w="med" len="med"/>
                      <a:tailEnd type="none" w="med" len="med"/>
                    </a:lnL>
                    <a:lnR w="12700" cap="flat" cmpd="sng" algn="ctr">
                      <a:solidFill>
                        <a:srgbClr val="0359A0"/>
                      </a:solidFill>
                      <a:prstDash val="solid"/>
                      <a:round/>
                      <a:headEnd type="none" w="med" len="med"/>
                      <a:tailEnd type="none" w="med" len="med"/>
                    </a:lnR>
                    <a:lnT w="12700" cap="flat" cmpd="sng" algn="ctr">
                      <a:solidFill>
                        <a:srgbClr val="0359A0"/>
                      </a:solidFill>
                      <a:prstDash val="solid"/>
                      <a:round/>
                      <a:headEnd type="none" w="med" len="med"/>
                      <a:tailEnd type="none" w="med" len="med"/>
                    </a:lnT>
                    <a:lnB w="12700" cap="flat" cmpd="sng" algn="ctr">
                      <a:solidFill>
                        <a:srgbClr val="0359A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32667" rtl="0" eaLnBrk="1" fontAlgn="auto" latinLnBrk="0" hangingPunct="1">
                        <a:lnSpc>
                          <a:spcPct val="100000"/>
                        </a:lnSpc>
                        <a:spcBef>
                          <a:spcPts val="0"/>
                        </a:spcBef>
                        <a:spcAft>
                          <a:spcPts val="0"/>
                        </a:spcAft>
                        <a:buClrTx/>
                        <a:buSzTx/>
                        <a:buFontTx/>
                        <a:buNone/>
                        <a:tabLst/>
                        <a:defRPr/>
                      </a:pPr>
                      <a:endParaRPr lang="en-US" sz="1400">
                        <a:solidFill>
                          <a:schemeClr val="bg1"/>
                        </a:solidFill>
                        <a:cs typeface="Segoe UI Semibold" panose="020B0702040204020203" pitchFamily="34" charset="0"/>
                      </a:endParaRPr>
                    </a:p>
                  </a:txBody>
                  <a:tcPr anchor="ctr">
                    <a:lnL w="12700" cap="flat" cmpd="sng" algn="ctr">
                      <a:solidFill>
                        <a:srgbClr val="0359A0"/>
                      </a:solidFill>
                      <a:prstDash val="solid"/>
                      <a:round/>
                      <a:headEnd type="none" w="med" len="med"/>
                      <a:tailEnd type="none" w="med" len="med"/>
                    </a:lnL>
                    <a:lnR w="12700" cap="flat" cmpd="sng" algn="ctr">
                      <a:solidFill>
                        <a:srgbClr val="0359A0"/>
                      </a:solidFill>
                      <a:prstDash val="solid"/>
                      <a:round/>
                      <a:headEnd type="none" w="med" len="med"/>
                      <a:tailEnd type="none" w="med" len="med"/>
                    </a:lnR>
                    <a:lnT w="12700" cap="flat" cmpd="sng" algn="ctr">
                      <a:solidFill>
                        <a:srgbClr val="0359A0"/>
                      </a:solidFill>
                      <a:prstDash val="solid"/>
                      <a:round/>
                      <a:headEnd type="none" w="med" len="med"/>
                      <a:tailEnd type="none" w="med" len="med"/>
                    </a:lnT>
                    <a:lnB w="12700" cap="flat" cmpd="sng" algn="ctr">
                      <a:solidFill>
                        <a:srgbClr val="0359A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54775985"/>
                  </a:ext>
                </a:extLst>
              </a:tr>
              <a:tr h="451867">
                <a:tc>
                  <a:txBody>
                    <a:bodyPr/>
                    <a:lstStyle/>
                    <a:p>
                      <a:pPr marL="0" marR="0" lvl="0" indent="0" algn="l" defTabSz="932667" rtl="0" eaLnBrk="1" fontAlgn="auto" latinLnBrk="0" hangingPunct="1">
                        <a:lnSpc>
                          <a:spcPct val="100000"/>
                        </a:lnSpc>
                        <a:spcBef>
                          <a:spcPts val="0"/>
                        </a:spcBef>
                        <a:spcAft>
                          <a:spcPts val="0"/>
                        </a:spcAft>
                        <a:buClrTx/>
                        <a:buSzTx/>
                        <a:buFontTx/>
                        <a:buNone/>
                        <a:tabLst/>
                        <a:defRPr/>
                      </a:pPr>
                      <a:r>
                        <a:rPr lang="en-US" sz="1400">
                          <a:solidFill>
                            <a:schemeClr val="bg1"/>
                          </a:solidFill>
                          <a:cs typeface="Segoe UI Semibold" panose="020B0702040204020203" pitchFamily="34" charset="0"/>
                        </a:rPr>
                        <a:t>Remote App Streaming</a:t>
                      </a:r>
                    </a:p>
                  </a:txBody>
                  <a:tcPr anchor="ctr">
                    <a:lnL w="12700" cap="flat" cmpd="sng" algn="ctr">
                      <a:solidFill>
                        <a:srgbClr val="0359A0"/>
                      </a:solidFill>
                      <a:prstDash val="solid"/>
                      <a:round/>
                      <a:headEnd type="none" w="med" len="med"/>
                      <a:tailEnd type="none" w="med" len="med"/>
                    </a:lnL>
                    <a:lnR w="12700" cap="flat" cmpd="sng" algn="ctr">
                      <a:solidFill>
                        <a:srgbClr val="0359A0"/>
                      </a:solidFill>
                      <a:prstDash val="solid"/>
                      <a:round/>
                      <a:headEnd type="none" w="med" len="med"/>
                      <a:tailEnd type="none" w="med" len="med"/>
                    </a:lnR>
                    <a:lnT w="12700" cap="flat" cmpd="sng" algn="ctr">
                      <a:solidFill>
                        <a:srgbClr val="0359A0"/>
                      </a:solidFill>
                      <a:prstDash val="solid"/>
                      <a:round/>
                      <a:headEnd type="none" w="med" len="med"/>
                      <a:tailEnd type="none" w="med" len="med"/>
                    </a:lnT>
                    <a:lnB w="12700" cap="flat" cmpd="sng" algn="ctr">
                      <a:solidFill>
                        <a:srgbClr val="0359A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32667" rtl="0" eaLnBrk="1" fontAlgn="auto" latinLnBrk="0" hangingPunct="1">
                        <a:lnSpc>
                          <a:spcPct val="100000"/>
                        </a:lnSpc>
                        <a:spcBef>
                          <a:spcPts val="0"/>
                        </a:spcBef>
                        <a:spcAft>
                          <a:spcPts val="0"/>
                        </a:spcAft>
                        <a:buClrTx/>
                        <a:buSzTx/>
                        <a:buFontTx/>
                        <a:buNone/>
                        <a:tabLst/>
                        <a:defRPr/>
                      </a:pPr>
                      <a:endParaRPr lang="en-US" sz="1400">
                        <a:solidFill>
                          <a:schemeClr val="bg1"/>
                        </a:solidFill>
                        <a:cs typeface="Segoe UI Semibold" panose="020B0702040204020203" pitchFamily="34" charset="0"/>
                      </a:endParaRPr>
                    </a:p>
                  </a:txBody>
                  <a:tcPr anchor="ctr">
                    <a:lnL w="12700" cap="flat" cmpd="sng" algn="ctr">
                      <a:solidFill>
                        <a:srgbClr val="0359A0"/>
                      </a:solidFill>
                      <a:prstDash val="solid"/>
                      <a:round/>
                      <a:headEnd type="none" w="med" len="med"/>
                      <a:tailEnd type="none" w="med" len="med"/>
                    </a:lnL>
                    <a:lnR w="12700" cap="flat" cmpd="sng" algn="ctr">
                      <a:solidFill>
                        <a:srgbClr val="0359A0"/>
                      </a:solidFill>
                      <a:prstDash val="solid"/>
                      <a:round/>
                      <a:headEnd type="none" w="med" len="med"/>
                      <a:tailEnd type="none" w="med" len="med"/>
                    </a:lnR>
                    <a:lnT w="12700" cap="flat" cmpd="sng" algn="ctr">
                      <a:solidFill>
                        <a:srgbClr val="0359A0"/>
                      </a:solidFill>
                      <a:prstDash val="solid"/>
                      <a:round/>
                      <a:headEnd type="none" w="med" len="med"/>
                      <a:tailEnd type="none" w="med" len="med"/>
                    </a:lnT>
                    <a:lnB w="12700" cap="flat" cmpd="sng" algn="ctr">
                      <a:solidFill>
                        <a:srgbClr val="0359A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32667" rtl="0" eaLnBrk="1" fontAlgn="auto" latinLnBrk="0" hangingPunct="1">
                        <a:lnSpc>
                          <a:spcPct val="100000"/>
                        </a:lnSpc>
                        <a:spcBef>
                          <a:spcPts val="0"/>
                        </a:spcBef>
                        <a:spcAft>
                          <a:spcPts val="0"/>
                        </a:spcAft>
                        <a:buClrTx/>
                        <a:buSzTx/>
                        <a:buFontTx/>
                        <a:buNone/>
                        <a:tabLst/>
                        <a:defRPr/>
                      </a:pPr>
                      <a:endParaRPr lang="en-US" sz="1400">
                        <a:solidFill>
                          <a:schemeClr val="bg1"/>
                        </a:solidFill>
                        <a:cs typeface="Segoe UI Semibold" panose="020B0702040204020203" pitchFamily="34" charset="0"/>
                      </a:endParaRPr>
                    </a:p>
                  </a:txBody>
                  <a:tcPr anchor="ctr">
                    <a:lnL w="12700" cap="flat" cmpd="sng" algn="ctr">
                      <a:solidFill>
                        <a:srgbClr val="0359A0"/>
                      </a:solidFill>
                      <a:prstDash val="solid"/>
                      <a:round/>
                      <a:headEnd type="none" w="med" len="med"/>
                      <a:tailEnd type="none" w="med" len="med"/>
                    </a:lnL>
                    <a:lnR w="12700" cap="flat" cmpd="sng" algn="ctr">
                      <a:solidFill>
                        <a:srgbClr val="0359A0"/>
                      </a:solidFill>
                      <a:prstDash val="solid"/>
                      <a:round/>
                      <a:headEnd type="none" w="med" len="med"/>
                      <a:tailEnd type="none" w="med" len="med"/>
                    </a:lnR>
                    <a:lnT w="12700" cap="flat" cmpd="sng" algn="ctr">
                      <a:solidFill>
                        <a:srgbClr val="0359A0"/>
                      </a:solidFill>
                      <a:prstDash val="solid"/>
                      <a:round/>
                      <a:headEnd type="none" w="med" len="med"/>
                      <a:tailEnd type="none" w="med" len="med"/>
                    </a:lnT>
                    <a:lnB w="12700" cap="flat" cmpd="sng" algn="ctr">
                      <a:solidFill>
                        <a:srgbClr val="0359A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61697095"/>
                  </a:ext>
                </a:extLst>
              </a:tr>
              <a:tr h="451867">
                <a:tc>
                  <a:txBody>
                    <a:bodyPr/>
                    <a:lstStyle/>
                    <a:p>
                      <a:pPr marL="0" marR="0" lvl="0" indent="0" algn="l" defTabSz="932667" rtl="0" eaLnBrk="1" fontAlgn="auto" latinLnBrk="0" hangingPunct="1">
                        <a:lnSpc>
                          <a:spcPct val="100000"/>
                        </a:lnSpc>
                        <a:spcBef>
                          <a:spcPts val="0"/>
                        </a:spcBef>
                        <a:spcAft>
                          <a:spcPts val="0"/>
                        </a:spcAft>
                        <a:buClrTx/>
                        <a:buSzTx/>
                        <a:buFontTx/>
                        <a:buNone/>
                        <a:tabLst/>
                        <a:defRPr/>
                      </a:pPr>
                      <a:r>
                        <a:rPr lang="en-US" sz="1400">
                          <a:solidFill>
                            <a:schemeClr val="bg1"/>
                          </a:solidFill>
                          <a:cs typeface="Segoe UI Semibold" panose="020B0702040204020203" pitchFamily="34" charset="0"/>
                        </a:rPr>
                        <a:t>FSLogix</a:t>
                      </a:r>
                    </a:p>
                  </a:txBody>
                  <a:tcPr anchor="ctr">
                    <a:lnL w="12700" cap="flat" cmpd="sng" algn="ctr">
                      <a:solidFill>
                        <a:srgbClr val="0359A0"/>
                      </a:solidFill>
                      <a:prstDash val="solid"/>
                      <a:round/>
                      <a:headEnd type="none" w="med" len="med"/>
                      <a:tailEnd type="none" w="med" len="med"/>
                    </a:lnL>
                    <a:lnR w="12700" cap="flat" cmpd="sng" algn="ctr">
                      <a:solidFill>
                        <a:srgbClr val="0359A0"/>
                      </a:solidFill>
                      <a:prstDash val="solid"/>
                      <a:round/>
                      <a:headEnd type="none" w="med" len="med"/>
                      <a:tailEnd type="none" w="med" len="med"/>
                    </a:lnR>
                    <a:lnT w="12700" cap="flat" cmpd="sng" algn="ctr">
                      <a:solidFill>
                        <a:srgbClr val="0359A0"/>
                      </a:solidFill>
                      <a:prstDash val="solid"/>
                      <a:round/>
                      <a:headEnd type="none" w="med" len="med"/>
                      <a:tailEnd type="none" w="med" len="med"/>
                    </a:lnT>
                    <a:lnB w="12700" cap="flat" cmpd="sng" algn="ctr">
                      <a:solidFill>
                        <a:srgbClr val="0359A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32667" rtl="0" eaLnBrk="1" fontAlgn="auto" latinLnBrk="0" hangingPunct="1">
                        <a:lnSpc>
                          <a:spcPct val="100000"/>
                        </a:lnSpc>
                        <a:spcBef>
                          <a:spcPts val="0"/>
                        </a:spcBef>
                        <a:spcAft>
                          <a:spcPts val="0"/>
                        </a:spcAft>
                        <a:buClrTx/>
                        <a:buSzTx/>
                        <a:buFontTx/>
                        <a:buNone/>
                        <a:tabLst/>
                        <a:defRPr/>
                      </a:pPr>
                      <a:endParaRPr lang="en-US" sz="1400">
                        <a:solidFill>
                          <a:schemeClr val="bg1"/>
                        </a:solidFill>
                        <a:cs typeface="Segoe UI Semibold" panose="020B0702040204020203" pitchFamily="34" charset="0"/>
                      </a:endParaRPr>
                    </a:p>
                  </a:txBody>
                  <a:tcPr anchor="ctr">
                    <a:lnL w="12700" cap="flat" cmpd="sng" algn="ctr">
                      <a:solidFill>
                        <a:srgbClr val="0359A0"/>
                      </a:solidFill>
                      <a:prstDash val="solid"/>
                      <a:round/>
                      <a:headEnd type="none" w="med" len="med"/>
                      <a:tailEnd type="none" w="med" len="med"/>
                    </a:lnL>
                    <a:lnR w="12700" cap="flat" cmpd="sng" algn="ctr">
                      <a:solidFill>
                        <a:srgbClr val="0359A0"/>
                      </a:solidFill>
                      <a:prstDash val="solid"/>
                      <a:round/>
                      <a:headEnd type="none" w="med" len="med"/>
                      <a:tailEnd type="none" w="med" len="med"/>
                    </a:lnR>
                    <a:lnT w="12700" cap="flat" cmpd="sng" algn="ctr">
                      <a:solidFill>
                        <a:srgbClr val="0359A0"/>
                      </a:solidFill>
                      <a:prstDash val="solid"/>
                      <a:round/>
                      <a:headEnd type="none" w="med" len="med"/>
                      <a:tailEnd type="none" w="med" len="med"/>
                    </a:lnT>
                    <a:lnB w="12700" cap="flat" cmpd="sng" algn="ctr">
                      <a:solidFill>
                        <a:srgbClr val="0359A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32667" rtl="0" eaLnBrk="1" fontAlgn="auto" latinLnBrk="0" hangingPunct="1">
                        <a:lnSpc>
                          <a:spcPct val="100000"/>
                        </a:lnSpc>
                        <a:spcBef>
                          <a:spcPts val="0"/>
                        </a:spcBef>
                        <a:spcAft>
                          <a:spcPts val="0"/>
                        </a:spcAft>
                        <a:buClrTx/>
                        <a:buSzTx/>
                        <a:buFontTx/>
                        <a:buNone/>
                        <a:tabLst/>
                        <a:defRPr/>
                      </a:pPr>
                      <a:endParaRPr lang="en-US" sz="1400">
                        <a:solidFill>
                          <a:schemeClr val="bg1"/>
                        </a:solidFill>
                        <a:cs typeface="Segoe UI Semibold" panose="020B0702040204020203" pitchFamily="34" charset="0"/>
                      </a:endParaRPr>
                    </a:p>
                  </a:txBody>
                  <a:tcPr anchor="ctr">
                    <a:lnL w="12700" cap="flat" cmpd="sng" algn="ctr">
                      <a:solidFill>
                        <a:srgbClr val="0359A0"/>
                      </a:solidFill>
                      <a:prstDash val="solid"/>
                      <a:round/>
                      <a:headEnd type="none" w="med" len="med"/>
                      <a:tailEnd type="none" w="med" len="med"/>
                    </a:lnL>
                    <a:lnR w="12700" cap="flat" cmpd="sng" algn="ctr">
                      <a:solidFill>
                        <a:srgbClr val="0359A0"/>
                      </a:solidFill>
                      <a:prstDash val="solid"/>
                      <a:round/>
                      <a:headEnd type="none" w="med" len="med"/>
                      <a:tailEnd type="none" w="med" len="med"/>
                    </a:lnR>
                    <a:lnT w="12700" cap="flat" cmpd="sng" algn="ctr">
                      <a:solidFill>
                        <a:srgbClr val="0359A0"/>
                      </a:solidFill>
                      <a:prstDash val="solid"/>
                      <a:round/>
                      <a:headEnd type="none" w="med" len="med"/>
                      <a:tailEnd type="none" w="med" len="med"/>
                    </a:lnT>
                    <a:lnB w="12700" cap="flat" cmpd="sng" algn="ctr">
                      <a:solidFill>
                        <a:srgbClr val="0359A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6123820"/>
                  </a:ext>
                </a:extLst>
              </a:tr>
              <a:tr h="451867">
                <a:tc>
                  <a:txBody>
                    <a:bodyPr/>
                    <a:lstStyle/>
                    <a:p>
                      <a:pPr marL="0" marR="0" lvl="0" indent="0" algn="l" defTabSz="932667" rtl="0" eaLnBrk="1" fontAlgn="auto" latinLnBrk="0" hangingPunct="1">
                        <a:lnSpc>
                          <a:spcPct val="100000"/>
                        </a:lnSpc>
                        <a:spcBef>
                          <a:spcPts val="0"/>
                        </a:spcBef>
                        <a:spcAft>
                          <a:spcPts val="0"/>
                        </a:spcAft>
                        <a:buClrTx/>
                        <a:buSzTx/>
                        <a:buFontTx/>
                        <a:buNone/>
                        <a:tabLst/>
                        <a:defRPr/>
                      </a:pPr>
                      <a:r>
                        <a:rPr lang="en-US" sz="1400">
                          <a:solidFill>
                            <a:schemeClr val="bg1"/>
                          </a:solidFill>
                          <a:cs typeface="Segoe UI Semibold" panose="020B0702040204020203" pitchFamily="34" charset="0"/>
                        </a:rPr>
                        <a:t>Third Party Support </a:t>
                      </a:r>
                      <a:br>
                        <a:rPr lang="en-US" sz="1400">
                          <a:solidFill>
                            <a:schemeClr val="bg1"/>
                          </a:solidFill>
                          <a:cs typeface="Segoe UI Semibold" panose="020B0702040204020203" pitchFamily="34" charset="0"/>
                        </a:rPr>
                      </a:br>
                      <a:r>
                        <a:rPr lang="en-US" sz="1400">
                          <a:solidFill>
                            <a:schemeClr val="bg1"/>
                          </a:solidFill>
                          <a:cs typeface="Segoe UI Semibold" panose="020B0702040204020203" pitchFamily="34" charset="0"/>
                        </a:rPr>
                        <a:t>(VMware, Citrix, Nerdio )</a:t>
                      </a:r>
                    </a:p>
                  </a:txBody>
                  <a:tcPr anchor="ctr">
                    <a:lnL w="12700" cap="flat" cmpd="sng" algn="ctr">
                      <a:solidFill>
                        <a:srgbClr val="0359A0"/>
                      </a:solidFill>
                      <a:prstDash val="solid"/>
                      <a:round/>
                      <a:headEnd type="none" w="med" len="med"/>
                      <a:tailEnd type="none" w="med" len="med"/>
                    </a:lnL>
                    <a:lnR w="12700" cap="flat" cmpd="sng" algn="ctr">
                      <a:solidFill>
                        <a:srgbClr val="0359A0"/>
                      </a:solidFill>
                      <a:prstDash val="solid"/>
                      <a:round/>
                      <a:headEnd type="none" w="med" len="med"/>
                      <a:tailEnd type="none" w="med" len="med"/>
                    </a:lnR>
                    <a:lnT w="12700" cap="flat" cmpd="sng" algn="ctr">
                      <a:solidFill>
                        <a:srgbClr val="0359A0"/>
                      </a:solidFill>
                      <a:prstDash val="solid"/>
                      <a:round/>
                      <a:headEnd type="none" w="med" len="med"/>
                      <a:tailEnd type="none" w="med" len="med"/>
                    </a:lnT>
                    <a:lnB w="12700" cap="flat" cmpd="sng" algn="ctr">
                      <a:solidFill>
                        <a:srgbClr val="0359A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32667" rtl="0" eaLnBrk="1" fontAlgn="auto" latinLnBrk="0" hangingPunct="1">
                        <a:lnSpc>
                          <a:spcPct val="100000"/>
                        </a:lnSpc>
                        <a:spcBef>
                          <a:spcPts val="0"/>
                        </a:spcBef>
                        <a:spcAft>
                          <a:spcPts val="0"/>
                        </a:spcAft>
                        <a:buClrTx/>
                        <a:buSzTx/>
                        <a:buFontTx/>
                        <a:buNone/>
                        <a:tabLst/>
                        <a:defRPr/>
                      </a:pPr>
                      <a:endParaRPr lang="en-US" sz="1400">
                        <a:solidFill>
                          <a:schemeClr val="bg1"/>
                        </a:solidFill>
                        <a:cs typeface="Segoe UI Semibold" panose="020B0702040204020203" pitchFamily="34" charset="0"/>
                      </a:endParaRPr>
                    </a:p>
                  </a:txBody>
                  <a:tcPr anchor="ctr">
                    <a:lnL w="12700" cap="flat" cmpd="sng" algn="ctr">
                      <a:solidFill>
                        <a:srgbClr val="0359A0"/>
                      </a:solidFill>
                      <a:prstDash val="solid"/>
                      <a:round/>
                      <a:headEnd type="none" w="med" len="med"/>
                      <a:tailEnd type="none" w="med" len="med"/>
                    </a:lnL>
                    <a:lnR w="12700" cap="flat" cmpd="sng" algn="ctr">
                      <a:solidFill>
                        <a:srgbClr val="0359A0"/>
                      </a:solidFill>
                      <a:prstDash val="solid"/>
                      <a:round/>
                      <a:headEnd type="none" w="med" len="med"/>
                      <a:tailEnd type="none" w="med" len="med"/>
                    </a:lnR>
                    <a:lnT w="12700" cap="flat" cmpd="sng" algn="ctr">
                      <a:solidFill>
                        <a:srgbClr val="0359A0"/>
                      </a:solidFill>
                      <a:prstDash val="solid"/>
                      <a:round/>
                      <a:headEnd type="none" w="med" len="med"/>
                      <a:tailEnd type="none" w="med" len="med"/>
                    </a:lnT>
                    <a:lnB w="12700" cap="flat" cmpd="sng" algn="ctr">
                      <a:solidFill>
                        <a:srgbClr val="0359A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32667" rtl="0" eaLnBrk="1" fontAlgn="auto" latinLnBrk="0" hangingPunct="1">
                        <a:lnSpc>
                          <a:spcPct val="100000"/>
                        </a:lnSpc>
                        <a:spcBef>
                          <a:spcPts val="0"/>
                        </a:spcBef>
                        <a:spcAft>
                          <a:spcPts val="0"/>
                        </a:spcAft>
                        <a:buClrTx/>
                        <a:buSzTx/>
                        <a:buFontTx/>
                        <a:buNone/>
                        <a:tabLst/>
                        <a:defRPr/>
                      </a:pPr>
                      <a:endParaRPr lang="en-US" sz="1400">
                        <a:solidFill>
                          <a:schemeClr val="bg1"/>
                        </a:solidFill>
                        <a:cs typeface="Segoe UI Semibold" panose="020B0702040204020203" pitchFamily="34" charset="0"/>
                      </a:endParaRPr>
                    </a:p>
                  </a:txBody>
                  <a:tcPr anchor="ctr">
                    <a:lnL w="12700" cap="flat" cmpd="sng" algn="ctr">
                      <a:solidFill>
                        <a:srgbClr val="0359A0"/>
                      </a:solidFill>
                      <a:prstDash val="solid"/>
                      <a:round/>
                      <a:headEnd type="none" w="med" len="med"/>
                      <a:tailEnd type="none" w="med" len="med"/>
                    </a:lnL>
                    <a:lnR w="12700" cap="flat" cmpd="sng" algn="ctr">
                      <a:solidFill>
                        <a:srgbClr val="0359A0"/>
                      </a:solidFill>
                      <a:prstDash val="solid"/>
                      <a:round/>
                      <a:headEnd type="none" w="med" len="med"/>
                      <a:tailEnd type="none" w="med" len="med"/>
                    </a:lnR>
                    <a:lnT w="12700" cap="flat" cmpd="sng" algn="ctr">
                      <a:solidFill>
                        <a:srgbClr val="0359A0"/>
                      </a:solidFill>
                      <a:prstDash val="solid"/>
                      <a:round/>
                      <a:headEnd type="none" w="med" len="med"/>
                      <a:tailEnd type="none" w="med" len="med"/>
                    </a:lnT>
                    <a:lnB w="12700" cap="flat" cmpd="sng" algn="ctr">
                      <a:solidFill>
                        <a:srgbClr val="0359A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2529896"/>
                  </a:ext>
                </a:extLst>
              </a:tr>
              <a:tr h="451867">
                <a:tc>
                  <a:txBody>
                    <a:bodyPr/>
                    <a:lstStyle/>
                    <a:p>
                      <a:pPr marL="0" marR="0" lvl="0" indent="0" algn="l" defTabSz="932667" rtl="0" eaLnBrk="1" fontAlgn="auto" latinLnBrk="0" hangingPunct="1">
                        <a:lnSpc>
                          <a:spcPct val="100000"/>
                        </a:lnSpc>
                        <a:spcBef>
                          <a:spcPts val="0"/>
                        </a:spcBef>
                        <a:spcAft>
                          <a:spcPts val="0"/>
                        </a:spcAft>
                        <a:buClrTx/>
                        <a:buSzTx/>
                        <a:buFontTx/>
                        <a:buNone/>
                        <a:tabLst/>
                        <a:defRPr/>
                      </a:pPr>
                      <a:r>
                        <a:rPr lang="en-US" sz="1400">
                          <a:solidFill>
                            <a:schemeClr val="bg1"/>
                          </a:solidFill>
                          <a:cs typeface="Segoe UI Semibold" panose="020B0702040204020203" pitchFamily="34" charset="0"/>
                        </a:rPr>
                        <a:t>GPU Support</a:t>
                      </a:r>
                    </a:p>
                  </a:txBody>
                  <a:tcPr anchor="ctr">
                    <a:lnL w="12700" cap="flat" cmpd="sng" algn="ctr">
                      <a:solidFill>
                        <a:srgbClr val="0359A0"/>
                      </a:solidFill>
                      <a:prstDash val="solid"/>
                      <a:round/>
                      <a:headEnd type="none" w="med" len="med"/>
                      <a:tailEnd type="none" w="med" len="med"/>
                    </a:lnL>
                    <a:lnR w="12700" cap="flat" cmpd="sng" algn="ctr">
                      <a:solidFill>
                        <a:srgbClr val="0359A0"/>
                      </a:solidFill>
                      <a:prstDash val="solid"/>
                      <a:round/>
                      <a:headEnd type="none" w="med" len="med"/>
                      <a:tailEnd type="none" w="med" len="med"/>
                    </a:lnR>
                    <a:lnT w="12700" cap="flat" cmpd="sng" algn="ctr">
                      <a:solidFill>
                        <a:srgbClr val="0359A0"/>
                      </a:solidFill>
                      <a:prstDash val="solid"/>
                      <a:round/>
                      <a:headEnd type="none" w="med" len="med"/>
                      <a:tailEnd type="none" w="med" len="med"/>
                    </a:lnT>
                    <a:lnB w="12700" cap="flat" cmpd="sng" algn="ctr">
                      <a:solidFill>
                        <a:srgbClr val="0359A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32667" rtl="0" eaLnBrk="1" fontAlgn="auto" latinLnBrk="0" hangingPunct="1">
                        <a:lnSpc>
                          <a:spcPct val="100000"/>
                        </a:lnSpc>
                        <a:spcBef>
                          <a:spcPts val="0"/>
                        </a:spcBef>
                        <a:spcAft>
                          <a:spcPts val="0"/>
                        </a:spcAft>
                        <a:buClrTx/>
                        <a:buSzTx/>
                        <a:buFontTx/>
                        <a:buNone/>
                        <a:tabLst/>
                        <a:defRPr/>
                      </a:pPr>
                      <a:endParaRPr lang="en-US" sz="1400">
                        <a:solidFill>
                          <a:schemeClr val="bg1"/>
                        </a:solidFill>
                        <a:cs typeface="Segoe UI Semibold" panose="020B0702040204020203" pitchFamily="34" charset="0"/>
                      </a:endParaRPr>
                    </a:p>
                  </a:txBody>
                  <a:tcPr anchor="ctr">
                    <a:lnL w="12700" cap="flat" cmpd="sng" algn="ctr">
                      <a:solidFill>
                        <a:srgbClr val="0359A0"/>
                      </a:solidFill>
                      <a:prstDash val="solid"/>
                      <a:round/>
                      <a:headEnd type="none" w="med" len="med"/>
                      <a:tailEnd type="none" w="med" len="med"/>
                    </a:lnL>
                    <a:lnR w="12700" cap="flat" cmpd="sng" algn="ctr">
                      <a:solidFill>
                        <a:srgbClr val="0359A0"/>
                      </a:solidFill>
                      <a:prstDash val="solid"/>
                      <a:round/>
                      <a:headEnd type="none" w="med" len="med"/>
                      <a:tailEnd type="none" w="med" len="med"/>
                    </a:lnR>
                    <a:lnT w="12700" cap="flat" cmpd="sng" algn="ctr">
                      <a:solidFill>
                        <a:srgbClr val="0359A0"/>
                      </a:solidFill>
                      <a:prstDash val="solid"/>
                      <a:round/>
                      <a:headEnd type="none" w="med" len="med"/>
                      <a:tailEnd type="none" w="med" len="med"/>
                    </a:lnT>
                    <a:lnB w="12700" cap="flat" cmpd="sng" algn="ctr">
                      <a:solidFill>
                        <a:srgbClr val="0359A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32667" rtl="0" eaLnBrk="1" fontAlgn="auto" latinLnBrk="0" hangingPunct="1">
                        <a:lnSpc>
                          <a:spcPct val="100000"/>
                        </a:lnSpc>
                        <a:spcBef>
                          <a:spcPts val="0"/>
                        </a:spcBef>
                        <a:spcAft>
                          <a:spcPts val="0"/>
                        </a:spcAft>
                        <a:buClrTx/>
                        <a:buSzTx/>
                        <a:buFontTx/>
                        <a:buNone/>
                        <a:tabLst/>
                        <a:defRPr/>
                      </a:pPr>
                      <a:endParaRPr lang="en-US" sz="1400">
                        <a:solidFill>
                          <a:schemeClr val="bg1"/>
                        </a:solidFill>
                        <a:cs typeface="Segoe UI Semibold" panose="020B0702040204020203" pitchFamily="34" charset="0"/>
                      </a:endParaRPr>
                    </a:p>
                  </a:txBody>
                  <a:tcPr anchor="ctr">
                    <a:lnL w="12700" cap="flat" cmpd="sng" algn="ctr">
                      <a:solidFill>
                        <a:srgbClr val="0359A0"/>
                      </a:solidFill>
                      <a:prstDash val="solid"/>
                      <a:round/>
                      <a:headEnd type="none" w="med" len="med"/>
                      <a:tailEnd type="none" w="med" len="med"/>
                    </a:lnL>
                    <a:lnR w="12700" cap="flat" cmpd="sng" algn="ctr">
                      <a:solidFill>
                        <a:srgbClr val="0359A0"/>
                      </a:solidFill>
                      <a:prstDash val="solid"/>
                      <a:round/>
                      <a:headEnd type="none" w="med" len="med"/>
                      <a:tailEnd type="none" w="med" len="med"/>
                    </a:lnR>
                    <a:lnT w="12700" cap="flat" cmpd="sng" algn="ctr">
                      <a:solidFill>
                        <a:srgbClr val="0359A0"/>
                      </a:solidFill>
                      <a:prstDash val="solid"/>
                      <a:round/>
                      <a:headEnd type="none" w="med" len="med"/>
                      <a:tailEnd type="none" w="med" len="med"/>
                    </a:lnT>
                    <a:lnB w="12700" cap="flat" cmpd="sng" algn="ctr">
                      <a:solidFill>
                        <a:srgbClr val="0359A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73452849"/>
                  </a:ext>
                </a:extLst>
              </a:tr>
              <a:tr h="451867">
                <a:tc>
                  <a:txBody>
                    <a:bodyPr/>
                    <a:lstStyle/>
                    <a:p>
                      <a:pPr marL="0" marR="0" lvl="0" indent="0" algn="l" defTabSz="932667" rtl="0" eaLnBrk="1" fontAlgn="auto" latinLnBrk="0" hangingPunct="1">
                        <a:lnSpc>
                          <a:spcPct val="100000"/>
                        </a:lnSpc>
                        <a:spcBef>
                          <a:spcPts val="0"/>
                        </a:spcBef>
                        <a:spcAft>
                          <a:spcPts val="0"/>
                        </a:spcAft>
                        <a:buClrTx/>
                        <a:buSzTx/>
                        <a:buFontTx/>
                        <a:buNone/>
                        <a:tabLst/>
                        <a:defRPr/>
                      </a:pPr>
                      <a:r>
                        <a:rPr lang="en-US" sz="1400">
                          <a:solidFill>
                            <a:schemeClr val="bg1"/>
                          </a:solidFill>
                          <a:cs typeface="Segoe UI Semibold" panose="020B0702040204020203" pitchFamily="34" charset="0"/>
                        </a:rPr>
                        <a:t>Costs</a:t>
                      </a:r>
                    </a:p>
                  </a:txBody>
                  <a:tcPr anchor="ctr">
                    <a:lnL w="12700" cap="flat" cmpd="sng" algn="ctr">
                      <a:solidFill>
                        <a:srgbClr val="0359A0"/>
                      </a:solidFill>
                      <a:prstDash val="solid"/>
                      <a:round/>
                      <a:headEnd type="none" w="med" len="med"/>
                      <a:tailEnd type="none" w="med" len="med"/>
                    </a:lnL>
                    <a:lnR w="12700" cap="flat" cmpd="sng" algn="ctr">
                      <a:solidFill>
                        <a:srgbClr val="0359A0"/>
                      </a:solidFill>
                      <a:prstDash val="solid"/>
                      <a:round/>
                      <a:headEnd type="none" w="med" len="med"/>
                      <a:tailEnd type="none" w="med" len="med"/>
                    </a:lnR>
                    <a:lnT w="12700" cap="flat" cmpd="sng" algn="ctr">
                      <a:solidFill>
                        <a:srgbClr val="0359A0"/>
                      </a:solidFill>
                      <a:prstDash val="solid"/>
                      <a:round/>
                      <a:headEnd type="none" w="med" len="med"/>
                      <a:tailEnd type="none" w="med" len="med"/>
                    </a:lnT>
                    <a:lnB w="12700" cap="flat" cmpd="sng" algn="ctr">
                      <a:solidFill>
                        <a:srgbClr val="0359A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32667" rtl="0" eaLnBrk="1" fontAlgn="auto" latinLnBrk="0" hangingPunct="1">
                        <a:lnSpc>
                          <a:spcPct val="100000"/>
                        </a:lnSpc>
                        <a:spcBef>
                          <a:spcPts val="0"/>
                        </a:spcBef>
                        <a:spcAft>
                          <a:spcPts val="0"/>
                        </a:spcAft>
                        <a:buClrTx/>
                        <a:buSzTx/>
                        <a:buFontTx/>
                        <a:buNone/>
                        <a:tabLst/>
                        <a:defRPr/>
                      </a:pPr>
                      <a:r>
                        <a:rPr lang="en-US" sz="1400">
                          <a:solidFill>
                            <a:schemeClr val="bg1"/>
                          </a:solidFill>
                          <a:cs typeface="Segoe UI Semibold" panose="020B0702040204020203" pitchFamily="34" charset="0"/>
                        </a:rPr>
                        <a:t>Fixed rate – Per User</a:t>
                      </a:r>
                    </a:p>
                  </a:txBody>
                  <a:tcPr anchor="ctr">
                    <a:lnL w="12700" cap="flat" cmpd="sng" algn="ctr">
                      <a:solidFill>
                        <a:srgbClr val="0359A0"/>
                      </a:solidFill>
                      <a:prstDash val="solid"/>
                      <a:round/>
                      <a:headEnd type="none" w="med" len="med"/>
                      <a:tailEnd type="none" w="med" len="med"/>
                    </a:lnL>
                    <a:lnR w="12700" cap="flat" cmpd="sng" algn="ctr">
                      <a:solidFill>
                        <a:srgbClr val="0359A0"/>
                      </a:solidFill>
                      <a:prstDash val="solid"/>
                      <a:round/>
                      <a:headEnd type="none" w="med" len="med"/>
                      <a:tailEnd type="none" w="med" len="med"/>
                    </a:lnR>
                    <a:lnT w="12700" cap="flat" cmpd="sng" algn="ctr">
                      <a:solidFill>
                        <a:srgbClr val="0359A0"/>
                      </a:solidFill>
                      <a:prstDash val="solid"/>
                      <a:round/>
                      <a:headEnd type="none" w="med" len="med"/>
                      <a:tailEnd type="none" w="med" len="med"/>
                    </a:lnT>
                    <a:lnB w="12700" cap="flat" cmpd="sng" algn="ctr">
                      <a:solidFill>
                        <a:srgbClr val="0359A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32667" rtl="0" eaLnBrk="1" fontAlgn="auto" latinLnBrk="0" hangingPunct="1">
                        <a:lnSpc>
                          <a:spcPct val="100000"/>
                        </a:lnSpc>
                        <a:spcBef>
                          <a:spcPts val="0"/>
                        </a:spcBef>
                        <a:spcAft>
                          <a:spcPts val="0"/>
                        </a:spcAft>
                        <a:buClrTx/>
                        <a:buSzTx/>
                        <a:buFontTx/>
                        <a:buNone/>
                        <a:tabLst/>
                        <a:defRPr/>
                      </a:pPr>
                      <a:r>
                        <a:rPr lang="en-US" sz="1400">
                          <a:solidFill>
                            <a:schemeClr val="bg1"/>
                          </a:solidFill>
                          <a:cs typeface="Segoe UI Semibold" panose="020B0702040204020203" pitchFamily="34" charset="0"/>
                        </a:rPr>
                        <a:t>Consumption Based</a:t>
                      </a:r>
                    </a:p>
                  </a:txBody>
                  <a:tcPr anchor="ctr">
                    <a:lnL w="12700" cap="flat" cmpd="sng" algn="ctr">
                      <a:solidFill>
                        <a:srgbClr val="0359A0"/>
                      </a:solidFill>
                      <a:prstDash val="solid"/>
                      <a:round/>
                      <a:headEnd type="none" w="med" len="med"/>
                      <a:tailEnd type="none" w="med" len="med"/>
                    </a:lnL>
                    <a:lnR w="12700" cap="flat" cmpd="sng" algn="ctr">
                      <a:solidFill>
                        <a:srgbClr val="0359A0"/>
                      </a:solidFill>
                      <a:prstDash val="solid"/>
                      <a:round/>
                      <a:headEnd type="none" w="med" len="med"/>
                      <a:tailEnd type="none" w="med" len="med"/>
                    </a:lnR>
                    <a:lnT w="12700" cap="flat" cmpd="sng" algn="ctr">
                      <a:solidFill>
                        <a:srgbClr val="0359A0"/>
                      </a:solidFill>
                      <a:prstDash val="solid"/>
                      <a:round/>
                      <a:headEnd type="none" w="med" len="med"/>
                      <a:tailEnd type="none" w="med" len="med"/>
                    </a:lnT>
                    <a:lnB w="12700" cap="flat" cmpd="sng" algn="ctr">
                      <a:solidFill>
                        <a:srgbClr val="0359A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94560534"/>
                  </a:ext>
                </a:extLst>
              </a:tr>
            </a:tbl>
          </a:graphicData>
        </a:graphic>
      </p:graphicFrame>
      <p:pic>
        <p:nvPicPr>
          <p:cNvPr id="4" name="Picture 3" descr="A picture containing background pattern&#10;&#10;Description automatically generated">
            <a:extLst>
              <a:ext uri="{FF2B5EF4-FFF2-40B4-BE49-F238E27FC236}">
                <a16:creationId xmlns:a16="http://schemas.microsoft.com/office/drawing/2014/main" id="{2D73AD45-62C4-9BD8-ADF5-FA49F0175843}"/>
              </a:ext>
            </a:extLst>
          </p:cNvPr>
          <p:cNvPicPr>
            <a:picLocks noChangeAspect="1"/>
          </p:cNvPicPr>
          <p:nvPr/>
        </p:nvPicPr>
        <p:blipFill>
          <a:blip r:embed="rId3"/>
          <a:stretch>
            <a:fillRect/>
          </a:stretch>
        </p:blipFill>
        <p:spPr>
          <a:xfrm>
            <a:off x="11639473" y="6333423"/>
            <a:ext cx="552527" cy="504895"/>
          </a:xfrm>
          <a:prstGeom prst="rect">
            <a:avLst/>
          </a:prstGeom>
        </p:spPr>
      </p:pic>
      <p:pic>
        <p:nvPicPr>
          <p:cNvPr id="15" name="Picture 14">
            <a:extLst>
              <a:ext uri="{FF2B5EF4-FFF2-40B4-BE49-F238E27FC236}">
                <a16:creationId xmlns:a16="http://schemas.microsoft.com/office/drawing/2014/main" id="{C9690A82-170E-229F-BC82-B8F3DA55BF9F}"/>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p:blipFill>
        <p:spPr>
          <a:xfrm>
            <a:off x="3816710" y="4670274"/>
            <a:ext cx="387412" cy="387412"/>
          </a:xfrm>
          <a:prstGeom prst="rect">
            <a:avLst/>
          </a:prstGeom>
        </p:spPr>
      </p:pic>
      <p:pic>
        <p:nvPicPr>
          <p:cNvPr id="17" name="Picture 16" descr="Icon&#10;&#10;Description automatically generated">
            <a:extLst>
              <a:ext uri="{FF2B5EF4-FFF2-40B4-BE49-F238E27FC236}">
                <a16:creationId xmlns:a16="http://schemas.microsoft.com/office/drawing/2014/main" id="{5330A10C-0DB6-9A3B-0B61-3ACFE9568592}"/>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4315706" y="1815436"/>
            <a:ext cx="387412" cy="387412"/>
          </a:xfrm>
          <a:prstGeom prst="rect">
            <a:avLst/>
          </a:prstGeom>
        </p:spPr>
      </p:pic>
      <p:pic>
        <p:nvPicPr>
          <p:cNvPr id="18" name="Picture 17" descr="Icon&#10;&#10;Description automatically generated">
            <a:extLst>
              <a:ext uri="{FF2B5EF4-FFF2-40B4-BE49-F238E27FC236}">
                <a16:creationId xmlns:a16="http://schemas.microsoft.com/office/drawing/2014/main" id="{C8A1B4DD-99CE-D5F4-5CBD-EBF629E4D72F}"/>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4315706" y="2309850"/>
            <a:ext cx="387412" cy="387412"/>
          </a:xfrm>
          <a:prstGeom prst="rect">
            <a:avLst/>
          </a:prstGeom>
        </p:spPr>
      </p:pic>
      <p:pic>
        <p:nvPicPr>
          <p:cNvPr id="19" name="Picture 18">
            <a:extLst>
              <a:ext uri="{FF2B5EF4-FFF2-40B4-BE49-F238E27FC236}">
                <a16:creationId xmlns:a16="http://schemas.microsoft.com/office/drawing/2014/main" id="{55BECE59-C99A-F960-ACE8-C578C6F17A95}"/>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p:blipFill>
        <p:spPr>
          <a:xfrm>
            <a:off x="4315706" y="4185281"/>
            <a:ext cx="387412" cy="387412"/>
          </a:xfrm>
          <a:prstGeom prst="rect">
            <a:avLst/>
          </a:prstGeom>
        </p:spPr>
      </p:pic>
      <p:pic>
        <p:nvPicPr>
          <p:cNvPr id="20" name="Picture 19">
            <a:extLst>
              <a:ext uri="{FF2B5EF4-FFF2-40B4-BE49-F238E27FC236}">
                <a16:creationId xmlns:a16="http://schemas.microsoft.com/office/drawing/2014/main" id="{CF5130EF-2CF1-A905-810F-0252FAE95338}"/>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p:blipFill>
        <p:spPr>
          <a:xfrm>
            <a:off x="4315706" y="3749441"/>
            <a:ext cx="387412" cy="387412"/>
          </a:xfrm>
          <a:prstGeom prst="rect">
            <a:avLst/>
          </a:prstGeom>
        </p:spPr>
      </p:pic>
      <p:pic>
        <p:nvPicPr>
          <p:cNvPr id="21" name="Picture 20">
            <a:extLst>
              <a:ext uri="{FF2B5EF4-FFF2-40B4-BE49-F238E27FC236}">
                <a16:creationId xmlns:a16="http://schemas.microsoft.com/office/drawing/2014/main" id="{23BD264C-0027-AD8D-E850-A76B36DFE4F3}"/>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p:blipFill>
        <p:spPr>
          <a:xfrm>
            <a:off x="4315706" y="3293035"/>
            <a:ext cx="387412" cy="387412"/>
          </a:xfrm>
          <a:prstGeom prst="rect">
            <a:avLst/>
          </a:prstGeom>
        </p:spPr>
      </p:pic>
      <p:pic>
        <p:nvPicPr>
          <p:cNvPr id="22" name="Picture 21">
            <a:extLst>
              <a:ext uri="{FF2B5EF4-FFF2-40B4-BE49-F238E27FC236}">
                <a16:creationId xmlns:a16="http://schemas.microsoft.com/office/drawing/2014/main" id="{1ABDC9C9-360B-1FF4-613D-B9342F527971}"/>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p:blipFill>
        <p:spPr>
          <a:xfrm>
            <a:off x="4315706" y="5160436"/>
            <a:ext cx="387412" cy="387412"/>
          </a:xfrm>
          <a:prstGeom prst="rect">
            <a:avLst/>
          </a:prstGeom>
        </p:spPr>
      </p:pic>
      <p:pic>
        <p:nvPicPr>
          <p:cNvPr id="24" name="Picture 23" descr="Icon&#10;&#10;Description automatically generated">
            <a:extLst>
              <a:ext uri="{FF2B5EF4-FFF2-40B4-BE49-F238E27FC236}">
                <a16:creationId xmlns:a16="http://schemas.microsoft.com/office/drawing/2014/main" id="{EC988CE9-9D38-B319-B250-636F4391D967}"/>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7179571" y="2802638"/>
            <a:ext cx="387412" cy="387412"/>
          </a:xfrm>
          <a:prstGeom prst="rect">
            <a:avLst/>
          </a:prstGeom>
        </p:spPr>
      </p:pic>
      <p:pic>
        <p:nvPicPr>
          <p:cNvPr id="25" name="Picture 24" descr="Icon&#10;&#10;Description automatically generated">
            <a:extLst>
              <a:ext uri="{FF2B5EF4-FFF2-40B4-BE49-F238E27FC236}">
                <a16:creationId xmlns:a16="http://schemas.microsoft.com/office/drawing/2014/main" id="{274806BB-1131-3B9C-A4AC-63A37409C2C8}"/>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7179571" y="1835635"/>
            <a:ext cx="387412" cy="387412"/>
          </a:xfrm>
          <a:prstGeom prst="rect">
            <a:avLst/>
          </a:prstGeom>
        </p:spPr>
      </p:pic>
      <p:pic>
        <p:nvPicPr>
          <p:cNvPr id="26" name="Picture 25" descr="Icon&#10;&#10;Description automatically generated">
            <a:extLst>
              <a:ext uri="{FF2B5EF4-FFF2-40B4-BE49-F238E27FC236}">
                <a16:creationId xmlns:a16="http://schemas.microsoft.com/office/drawing/2014/main" id="{FDAC84B1-460D-9E36-6590-86B878DAB18D}"/>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7179571" y="2330049"/>
            <a:ext cx="387412" cy="387412"/>
          </a:xfrm>
          <a:prstGeom prst="rect">
            <a:avLst/>
          </a:prstGeom>
        </p:spPr>
      </p:pic>
      <p:pic>
        <p:nvPicPr>
          <p:cNvPr id="27" name="Picture 26" descr="Icon&#10;&#10;Description automatically generated">
            <a:extLst>
              <a:ext uri="{FF2B5EF4-FFF2-40B4-BE49-F238E27FC236}">
                <a16:creationId xmlns:a16="http://schemas.microsoft.com/office/drawing/2014/main" id="{DB5B308E-17D7-508A-02C6-9CC46CC088E6}"/>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7179571" y="4191137"/>
            <a:ext cx="387412" cy="387412"/>
          </a:xfrm>
          <a:prstGeom prst="rect">
            <a:avLst/>
          </a:prstGeom>
        </p:spPr>
      </p:pic>
      <p:pic>
        <p:nvPicPr>
          <p:cNvPr id="28" name="Picture 27" descr="Icon&#10;&#10;Description automatically generated">
            <a:extLst>
              <a:ext uri="{FF2B5EF4-FFF2-40B4-BE49-F238E27FC236}">
                <a16:creationId xmlns:a16="http://schemas.microsoft.com/office/drawing/2014/main" id="{C3CB41D9-EFC7-60B2-A035-74CC581E67B1}"/>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7179571" y="3293984"/>
            <a:ext cx="387412" cy="387412"/>
          </a:xfrm>
          <a:prstGeom prst="rect">
            <a:avLst/>
          </a:prstGeom>
        </p:spPr>
      </p:pic>
      <p:pic>
        <p:nvPicPr>
          <p:cNvPr id="29" name="Picture 28" descr="Icon&#10;&#10;Description automatically generated">
            <a:extLst>
              <a:ext uri="{FF2B5EF4-FFF2-40B4-BE49-F238E27FC236}">
                <a16:creationId xmlns:a16="http://schemas.microsoft.com/office/drawing/2014/main" id="{2C519222-578A-3A7F-A04E-D13A0F2FDEF5}"/>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7179571" y="3737598"/>
            <a:ext cx="387412" cy="387412"/>
          </a:xfrm>
          <a:prstGeom prst="rect">
            <a:avLst/>
          </a:prstGeom>
        </p:spPr>
      </p:pic>
      <p:pic>
        <p:nvPicPr>
          <p:cNvPr id="30" name="Picture 29" descr="Icon&#10;&#10;Description automatically generated">
            <a:extLst>
              <a:ext uri="{FF2B5EF4-FFF2-40B4-BE49-F238E27FC236}">
                <a16:creationId xmlns:a16="http://schemas.microsoft.com/office/drawing/2014/main" id="{7EFCB817-307B-E1EE-8E25-C738C31F7356}"/>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7179571" y="4670732"/>
            <a:ext cx="387412" cy="387412"/>
          </a:xfrm>
          <a:prstGeom prst="rect">
            <a:avLst/>
          </a:prstGeom>
        </p:spPr>
      </p:pic>
      <p:pic>
        <p:nvPicPr>
          <p:cNvPr id="31" name="Picture 30" descr="Icon&#10;&#10;Description automatically generated">
            <a:extLst>
              <a:ext uri="{FF2B5EF4-FFF2-40B4-BE49-F238E27FC236}">
                <a16:creationId xmlns:a16="http://schemas.microsoft.com/office/drawing/2014/main" id="{6D318F81-B81E-BE15-99A7-970FA3987435}"/>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7179571" y="5165146"/>
            <a:ext cx="387412" cy="387412"/>
          </a:xfrm>
          <a:prstGeom prst="rect">
            <a:avLst/>
          </a:prstGeom>
        </p:spPr>
      </p:pic>
      <p:sp>
        <p:nvSpPr>
          <p:cNvPr id="32" name="Title 1">
            <a:extLst>
              <a:ext uri="{FF2B5EF4-FFF2-40B4-BE49-F238E27FC236}">
                <a16:creationId xmlns:a16="http://schemas.microsoft.com/office/drawing/2014/main" id="{0EE0CA7F-F28F-EC93-71F6-C7C400984A1C}"/>
              </a:ext>
            </a:extLst>
          </p:cNvPr>
          <p:cNvSpPr txBox="1">
            <a:spLocks/>
          </p:cNvSpPr>
          <p:nvPr/>
        </p:nvSpPr>
        <p:spPr>
          <a:xfrm>
            <a:off x="495300" y="255266"/>
            <a:ext cx="9238152" cy="608698"/>
          </a:xfr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chemeClr val="bg1"/>
                </a:solidFill>
                <a:latin typeface="+mn-lt"/>
              </a:rPr>
              <a:t>AVD vs W365</a:t>
            </a:r>
          </a:p>
        </p:txBody>
      </p:sp>
      <p:pic>
        <p:nvPicPr>
          <p:cNvPr id="2" name="Picture 1" descr="Icon&#10;&#10;Description automatically generated">
            <a:extLst>
              <a:ext uri="{FF2B5EF4-FFF2-40B4-BE49-F238E27FC236}">
                <a16:creationId xmlns:a16="http://schemas.microsoft.com/office/drawing/2014/main" id="{A65C662D-119F-6F8F-1319-4913CF6DD0B4}"/>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5298440" y="4732844"/>
            <a:ext cx="262271" cy="262271"/>
          </a:xfrm>
          <a:prstGeom prst="rect">
            <a:avLst/>
          </a:prstGeom>
        </p:spPr>
      </p:pic>
      <p:pic>
        <p:nvPicPr>
          <p:cNvPr id="5" name="Picture 4">
            <a:extLst>
              <a:ext uri="{FF2B5EF4-FFF2-40B4-BE49-F238E27FC236}">
                <a16:creationId xmlns:a16="http://schemas.microsoft.com/office/drawing/2014/main" id="{42A85091-6991-5039-B0A6-7D867CFC4E81}"/>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p:blipFill>
        <p:spPr>
          <a:xfrm>
            <a:off x="4315706" y="2802638"/>
            <a:ext cx="387412" cy="387412"/>
          </a:xfrm>
          <a:prstGeom prst="rect">
            <a:avLst/>
          </a:prstGeom>
        </p:spPr>
      </p:pic>
      <p:sp>
        <p:nvSpPr>
          <p:cNvPr id="7" name="TextBox 6">
            <a:extLst>
              <a:ext uri="{FF2B5EF4-FFF2-40B4-BE49-F238E27FC236}">
                <a16:creationId xmlns:a16="http://schemas.microsoft.com/office/drawing/2014/main" id="{8890C9A8-A457-93E5-7FDB-9DC6FA657F50}"/>
              </a:ext>
            </a:extLst>
          </p:cNvPr>
          <p:cNvSpPr txBox="1"/>
          <p:nvPr/>
        </p:nvSpPr>
        <p:spPr>
          <a:xfrm>
            <a:off x="4396992" y="4725481"/>
            <a:ext cx="1071479" cy="276999"/>
          </a:xfrm>
          <a:prstGeom prst="rect">
            <a:avLst/>
          </a:prstGeom>
          <a:noFill/>
        </p:spPr>
        <p:txBody>
          <a:bodyPr wrap="square">
            <a:spAutoFit/>
          </a:bodyPr>
          <a:lstStyle/>
          <a:p>
            <a:r>
              <a:rPr lang="en-US" sz="1200">
                <a:solidFill>
                  <a:schemeClr val="bg1"/>
                </a:solidFill>
                <a:cs typeface="Segoe UI Semibold" panose="020B0702040204020203" pitchFamily="34" charset="0"/>
              </a:rPr>
              <a:t>Nerdio only</a:t>
            </a:r>
            <a:endParaRPr lang="en-AU" sz="1200"/>
          </a:p>
        </p:txBody>
      </p:sp>
    </p:spTree>
    <p:extLst>
      <p:ext uri="{BB962C8B-B14F-4D97-AF65-F5344CB8AC3E}">
        <p14:creationId xmlns:p14="http://schemas.microsoft.com/office/powerpoint/2010/main" val="11930886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20">
            <a:extLst>
              <a:ext uri="{FF2B5EF4-FFF2-40B4-BE49-F238E27FC236}">
                <a16:creationId xmlns:a16="http://schemas.microsoft.com/office/drawing/2014/main" id="{49010F0D-014A-499B-AF44-664E8ACB4226}"/>
              </a:ext>
            </a:extLst>
          </p:cNvPr>
          <p:cNvSpPr txBox="1"/>
          <p:nvPr/>
        </p:nvSpPr>
        <p:spPr>
          <a:xfrm>
            <a:off x="456423" y="341448"/>
            <a:ext cx="6097554" cy="630942"/>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3500" b="1">
                <a:solidFill>
                  <a:srgbClr val="D6DE23"/>
                </a:solidFill>
                <a:latin typeface="Segoe UI"/>
                <a:cs typeface="Segoe UI"/>
              </a:rPr>
              <a:t>TODAY’S PRESENTERS </a:t>
            </a:r>
            <a:endParaRPr lang="en-AU" sz="3500">
              <a:solidFill>
                <a:srgbClr val="D6DE23"/>
              </a:solidFill>
            </a:endParaRPr>
          </a:p>
        </p:txBody>
      </p:sp>
      <p:sp>
        <p:nvSpPr>
          <p:cNvPr id="13" name="TextBox 12">
            <a:extLst>
              <a:ext uri="{FF2B5EF4-FFF2-40B4-BE49-F238E27FC236}">
                <a16:creationId xmlns:a16="http://schemas.microsoft.com/office/drawing/2014/main" id="{35C45C61-829F-4557-8670-41C1DCE8867E}"/>
              </a:ext>
            </a:extLst>
          </p:cNvPr>
          <p:cNvSpPr txBox="1"/>
          <p:nvPr/>
        </p:nvSpPr>
        <p:spPr>
          <a:xfrm>
            <a:off x="4375856" y="2611301"/>
            <a:ext cx="6096000" cy="369332"/>
          </a:xfrm>
          <a:prstGeom prst="rect">
            <a:avLst/>
          </a:prstGeom>
          <a:noFill/>
        </p:spPr>
        <p:txBody>
          <a:bodyPr wrap="square">
            <a:spAutoFit/>
          </a:bodyPr>
          <a:lstStyle/>
          <a:p>
            <a:r>
              <a:rPr lang="en-AU" b="0" i="0">
                <a:solidFill>
                  <a:srgbClr val="000000"/>
                </a:solidFill>
                <a:effectLst/>
                <a:latin typeface="Times New Roman" panose="02020603050405020304" pitchFamily="18" charset="0"/>
              </a:rPr>
              <a:t> </a:t>
            </a:r>
            <a:endParaRPr lang="en-AU"/>
          </a:p>
        </p:txBody>
      </p:sp>
      <p:pic>
        <p:nvPicPr>
          <p:cNvPr id="14" name="Picture 13" descr="A person wearing a button up shirt&#10;&#10;Description automatically generated with medium confidence">
            <a:extLst>
              <a:ext uri="{FF2B5EF4-FFF2-40B4-BE49-F238E27FC236}">
                <a16:creationId xmlns:a16="http://schemas.microsoft.com/office/drawing/2014/main" id="{CA67D7CF-43A5-4378-B8EF-D94E2465A784}"/>
              </a:ext>
            </a:extLst>
          </p:cNvPr>
          <p:cNvPicPr>
            <a:picLocks noChangeAspect="1"/>
          </p:cNvPicPr>
          <p:nvPr/>
        </p:nvPicPr>
        <p:blipFill rotWithShape="1">
          <a:blip r:embed="rId3">
            <a:extLst>
              <a:ext uri="{28A0092B-C50C-407E-A947-70E740481C1C}">
                <a14:useLocalDpi xmlns:a14="http://schemas.microsoft.com/office/drawing/2010/main" val="0"/>
              </a:ext>
            </a:extLst>
          </a:blip>
          <a:srcRect l="14236" t="6156" r="14866" b="33609"/>
          <a:stretch/>
        </p:blipFill>
        <p:spPr>
          <a:xfrm>
            <a:off x="6538631" y="1863033"/>
            <a:ext cx="1753906" cy="2235200"/>
          </a:xfrm>
          <a:prstGeom prst="rect">
            <a:avLst/>
          </a:prstGeom>
          <a:ln>
            <a:noFill/>
          </a:ln>
          <a:effectLst>
            <a:outerShdw blurRad="190500" algn="tl" rotWithShape="0">
              <a:srgbClr val="000000">
                <a:alpha val="70000"/>
              </a:srgbClr>
            </a:outerShdw>
          </a:effectLst>
        </p:spPr>
      </p:pic>
      <p:sp>
        <p:nvSpPr>
          <p:cNvPr id="15" name="TextBox 5">
            <a:extLst>
              <a:ext uri="{FF2B5EF4-FFF2-40B4-BE49-F238E27FC236}">
                <a16:creationId xmlns:a16="http://schemas.microsoft.com/office/drawing/2014/main" id="{2206D4E4-A713-4E6D-984F-1D1E640BEAF1}"/>
              </a:ext>
            </a:extLst>
          </p:cNvPr>
          <p:cNvSpPr txBox="1"/>
          <p:nvPr/>
        </p:nvSpPr>
        <p:spPr>
          <a:xfrm>
            <a:off x="5793438" y="4191443"/>
            <a:ext cx="3260833" cy="923330"/>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1" i="0" u="none" strike="noStrike" kern="1200" cap="none" spc="0" normalizeH="0" baseline="0" noProof="0">
                <a:ln>
                  <a:noFill/>
                </a:ln>
                <a:solidFill>
                  <a:prstClr val="white"/>
                </a:solidFill>
                <a:effectLst/>
                <a:uLnTx/>
                <a:uFillTx/>
                <a:latin typeface="Calibri" panose="020F0502020204030204"/>
                <a:ea typeface="+mn-ea"/>
                <a:cs typeface="+mn-cs"/>
              </a:rPr>
              <a:t>George Zajakovski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a:ln>
                  <a:noFill/>
                </a:ln>
                <a:solidFill>
                  <a:prstClr val="white"/>
                </a:solidFill>
                <a:effectLst/>
                <a:uLnTx/>
                <a:uFillTx/>
                <a:latin typeface="Calibri" panose="020F0502020204030204"/>
                <a:ea typeface="+mn-ea"/>
                <a:cs typeface="+mn-cs"/>
              </a:rPr>
              <a:t>Senior Cloud Consultant</a:t>
            </a:r>
          </a:p>
          <a:p>
            <a:pPr marL="0" marR="0" lvl="0" indent="0" algn="ctr" defTabSz="914400" rtl="0" eaLnBrk="1" fontAlgn="auto" latinLnBrk="0" hangingPunct="1">
              <a:lnSpc>
                <a:spcPct val="100000"/>
              </a:lnSpc>
              <a:spcBef>
                <a:spcPts val="0"/>
              </a:spcBef>
              <a:spcAft>
                <a:spcPts val="0"/>
              </a:spcAft>
              <a:buClrTx/>
              <a:buSzTx/>
              <a:buFontTx/>
              <a:buNone/>
              <a:tabLst/>
              <a:defRPr/>
            </a:pPr>
            <a:r>
              <a:rPr lang="en-AU">
                <a:solidFill>
                  <a:prstClr val="white"/>
                </a:solidFill>
                <a:latin typeface="Calibri" panose="020F0502020204030204"/>
              </a:rPr>
              <a:t>cubesys</a:t>
            </a:r>
            <a:endParaRPr kumimoji="0" lang="en-A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3" name="Group 22">
            <a:extLst>
              <a:ext uri="{FF2B5EF4-FFF2-40B4-BE49-F238E27FC236}">
                <a16:creationId xmlns:a16="http://schemas.microsoft.com/office/drawing/2014/main" id="{6FADF340-15CB-4AB2-BB99-C1D433062396}"/>
              </a:ext>
            </a:extLst>
          </p:cNvPr>
          <p:cNvGrpSpPr/>
          <p:nvPr/>
        </p:nvGrpSpPr>
        <p:grpSpPr>
          <a:xfrm>
            <a:off x="6424671" y="5292192"/>
            <a:ext cx="2144168" cy="400110"/>
            <a:chOff x="5026314" y="5561298"/>
            <a:chExt cx="2144168" cy="400110"/>
          </a:xfrm>
        </p:grpSpPr>
        <p:sp>
          <p:nvSpPr>
            <p:cNvPr id="27" name="TextBox 12">
              <a:extLst>
                <a:ext uri="{FF2B5EF4-FFF2-40B4-BE49-F238E27FC236}">
                  <a16:creationId xmlns:a16="http://schemas.microsoft.com/office/drawing/2014/main" id="{CDD94CE1-2C46-45E1-B284-27F1C63AC867}"/>
                </a:ext>
              </a:extLst>
            </p:cNvPr>
            <p:cNvSpPr txBox="1"/>
            <p:nvPr/>
          </p:nvSpPr>
          <p:spPr>
            <a:xfrm>
              <a:off x="5026314" y="5561298"/>
              <a:ext cx="2144168" cy="400110"/>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2000" err="1">
                  <a:solidFill>
                    <a:prstClr val="white"/>
                  </a:solidFill>
                  <a:latin typeface="Calibri" panose="020F0502020204030204"/>
                  <a:ea typeface="+mn-lt"/>
                  <a:cs typeface="Calibri" panose="020F0502020204030204"/>
                </a:rPr>
                <a:t>gz</a:t>
              </a:r>
              <a:r>
                <a:rPr kumimoji="0" lang="en-AU" sz="2000" b="0" i="0" u="none" strike="noStrike" kern="1200" cap="none" spc="0" normalizeH="0" baseline="0" noProof="0" err="1">
                  <a:ln>
                    <a:noFill/>
                  </a:ln>
                  <a:solidFill>
                    <a:prstClr val="white"/>
                  </a:solidFill>
                  <a:effectLst/>
                  <a:uLnTx/>
                  <a:uFillTx/>
                  <a:latin typeface="Calibri" panose="020F0502020204030204"/>
                  <a:ea typeface="+mn-lt"/>
                  <a:cs typeface="Calibri" panose="020F0502020204030204"/>
                </a:rPr>
                <a:t>ajakovski</a:t>
              </a:r>
              <a:endParaRPr kumimoji="0" lang="en-AU" sz="2400" b="0" i="0" u="none" strike="noStrike" kern="1200" cap="none" spc="0" normalizeH="0" baseline="0" noProof="0">
                <a:ln>
                  <a:noFill/>
                </a:ln>
                <a:solidFill>
                  <a:prstClr val="white"/>
                </a:solidFill>
                <a:effectLst/>
                <a:uLnTx/>
                <a:uFillTx/>
                <a:latin typeface="Calibri" panose="020F0502020204030204"/>
                <a:ea typeface="+mn-ea"/>
                <a:cs typeface="Calibri" panose="020F0502020204030204"/>
              </a:endParaRPr>
            </a:p>
          </p:txBody>
        </p:sp>
        <p:pic>
          <p:nvPicPr>
            <p:cNvPr id="28" name="Picture 27" descr="Free Linkedin Transparent, Download Free Linkedin Transparent png images,  Free ClipArts on Clipart Library">
              <a:extLst>
                <a:ext uri="{FF2B5EF4-FFF2-40B4-BE49-F238E27FC236}">
                  <a16:creationId xmlns:a16="http://schemas.microsoft.com/office/drawing/2014/main" id="{187D9A2A-5BE0-4653-917E-601DC2E0567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11446"/>
            <a:stretch/>
          </p:blipFill>
          <p:spPr bwMode="auto">
            <a:xfrm>
              <a:off x="5140274" y="5570285"/>
              <a:ext cx="320598" cy="319610"/>
            </a:xfrm>
            <a:prstGeom prst="rect">
              <a:avLst/>
            </a:prstGeom>
            <a:noFill/>
            <a:extLst>
              <a:ext uri="{909E8E84-426E-40DD-AFC4-6F175D3DCCD1}">
                <a14:hiddenFill xmlns:a14="http://schemas.microsoft.com/office/drawing/2010/main">
                  <a:solidFill>
                    <a:srgbClr val="FFFFFF"/>
                  </a:solidFill>
                </a14:hiddenFill>
              </a:ext>
            </a:extLst>
          </p:spPr>
        </p:pic>
      </p:grpSp>
      <p:pic>
        <p:nvPicPr>
          <p:cNvPr id="29" name="Picture 28">
            <a:extLst>
              <a:ext uri="{FF2B5EF4-FFF2-40B4-BE49-F238E27FC236}">
                <a16:creationId xmlns:a16="http://schemas.microsoft.com/office/drawing/2014/main" id="{F2D8DB90-2DF9-4358-A609-2F92D81FE919}"/>
              </a:ext>
            </a:extLst>
          </p:cNvPr>
          <p:cNvPicPr>
            <a:picLocks noChangeAspect="1"/>
          </p:cNvPicPr>
          <p:nvPr/>
        </p:nvPicPr>
        <p:blipFill rotWithShape="1">
          <a:blip r:embed="rId5"/>
          <a:srcRect l="25863" r="23551"/>
          <a:stretch/>
        </p:blipFill>
        <p:spPr>
          <a:xfrm>
            <a:off x="3499556" y="1863033"/>
            <a:ext cx="1699260" cy="2235200"/>
          </a:xfrm>
          <a:prstGeom prst="rect">
            <a:avLst/>
          </a:prstGeom>
          <a:ln>
            <a:noFill/>
          </a:ln>
          <a:effectLst>
            <a:outerShdw blurRad="190500" algn="tl" rotWithShape="0">
              <a:srgbClr val="000000">
                <a:alpha val="70000"/>
              </a:srgbClr>
            </a:outerShdw>
          </a:effectLst>
        </p:spPr>
      </p:pic>
      <p:sp>
        <p:nvSpPr>
          <p:cNvPr id="30" name="TextBox 4">
            <a:extLst>
              <a:ext uri="{FF2B5EF4-FFF2-40B4-BE49-F238E27FC236}">
                <a16:creationId xmlns:a16="http://schemas.microsoft.com/office/drawing/2014/main" id="{C41C8353-F967-46DF-80CD-7C301871D2C5}"/>
              </a:ext>
            </a:extLst>
          </p:cNvPr>
          <p:cNvSpPr txBox="1"/>
          <p:nvPr/>
        </p:nvSpPr>
        <p:spPr>
          <a:xfrm>
            <a:off x="3165356" y="4191443"/>
            <a:ext cx="2289967" cy="923330"/>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1" i="0" u="none" strike="noStrike" kern="1200" cap="none" spc="0" normalizeH="0" baseline="0" noProof="0">
                <a:ln>
                  <a:noFill/>
                </a:ln>
                <a:solidFill>
                  <a:prstClr val="white"/>
                </a:solidFill>
                <a:effectLst/>
                <a:uLnTx/>
                <a:uFillTx/>
                <a:latin typeface="Calibri" panose="020F0502020204030204"/>
                <a:ea typeface="+mn-ea"/>
                <a:cs typeface="+mn-cs"/>
              </a:rPr>
              <a:t>Paul Heaton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a:ln>
                  <a:noFill/>
                </a:ln>
                <a:solidFill>
                  <a:prstClr val="white"/>
                </a:solidFill>
                <a:effectLst/>
                <a:uLnTx/>
                <a:uFillTx/>
                <a:latin typeface="Calibri" panose="020F0502020204030204"/>
                <a:ea typeface="+mn-ea"/>
                <a:cs typeface="+mn-cs"/>
              </a:rPr>
              <a:t>CEO &amp; Co-founder</a:t>
            </a:r>
          </a:p>
          <a:p>
            <a:pPr marL="0" marR="0" lvl="0" indent="0" algn="ctr" defTabSz="914400" rtl="0" eaLnBrk="1" fontAlgn="auto" latinLnBrk="0" hangingPunct="1">
              <a:lnSpc>
                <a:spcPct val="100000"/>
              </a:lnSpc>
              <a:spcBef>
                <a:spcPts val="0"/>
              </a:spcBef>
              <a:spcAft>
                <a:spcPts val="0"/>
              </a:spcAft>
              <a:buClrTx/>
              <a:buSzTx/>
              <a:buFontTx/>
              <a:buNone/>
              <a:tabLst/>
              <a:defRPr/>
            </a:pPr>
            <a:r>
              <a:rPr lang="en-AU">
                <a:solidFill>
                  <a:prstClr val="white"/>
                </a:solidFill>
                <a:latin typeface="Calibri" panose="020F0502020204030204"/>
              </a:rPr>
              <a:t>cubesys</a:t>
            </a:r>
            <a:endParaRPr kumimoji="0" lang="en-A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TextBox 10">
            <a:extLst>
              <a:ext uri="{FF2B5EF4-FFF2-40B4-BE49-F238E27FC236}">
                <a16:creationId xmlns:a16="http://schemas.microsoft.com/office/drawing/2014/main" id="{3C22EA0E-578E-46E4-A57A-D770B2925DC3}"/>
              </a:ext>
            </a:extLst>
          </p:cNvPr>
          <p:cNvSpPr txBox="1"/>
          <p:nvPr/>
        </p:nvSpPr>
        <p:spPr>
          <a:xfrm>
            <a:off x="3212490" y="5260929"/>
            <a:ext cx="2487029" cy="400110"/>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2000" b="0" i="0" u="none" strike="noStrike" kern="1200" cap="none" spc="0" normalizeH="0" baseline="0" noProof="0" err="1">
                <a:ln>
                  <a:noFill/>
                </a:ln>
                <a:solidFill>
                  <a:prstClr val="white"/>
                </a:solidFill>
                <a:effectLst/>
                <a:uLnTx/>
                <a:uFillTx/>
                <a:latin typeface="Calibri" panose="020F0502020204030204"/>
                <a:ea typeface="+mn-lt"/>
                <a:cs typeface="Calibri" panose="020F0502020204030204"/>
              </a:rPr>
              <a:t>paulmichaelheaton</a:t>
            </a:r>
            <a:endParaRPr kumimoji="0" lang="en-AU" sz="2400" b="0" i="0" u="none" strike="noStrike" kern="1200" cap="none" spc="0" normalizeH="0" baseline="0" noProof="0">
              <a:ln>
                <a:noFill/>
              </a:ln>
              <a:solidFill>
                <a:prstClr val="white"/>
              </a:solidFill>
              <a:effectLst/>
              <a:uLnTx/>
              <a:uFillTx/>
              <a:latin typeface="Calibri" panose="020F0502020204030204"/>
              <a:ea typeface="+mn-ea"/>
              <a:cs typeface="Calibri" panose="020F0502020204030204"/>
            </a:endParaRPr>
          </a:p>
        </p:txBody>
      </p:sp>
      <p:pic>
        <p:nvPicPr>
          <p:cNvPr id="32" name="Picture 31" descr="Free Linkedin Transparent, Download Free Linkedin Transparent png images,  Free ClipArts on Clipart Library">
            <a:extLst>
              <a:ext uri="{FF2B5EF4-FFF2-40B4-BE49-F238E27FC236}">
                <a16:creationId xmlns:a16="http://schemas.microsoft.com/office/drawing/2014/main" id="{009886CE-77E5-43EE-9E95-4354304EF51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11446"/>
          <a:stretch/>
        </p:blipFill>
        <p:spPr bwMode="auto">
          <a:xfrm>
            <a:off x="3052191" y="5292192"/>
            <a:ext cx="320598" cy="31961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272894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a:extLst>
              <a:ext uri="{FF2B5EF4-FFF2-40B4-BE49-F238E27FC236}">
                <a16:creationId xmlns:a16="http://schemas.microsoft.com/office/drawing/2014/main" id="{18FC7A66-0902-4EDC-A848-1298224C8FC3}"/>
              </a:ext>
            </a:extLst>
          </p:cNvPr>
          <p:cNvPicPr>
            <a:picLocks noChangeAspect="1"/>
          </p:cNvPicPr>
          <p:nvPr/>
        </p:nvPicPr>
        <p:blipFill>
          <a:blip r:embed="rId3"/>
          <a:stretch>
            <a:fillRect/>
          </a:stretch>
        </p:blipFill>
        <p:spPr>
          <a:xfrm>
            <a:off x="617724" y="863964"/>
            <a:ext cx="10956551" cy="5943928"/>
          </a:xfrm>
          <a:prstGeom prst="rect">
            <a:avLst/>
          </a:prstGeom>
        </p:spPr>
      </p:pic>
      <p:pic>
        <p:nvPicPr>
          <p:cNvPr id="34" name="Picture 33" descr="Nerdio for Azure">
            <a:extLst>
              <a:ext uri="{FF2B5EF4-FFF2-40B4-BE49-F238E27FC236}">
                <a16:creationId xmlns:a16="http://schemas.microsoft.com/office/drawing/2014/main" id="{98E06462-5E6C-4C27-9786-EDCBBA827D6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318092" y="751390"/>
            <a:ext cx="1116874" cy="1116874"/>
          </a:xfrm>
          <a:prstGeom prst="rect">
            <a:avLst/>
          </a:prstGeom>
          <a:noFill/>
          <a:extLst>
            <a:ext uri="{909E8E84-426E-40DD-AFC4-6F175D3DCCD1}">
              <a14:hiddenFill xmlns:a14="http://schemas.microsoft.com/office/drawing/2010/main">
                <a:solidFill>
                  <a:srgbClr val="FFFFFF"/>
                </a:solidFill>
              </a14:hiddenFill>
            </a:ext>
          </a:extLst>
        </p:spPr>
      </p:pic>
      <p:sp>
        <p:nvSpPr>
          <p:cNvPr id="3" name="Title 1">
            <a:extLst>
              <a:ext uri="{FF2B5EF4-FFF2-40B4-BE49-F238E27FC236}">
                <a16:creationId xmlns:a16="http://schemas.microsoft.com/office/drawing/2014/main" id="{1A13B672-99EF-D732-CA6C-9A507F416CC7}"/>
              </a:ext>
            </a:extLst>
          </p:cNvPr>
          <p:cNvSpPr txBox="1">
            <a:spLocks/>
          </p:cNvSpPr>
          <p:nvPr/>
        </p:nvSpPr>
        <p:spPr>
          <a:xfrm>
            <a:off x="495300" y="255266"/>
            <a:ext cx="9238152" cy="608698"/>
          </a:xfr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latin typeface="+mn-lt"/>
              </a:rPr>
              <a:t>AVD or W365</a:t>
            </a:r>
          </a:p>
        </p:txBody>
      </p:sp>
    </p:spTree>
    <p:extLst>
      <p:ext uri="{BB962C8B-B14F-4D97-AF65-F5344CB8AC3E}">
        <p14:creationId xmlns:p14="http://schemas.microsoft.com/office/powerpoint/2010/main" val="220697908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9B93AE0-7C97-FE7B-963A-5CEE7094C5F6}"/>
              </a:ext>
            </a:extLst>
          </p:cNvPr>
          <p:cNvGrpSpPr/>
          <p:nvPr/>
        </p:nvGrpSpPr>
        <p:grpSpPr>
          <a:xfrm>
            <a:off x="1769553" y="419660"/>
            <a:ext cx="8652893" cy="6018679"/>
            <a:chOff x="2256407" y="492767"/>
            <a:chExt cx="7983211" cy="5585758"/>
          </a:xfrm>
        </p:grpSpPr>
        <p:pic>
          <p:nvPicPr>
            <p:cNvPr id="16" name="Picture 15">
              <a:extLst>
                <a:ext uri="{FF2B5EF4-FFF2-40B4-BE49-F238E27FC236}">
                  <a16:creationId xmlns:a16="http://schemas.microsoft.com/office/drawing/2014/main" id="{DCCE3610-DA4E-4B76-97CE-19AD6012F1A0}"/>
                </a:ext>
              </a:extLst>
            </p:cNvPr>
            <p:cNvPicPr>
              <a:picLocks noChangeAspect="1"/>
            </p:cNvPicPr>
            <p:nvPr/>
          </p:nvPicPr>
          <p:blipFill rotWithShape="1">
            <a:blip r:embed="rId3"/>
            <a:srcRect t="10048" b="771"/>
            <a:stretch/>
          </p:blipFill>
          <p:spPr>
            <a:xfrm>
              <a:off x="2274506" y="492767"/>
              <a:ext cx="7964177" cy="1080323"/>
            </a:xfrm>
            <a:prstGeom prst="rect">
              <a:avLst/>
            </a:prstGeom>
          </p:spPr>
        </p:pic>
        <p:pic>
          <p:nvPicPr>
            <p:cNvPr id="18" name="Picture 17">
              <a:extLst>
                <a:ext uri="{FF2B5EF4-FFF2-40B4-BE49-F238E27FC236}">
                  <a16:creationId xmlns:a16="http://schemas.microsoft.com/office/drawing/2014/main" id="{CA19BA45-3125-4EC7-AA61-FA3F730A5E78}"/>
                </a:ext>
              </a:extLst>
            </p:cNvPr>
            <p:cNvPicPr>
              <a:picLocks noChangeAspect="1"/>
            </p:cNvPicPr>
            <p:nvPr/>
          </p:nvPicPr>
          <p:blipFill rotWithShape="1">
            <a:blip r:embed="rId4"/>
            <a:srcRect b="2155"/>
            <a:stretch/>
          </p:blipFill>
          <p:spPr>
            <a:xfrm>
              <a:off x="2257322" y="1573856"/>
              <a:ext cx="7981361" cy="714524"/>
            </a:xfrm>
            <a:prstGeom prst="rect">
              <a:avLst/>
            </a:prstGeom>
          </p:spPr>
        </p:pic>
        <p:pic>
          <p:nvPicPr>
            <p:cNvPr id="19" name="Picture 18">
              <a:extLst>
                <a:ext uri="{FF2B5EF4-FFF2-40B4-BE49-F238E27FC236}">
                  <a16:creationId xmlns:a16="http://schemas.microsoft.com/office/drawing/2014/main" id="{491B0339-2DD0-4B0D-BA10-324CD29FC825}"/>
                </a:ext>
              </a:extLst>
            </p:cNvPr>
            <p:cNvPicPr>
              <a:picLocks noChangeAspect="1"/>
            </p:cNvPicPr>
            <p:nvPr/>
          </p:nvPicPr>
          <p:blipFill rotWithShape="1">
            <a:blip r:embed="rId5"/>
            <a:srcRect t="2945" b="4723"/>
            <a:stretch/>
          </p:blipFill>
          <p:spPr>
            <a:xfrm>
              <a:off x="2266847" y="2288380"/>
              <a:ext cx="7972771" cy="468019"/>
            </a:xfrm>
            <a:prstGeom prst="rect">
              <a:avLst/>
            </a:prstGeom>
          </p:spPr>
        </p:pic>
        <p:pic>
          <p:nvPicPr>
            <p:cNvPr id="20" name="Picture 19">
              <a:extLst>
                <a:ext uri="{FF2B5EF4-FFF2-40B4-BE49-F238E27FC236}">
                  <a16:creationId xmlns:a16="http://schemas.microsoft.com/office/drawing/2014/main" id="{1539EE22-4E4F-40DF-B6C3-EB03E50C8C73}"/>
                </a:ext>
              </a:extLst>
            </p:cNvPr>
            <p:cNvPicPr>
              <a:picLocks noChangeAspect="1"/>
            </p:cNvPicPr>
            <p:nvPr/>
          </p:nvPicPr>
          <p:blipFill rotWithShape="1">
            <a:blip r:embed="rId6"/>
            <a:srcRect t="2275"/>
            <a:stretch/>
          </p:blipFill>
          <p:spPr>
            <a:xfrm>
              <a:off x="2266848" y="2755082"/>
              <a:ext cx="7964168" cy="671674"/>
            </a:xfrm>
            <a:prstGeom prst="rect">
              <a:avLst/>
            </a:prstGeom>
          </p:spPr>
        </p:pic>
        <p:pic>
          <p:nvPicPr>
            <p:cNvPr id="21" name="Picture 20">
              <a:extLst>
                <a:ext uri="{FF2B5EF4-FFF2-40B4-BE49-F238E27FC236}">
                  <a16:creationId xmlns:a16="http://schemas.microsoft.com/office/drawing/2014/main" id="{E445179D-52D9-4391-B1E0-5C6623333247}"/>
                </a:ext>
              </a:extLst>
            </p:cNvPr>
            <p:cNvPicPr>
              <a:picLocks noChangeAspect="1"/>
            </p:cNvPicPr>
            <p:nvPr/>
          </p:nvPicPr>
          <p:blipFill rotWithShape="1">
            <a:blip r:embed="rId7"/>
            <a:srcRect t="889"/>
            <a:stretch/>
          </p:blipFill>
          <p:spPr>
            <a:xfrm>
              <a:off x="2266847" y="3426756"/>
              <a:ext cx="7972764" cy="1260218"/>
            </a:xfrm>
            <a:prstGeom prst="rect">
              <a:avLst/>
            </a:prstGeom>
          </p:spPr>
        </p:pic>
        <p:pic>
          <p:nvPicPr>
            <p:cNvPr id="24" name="Picture 23">
              <a:extLst>
                <a:ext uri="{FF2B5EF4-FFF2-40B4-BE49-F238E27FC236}">
                  <a16:creationId xmlns:a16="http://schemas.microsoft.com/office/drawing/2014/main" id="{3CADC3B2-4A87-4C63-B34A-57F79801BFBA}"/>
                </a:ext>
              </a:extLst>
            </p:cNvPr>
            <p:cNvPicPr>
              <a:picLocks noChangeAspect="1"/>
            </p:cNvPicPr>
            <p:nvPr/>
          </p:nvPicPr>
          <p:blipFill>
            <a:blip r:embed="rId8"/>
            <a:stretch>
              <a:fillRect/>
            </a:stretch>
          </p:blipFill>
          <p:spPr>
            <a:xfrm>
              <a:off x="2257335" y="4652363"/>
              <a:ext cx="7981348" cy="309288"/>
            </a:xfrm>
            <a:prstGeom prst="rect">
              <a:avLst/>
            </a:prstGeom>
          </p:spPr>
        </p:pic>
        <p:pic>
          <p:nvPicPr>
            <p:cNvPr id="26" name="Picture 25">
              <a:extLst>
                <a:ext uri="{FF2B5EF4-FFF2-40B4-BE49-F238E27FC236}">
                  <a16:creationId xmlns:a16="http://schemas.microsoft.com/office/drawing/2014/main" id="{993FC5FC-96BB-42BA-A253-B9F6561D3765}"/>
                </a:ext>
              </a:extLst>
            </p:cNvPr>
            <p:cNvPicPr>
              <a:picLocks noChangeAspect="1"/>
            </p:cNvPicPr>
            <p:nvPr/>
          </p:nvPicPr>
          <p:blipFill>
            <a:blip r:embed="rId9"/>
            <a:stretch>
              <a:fillRect/>
            </a:stretch>
          </p:blipFill>
          <p:spPr>
            <a:xfrm>
              <a:off x="2256407" y="4961651"/>
              <a:ext cx="7972765" cy="1116874"/>
            </a:xfrm>
            <a:prstGeom prst="rect">
              <a:avLst/>
            </a:prstGeom>
          </p:spPr>
        </p:pic>
      </p:grpSp>
      <p:pic>
        <p:nvPicPr>
          <p:cNvPr id="30" name="Picture 4" descr="Nerdio for Azure">
            <a:extLst>
              <a:ext uri="{FF2B5EF4-FFF2-40B4-BE49-F238E27FC236}">
                <a16:creationId xmlns:a16="http://schemas.microsoft.com/office/drawing/2014/main" id="{8E459391-6200-4D00-A24B-AB2B9780451A}"/>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t="19042" b="15291"/>
          <a:stretch/>
        </p:blipFill>
        <p:spPr bwMode="auto">
          <a:xfrm>
            <a:off x="1892353" y="454025"/>
            <a:ext cx="1116874" cy="7334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819398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CE9F67B-0A79-4458-AC3E-F0B929CFF405}"/>
              </a:ext>
            </a:extLst>
          </p:cNvPr>
          <p:cNvSpPr txBox="1"/>
          <p:nvPr/>
        </p:nvSpPr>
        <p:spPr>
          <a:xfrm>
            <a:off x="4707775" y="2767280"/>
            <a:ext cx="2776450" cy="1323439"/>
          </a:xfrm>
          <a:prstGeom prst="rect">
            <a:avLst/>
          </a:prstGeom>
          <a:noFill/>
        </p:spPr>
        <p:txBody>
          <a:bodyPr wrap="square" lIns="91440" tIns="45720" rIns="91440" bIns="45720" anchor="t">
            <a:spAutoFit/>
          </a:bodyPr>
          <a:lstStyle/>
          <a:p>
            <a:r>
              <a:rPr lang="en-AU" sz="8000" b="1">
                <a:solidFill>
                  <a:schemeClr val="bg2"/>
                </a:solidFill>
              </a:rPr>
              <a:t>Demo</a:t>
            </a:r>
          </a:p>
        </p:txBody>
      </p:sp>
    </p:spTree>
    <p:extLst>
      <p:ext uri="{BB962C8B-B14F-4D97-AF65-F5344CB8AC3E}">
        <p14:creationId xmlns:p14="http://schemas.microsoft.com/office/powerpoint/2010/main" val="390031585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5">
            <a:extLst>
              <a:ext uri="{FF2B5EF4-FFF2-40B4-BE49-F238E27FC236}">
                <a16:creationId xmlns:a16="http://schemas.microsoft.com/office/drawing/2014/main" id="{2206D4E4-A713-4E6D-984F-1D1E640BEAF1}"/>
              </a:ext>
            </a:extLst>
          </p:cNvPr>
          <p:cNvSpPr txBox="1"/>
          <p:nvPr/>
        </p:nvSpPr>
        <p:spPr>
          <a:xfrm>
            <a:off x="6602131" y="3675953"/>
            <a:ext cx="5069088" cy="646331"/>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AU" sz="1800" b="1" i="0" u="none" strike="noStrike" kern="1200" cap="none" spc="0" normalizeH="0" baseline="0" noProof="0">
                <a:ln>
                  <a:noFill/>
                </a:ln>
                <a:solidFill>
                  <a:prstClr val="white"/>
                </a:solidFill>
                <a:effectLst/>
                <a:uLnTx/>
                <a:uFillTx/>
                <a:latin typeface="Calibri" panose="020F0502020204030204"/>
                <a:ea typeface="+mn-ea"/>
                <a:cs typeface="+mn-cs"/>
              </a:rPr>
              <a:t>George Zajakovski</a:t>
            </a:r>
          </a:p>
          <a:p>
            <a:pPr marL="0" marR="0" lvl="0" indent="0" defTabSz="914400" rtl="0" eaLnBrk="1" fontAlgn="auto" latinLnBrk="0" hangingPunct="1">
              <a:lnSpc>
                <a:spcPct val="100000"/>
              </a:lnSpc>
              <a:spcBef>
                <a:spcPts val="0"/>
              </a:spcBef>
              <a:spcAft>
                <a:spcPts val="0"/>
              </a:spcAft>
              <a:buClrTx/>
              <a:buSzTx/>
              <a:buFontTx/>
              <a:buNone/>
              <a:tabLst/>
              <a:defRPr/>
            </a:pPr>
            <a:r>
              <a:rPr lang="en-AU">
                <a:solidFill>
                  <a:prstClr val="white"/>
                </a:solidFill>
                <a:latin typeface="Calibri" panose="020F0502020204030204"/>
                <a:hlinkClick r:id="rId3"/>
              </a:rPr>
              <a:t>george.zajakovski@cubesys.com.au</a:t>
            </a:r>
            <a:endParaRPr lang="en-AU">
              <a:solidFill>
                <a:prstClr val="white"/>
              </a:solidFill>
              <a:latin typeface="Calibri" panose="020F0502020204030204"/>
            </a:endParaRPr>
          </a:p>
        </p:txBody>
      </p:sp>
      <p:grpSp>
        <p:nvGrpSpPr>
          <p:cNvPr id="23" name="Group 22">
            <a:extLst>
              <a:ext uri="{FF2B5EF4-FFF2-40B4-BE49-F238E27FC236}">
                <a16:creationId xmlns:a16="http://schemas.microsoft.com/office/drawing/2014/main" id="{6FADF340-15CB-4AB2-BB99-C1D433062396}"/>
              </a:ext>
            </a:extLst>
          </p:cNvPr>
          <p:cNvGrpSpPr/>
          <p:nvPr/>
        </p:nvGrpSpPr>
        <p:grpSpPr>
          <a:xfrm>
            <a:off x="6598926" y="4365650"/>
            <a:ext cx="2144168" cy="400110"/>
            <a:chOff x="5026314" y="5561298"/>
            <a:chExt cx="2144168" cy="400110"/>
          </a:xfrm>
        </p:grpSpPr>
        <p:sp>
          <p:nvSpPr>
            <p:cNvPr id="27" name="TextBox 12">
              <a:extLst>
                <a:ext uri="{FF2B5EF4-FFF2-40B4-BE49-F238E27FC236}">
                  <a16:creationId xmlns:a16="http://schemas.microsoft.com/office/drawing/2014/main" id="{CDD94CE1-2C46-45E1-B284-27F1C63AC867}"/>
                </a:ext>
              </a:extLst>
            </p:cNvPr>
            <p:cNvSpPr txBox="1"/>
            <p:nvPr/>
          </p:nvSpPr>
          <p:spPr>
            <a:xfrm>
              <a:off x="5026314" y="5561298"/>
              <a:ext cx="2144168" cy="400110"/>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2000" err="1">
                  <a:solidFill>
                    <a:prstClr val="white"/>
                  </a:solidFill>
                  <a:latin typeface="Calibri" panose="020F0502020204030204"/>
                  <a:ea typeface="+mn-lt"/>
                  <a:cs typeface="Calibri" panose="020F0502020204030204"/>
                </a:rPr>
                <a:t>gz</a:t>
              </a:r>
              <a:r>
                <a:rPr kumimoji="0" lang="en-AU" sz="2000" b="0" i="0" u="none" strike="noStrike" kern="1200" cap="none" spc="0" normalizeH="0" baseline="0" noProof="0" err="1">
                  <a:ln>
                    <a:noFill/>
                  </a:ln>
                  <a:solidFill>
                    <a:prstClr val="white"/>
                  </a:solidFill>
                  <a:effectLst/>
                  <a:uLnTx/>
                  <a:uFillTx/>
                  <a:latin typeface="Calibri" panose="020F0502020204030204"/>
                  <a:ea typeface="+mn-lt"/>
                  <a:cs typeface="Calibri" panose="020F0502020204030204"/>
                </a:rPr>
                <a:t>ajakovski</a:t>
              </a:r>
              <a:endParaRPr kumimoji="0" lang="en-AU" sz="2400" b="0" i="0" u="none" strike="noStrike" kern="1200" cap="none" spc="0" normalizeH="0" baseline="0" noProof="0">
                <a:ln>
                  <a:noFill/>
                </a:ln>
                <a:solidFill>
                  <a:prstClr val="white"/>
                </a:solidFill>
                <a:effectLst/>
                <a:uLnTx/>
                <a:uFillTx/>
                <a:latin typeface="Calibri" panose="020F0502020204030204"/>
                <a:ea typeface="+mn-ea"/>
                <a:cs typeface="Calibri" panose="020F0502020204030204"/>
              </a:endParaRPr>
            </a:p>
          </p:txBody>
        </p:sp>
        <p:pic>
          <p:nvPicPr>
            <p:cNvPr id="28" name="Picture 27" descr="Free Linkedin Transparent, Download Free Linkedin Transparent png images,  Free ClipArts on Clipart Library">
              <a:extLst>
                <a:ext uri="{FF2B5EF4-FFF2-40B4-BE49-F238E27FC236}">
                  <a16:creationId xmlns:a16="http://schemas.microsoft.com/office/drawing/2014/main" id="{187D9A2A-5BE0-4653-917E-601DC2E0567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11446"/>
            <a:stretch/>
          </p:blipFill>
          <p:spPr bwMode="auto">
            <a:xfrm>
              <a:off x="5140274" y="5570285"/>
              <a:ext cx="320598" cy="319610"/>
            </a:xfrm>
            <a:prstGeom prst="rect">
              <a:avLst/>
            </a:prstGeom>
            <a:noFill/>
            <a:extLst>
              <a:ext uri="{909E8E84-426E-40DD-AFC4-6F175D3DCCD1}">
                <a14:hiddenFill xmlns:a14="http://schemas.microsoft.com/office/drawing/2010/main">
                  <a:solidFill>
                    <a:srgbClr val="FFFFFF"/>
                  </a:solidFill>
                </a14:hiddenFill>
              </a:ext>
            </a:extLst>
          </p:spPr>
        </p:pic>
      </p:grpSp>
      <p:sp>
        <p:nvSpPr>
          <p:cNvPr id="30" name="TextBox 4">
            <a:extLst>
              <a:ext uri="{FF2B5EF4-FFF2-40B4-BE49-F238E27FC236}">
                <a16:creationId xmlns:a16="http://schemas.microsoft.com/office/drawing/2014/main" id="{C41C8353-F967-46DF-80CD-7C301871D2C5}"/>
              </a:ext>
            </a:extLst>
          </p:cNvPr>
          <p:cNvSpPr txBox="1"/>
          <p:nvPr/>
        </p:nvSpPr>
        <p:spPr>
          <a:xfrm>
            <a:off x="2743958" y="3675954"/>
            <a:ext cx="4282287" cy="646331"/>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AU" sz="1800" b="1" i="0" u="none" strike="noStrike" kern="1200" cap="none" spc="0" normalizeH="0" baseline="0" noProof="0">
                <a:ln>
                  <a:noFill/>
                </a:ln>
                <a:solidFill>
                  <a:prstClr val="white"/>
                </a:solidFill>
                <a:effectLst/>
                <a:uLnTx/>
                <a:uFillTx/>
                <a:latin typeface="Calibri" panose="020F0502020204030204"/>
                <a:ea typeface="+mn-ea"/>
                <a:cs typeface="+mn-cs"/>
              </a:rPr>
              <a:t>Paul Heaton</a:t>
            </a:r>
          </a:p>
          <a:p>
            <a:pPr marL="0" marR="0" lvl="0" indent="0" defTabSz="914400" rtl="0" eaLnBrk="1" fontAlgn="auto" latinLnBrk="0" hangingPunct="1">
              <a:lnSpc>
                <a:spcPct val="100000"/>
              </a:lnSpc>
              <a:spcBef>
                <a:spcPts val="0"/>
              </a:spcBef>
              <a:spcAft>
                <a:spcPts val="0"/>
              </a:spcAft>
              <a:buClrTx/>
              <a:buSzTx/>
              <a:buFontTx/>
              <a:buNone/>
              <a:tabLst/>
              <a:defRPr/>
            </a:pPr>
            <a:r>
              <a:rPr lang="en-AU" sz="1800" u="sng">
                <a:solidFill>
                  <a:srgbClr val="0563C1"/>
                </a:solidFill>
                <a:effectLst/>
                <a:latin typeface="Calibri" panose="020F0502020204030204" pitchFamily="34" charset="0"/>
                <a:ea typeface="Calibri" panose="020F0502020204030204" pitchFamily="34" charset="0"/>
                <a:cs typeface="Cordia New" panose="020B0304020202020204" pitchFamily="34" charset="-34"/>
                <a:hlinkClick r:id="rId5"/>
              </a:rPr>
              <a:t>paul.heaton@cubesys.com.au</a:t>
            </a:r>
            <a:endParaRPr kumimoji="0" lang="en-AU"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TextBox 10">
            <a:extLst>
              <a:ext uri="{FF2B5EF4-FFF2-40B4-BE49-F238E27FC236}">
                <a16:creationId xmlns:a16="http://schemas.microsoft.com/office/drawing/2014/main" id="{3C22EA0E-578E-46E4-A57A-D770B2925DC3}"/>
              </a:ext>
            </a:extLst>
          </p:cNvPr>
          <p:cNvSpPr txBox="1"/>
          <p:nvPr/>
        </p:nvSpPr>
        <p:spPr>
          <a:xfrm>
            <a:off x="3012207" y="4352437"/>
            <a:ext cx="2487029" cy="400110"/>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2000" b="0" i="0" u="none" strike="noStrike" kern="1200" cap="none" spc="0" normalizeH="0" baseline="0" noProof="0" err="1">
                <a:ln>
                  <a:noFill/>
                </a:ln>
                <a:solidFill>
                  <a:prstClr val="white"/>
                </a:solidFill>
                <a:effectLst/>
                <a:uLnTx/>
                <a:uFillTx/>
                <a:latin typeface="Calibri" panose="020F0502020204030204"/>
                <a:ea typeface="+mn-lt"/>
                <a:cs typeface="Calibri" panose="020F0502020204030204"/>
              </a:rPr>
              <a:t>paulmichaelheaton</a:t>
            </a:r>
            <a:endParaRPr kumimoji="0" lang="en-AU" sz="2400" b="0" i="0" u="none" strike="noStrike" kern="1200" cap="none" spc="0" normalizeH="0" baseline="0" noProof="0">
              <a:ln>
                <a:noFill/>
              </a:ln>
              <a:solidFill>
                <a:prstClr val="white"/>
              </a:solidFill>
              <a:effectLst/>
              <a:uLnTx/>
              <a:uFillTx/>
              <a:latin typeface="Calibri" panose="020F0502020204030204"/>
              <a:ea typeface="+mn-ea"/>
              <a:cs typeface="Calibri" panose="020F0502020204030204"/>
            </a:endParaRPr>
          </a:p>
        </p:txBody>
      </p:sp>
      <p:pic>
        <p:nvPicPr>
          <p:cNvPr id="32" name="Picture 31" descr="Free Linkedin Transparent, Download Free Linkedin Transparent png images,  Free ClipArts on Clipart Library">
            <a:extLst>
              <a:ext uri="{FF2B5EF4-FFF2-40B4-BE49-F238E27FC236}">
                <a16:creationId xmlns:a16="http://schemas.microsoft.com/office/drawing/2014/main" id="{009886CE-77E5-43EE-9E95-4354304EF51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11446"/>
          <a:stretch/>
        </p:blipFill>
        <p:spPr bwMode="auto">
          <a:xfrm>
            <a:off x="2851908" y="4383700"/>
            <a:ext cx="320598" cy="31961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94A36210-16B4-8809-ED00-639EBF559069}"/>
              </a:ext>
            </a:extLst>
          </p:cNvPr>
          <p:cNvSpPr txBox="1"/>
          <p:nvPr/>
        </p:nvSpPr>
        <p:spPr>
          <a:xfrm>
            <a:off x="3276542" y="1620214"/>
            <a:ext cx="5638916" cy="1323439"/>
          </a:xfrm>
          <a:prstGeom prst="rect">
            <a:avLst/>
          </a:prstGeom>
          <a:noFill/>
        </p:spPr>
        <p:txBody>
          <a:bodyPr wrap="none" rtlCol="0">
            <a:spAutoFit/>
          </a:bodyPr>
          <a:lstStyle/>
          <a:p>
            <a:r>
              <a:rPr lang="en-AU" sz="8000" b="1">
                <a:solidFill>
                  <a:schemeClr val="bg1"/>
                </a:solidFill>
              </a:rPr>
              <a:t>QUESTIONS?</a:t>
            </a:r>
          </a:p>
        </p:txBody>
      </p:sp>
    </p:spTree>
    <p:extLst>
      <p:ext uri="{BB962C8B-B14F-4D97-AF65-F5344CB8AC3E}">
        <p14:creationId xmlns:p14="http://schemas.microsoft.com/office/powerpoint/2010/main" val="298466576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00083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932872513"/>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80C03DD-7F3D-F369-1730-6D9055F9CA84}"/>
              </a:ext>
            </a:extLst>
          </p:cNvPr>
          <p:cNvSpPr>
            <a:spLocks noGrp="1"/>
          </p:cNvSpPr>
          <p:nvPr>
            <p:ph sz="quarter" idx="4294967295"/>
          </p:nvPr>
        </p:nvSpPr>
        <p:spPr>
          <a:xfrm>
            <a:off x="355600" y="1586298"/>
            <a:ext cx="11836400" cy="3887402"/>
          </a:xfrm>
          <a:prstGeom prst="rect">
            <a:avLst/>
          </a:prstGeom>
        </p:spPr>
        <p:txBody>
          <a:bodyPr lIns="91440" tIns="45720" rIns="91440" bIns="45720" anchor="t"/>
          <a:lstStyle/>
          <a:p>
            <a:r>
              <a:rPr lang="en-US">
                <a:solidFill>
                  <a:schemeClr val="bg1"/>
                </a:solidFill>
                <a:cs typeface="Calibri" panose="020F0502020204030204"/>
              </a:rPr>
              <a:t>What is Windows 365</a:t>
            </a:r>
          </a:p>
          <a:p>
            <a:r>
              <a:rPr lang="en-US">
                <a:solidFill>
                  <a:schemeClr val="bg1"/>
                </a:solidFill>
                <a:cs typeface="Calibri" panose="020F0502020204030204"/>
              </a:rPr>
              <a:t>Deployment process / requirements</a:t>
            </a:r>
          </a:p>
          <a:p>
            <a:r>
              <a:rPr lang="en-US">
                <a:solidFill>
                  <a:schemeClr val="bg1"/>
                </a:solidFill>
                <a:cs typeface="Calibri" panose="020F0502020204030204"/>
              </a:rPr>
              <a:t>AVD vs W365</a:t>
            </a:r>
          </a:p>
          <a:p>
            <a:r>
              <a:rPr lang="en-US">
                <a:solidFill>
                  <a:schemeClr val="bg1"/>
                </a:solidFill>
                <a:cs typeface="Calibri" panose="020F0502020204030204"/>
              </a:rPr>
              <a:t>Demos</a:t>
            </a:r>
          </a:p>
          <a:p>
            <a:r>
              <a:rPr lang="en-US">
                <a:solidFill>
                  <a:schemeClr val="bg1"/>
                </a:solidFill>
                <a:cs typeface="Calibri" panose="020F0502020204030204"/>
              </a:rPr>
              <a:t>	Admin portal</a:t>
            </a:r>
          </a:p>
          <a:p>
            <a:r>
              <a:rPr lang="en-US">
                <a:solidFill>
                  <a:schemeClr val="bg1"/>
                </a:solidFill>
                <a:cs typeface="Calibri" panose="020F0502020204030204"/>
              </a:rPr>
              <a:t>	End User experience</a:t>
            </a:r>
          </a:p>
          <a:p>
            <a:r>
              <a:rPr lang="en-US">
                <a:solidFill>
                  <a:schemeClr val="bg1"/>
                </a:solidFill>
                <a:cs typeface="Calibri" panose="020F0502020204030204"/>
              </a:rPr>
              <a:t>Questions</a:t>
            </a:r>
            <a:endParaRPr lang="en-AU">
              <a:solidFill>
                <a:schemeClr val="bg1"/>
              </a:solidFill>
              <a:cs typeface="Calibri" panose="020F0502020204030204"/>
            </a:endParaRPr>
          </a:p>
        </p:txBody>
      </p:sp>
      <p:sp>
        <p:nvSpPr>
          <p:cNvPr id="3" name="Title 2">
            <a:extLst>
              <a:ext uri="{FF2B5EF4-FFF2-40B4-BE49-F238E27FC236}">
                <a16:creationId xmlns:a16="http://schemas.microsoft.com/office/drawing/2014/main" id="{A5697F92-6C23-E0A0-19BD-86D927A0F473}"/>
              </a:ext>
            </a:extLst>
          </p:cNvPr>
          <p:cNvSpPr>
            <a:spLocks noGrp="1"/>
          </p:cNvSpPr>
          <p:nvPr>
            <p:ph type="title" idx="4294967295"/>
          </p:nvPr>
        </p:nvSpPr>
        <p:spPr>
          <a:xfrm>
            <a:off x="355600" y="760413"/>
            <a:ext cx="11836400" cy="450850"/>
          </a:xfrm>
          <a:prstGeom prst="rect">
            <a:avLst/>
          </a:prstGeom>
        </p:spPr>
        <p:txBody>
          <a:bodyPr/>
          <a:lstStyle/>
          <a:p>
            <a:r>
              <a:rPr lang="en-AU" b="1">
                <a:solidFill>
                  <a:srgbClr val="FFFF00"/>
                </a:solidFill>
              </a:rPr>
              <a:t>AGENDA</a:t>
            </a:r>
          </a:p>
        </p:txBody>
      </p:sp>
    </p:spTree>
    <p:extLst>
      <p:ext uri="{BB962C8B-B14F-4D97-AF65-F5344CB8AC3E}">
        <p14:creationId xmlns:p14="http://schemas.microsoft.com/office/powerpoint/2010/main" val="26880537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CE9F67B-0A79-4458-AC3E-F0B929CFF405}"/>
              </a:ext>
            </a:extLst>
          </p:cNvPr>
          <p:cNvSpPr txBox="1"/>
          <p:nvPr/>
        </p:nvSpPr>
        <p:spPr>
          <a:xfrm>
            <a:off x="471252" y="220070"/>
            <a:ext cx="6096912" cy="707886"/>
          </a:xfrm>
          <a:prstGeom prst="rect">
            <a:avLst/>
          </a:prstGeom>
          <a:noFill/>
        </p:spPr>
        <p:txBody>
          <a:bodyPr wrap="square">
            <a:spAutoFit/>
          </a:bodyPr>
          <a:lstStyle/>
          <a:p>
            <a:r>
              <a:rPr lang="en-AU" sz="4000">
                <a:solidFill>
                  <a:schemeClr val="bg1"/>
                </a:solidFill>
                <a:cs typeface="Calibri" panose="020F0502020204030204"/>
              </a:rPr>
              <a:t>Microsoft VDI solutions</a:t>
            </a:r>
          </a:p>
        </p:txBody>
      </p:sp>
      <p:pic>
        <p:nvPicPr>
          <p:cNvPr id="1026" name="Picture 2" descr="Microsoft | VDI Toolbox">
            <a:extLst>
              <a:ext uri="{FF2B5EF4-FFF2-40B4-BE49-F238E27FC236}">
                <a16:creationId xmlns:a16="http://schemas.microsoft.com/office/drawing/2014/main" id="{5A11C5C1-9067-CD55-0A53-0A1916B4C52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66825" y="1747159"/>
            <a:ext cx="4829175" cy="13335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3B4F0325-7078-30D2-AF16-093FB3A01456}"/>
              </a:ext>
            </a:extLst>
          </p:cNvPr>
          <p:cNvPicPr>
            <a:picLocks noChangeAspect="1"/>
          </p:cNvPicPr>
          <p:nvPr/>
        </p:nvPicPr>
        <p:blipFill>
          <a:blip r:embed="rId4"/>
          <a:stretch>
            <a:fillRect/>
          </a:stretch>
        </p:blipFill>
        <p:spPr>
          <a:xfrm>
            <a:off x="6096000" y="3899863"/>
            <a:ext cx="4819638" cy="1800292"/>
          </a:xfrm>
          <a:prstGeom prst="rect">
            <a:avLst/>
          </a:prstGeom>
        </p:spPr>
      </p:pic>
    </p:spTree>
    <p:extLst>
      <p:ext uri="{BB962C8B-B14F-4D97-AF65-F5344CB8AC3E}">
        <p14:creationId xmlns:p14="http://schemas.microsoft.com/office/powerpoint/2010/main" val="30908384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CE9F67B-0A79-4458-AC3E-F0B929CFF405}"/>
              </a:ext>
            </a:extLst>
          </p:cNvPr>
          <p:cNvSpPr txBox="1"/>
          <p:nvPr/>
        </p:nvSpPr>
        <p:spPr>
          <a:xfrm>
            <a:off x="471252" y="220070"/>
            <a:ext cx="6096912" cy="707886"/>
          </a:xfrm>
          <a:prstGeom prst="rect">
            <a:avLst/>
          </a:prstGeom>
          <a:noFill/>
        </p:spPr>
        <p:txBody>
          <a:bodyPr wrap="square">
            <a:spAutoFit/>
          </a:bodyPr>
          <a:lstStyle/>
          <a:p>
            <a:r>
              <a:rPr lang="en-AU" sz="4000">
                <a:solidFill>
                  <a:schemeClr val="bg1"/>
                </a:solidFill>
                <a:cs typeface="Calibri" panose="020F0502020204030204"/>
              </a:rPr>
              <a:t>Microsoft VDI solutions</a:t>
            </a:r>
          </a:p>
        </p:txBody>
      </p:sp>
      <p:pic>
        <p:nvPicPr>
          <p:cNvPr id="2" name="Picture 2" descr="Image result for satya respects innovation">
            <a:extLst>
              <a:ext uri="{FF2B5EF4-FFF2-40B4-BE49-F238E27FC236}">
                <a16:creationId xmlns:a16="http://schemas.microsoft.com/office/drawing/2014/main" id="{D3927993-A78E-9422-2506-07E9FA61341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5379" r="13646"/>
          <a:stretch/>
        </p:blipFill>
        <p:spPr bwMode="auto">
          <a:xfrm>
            <a:off x="6934199" y="3125403"/>
            <a:ext cx="3857769" cy="308127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1BD23CA2-F6A8-1A61-8654-1808F81EB5BF}"/>
              </a:ext>
            </a:extLst>
          </p:cNvPr>
          <p:cNvSpPr txBox="1"/>
          <p:nvPr/>
        </p:nvSpPr>
        <p:spPr>
          <a:xfrm>
            <a:off x="471252" y="1279008"/>
            <a:ext cx="5777097" cy="353943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a:ln>
                  <a:noFill/>
                </a:ln>
                <a:solidFill>
                  <a:schemeClr val="bg1"/>
                </a:solidFill>
                <a:effectLst/>
                <a:uLnTx/>
                <a:uFillTx/>
                <a:latin typeface="Segoe UI"/>
                <a:ea typeface="+mn-ea"/>
                <a:cs typeface="+mn-cs"/>
              </a:rPr>
              <a:t>“With </a:t>
            </a:r>
            <a:r>
              <a:rPr kumimoji="0" lang="en-US" sz="2800" b="1" i="1" u="none" strike="noStrike" kern="1200" cap="none" spc="0" normalizeH="0" baseline="0" noProof="0">
                <a:ln>
                  <a:noFill/>
                </a:ln>
                <a:solidFill>
                  <a:schemeClr val="bg1"/>
                </a:solidFill>
                <a:effectLst/>
                <a:uLnTx/>
                <a:uFillTx/>
                <a:latin typeface="Segoe UI"/>
                <a:ea typeface="+mn-ea"/>
                <a:cs typeface="+mn-cs"/>
              </a:rPr>
              <a:t>Windows 365</a:t>
            </a:r>
            <a:r>
              <a:rPr kumimoji="0" lang="en-US" sz="2800" b="0" i="1" u="none" strike="noStrike" kern="1200" cap="none" spc="0" normalizeH="0" baseline="0" noProof="0">
                <a:ln>
                  <a:noFill/>
                </a:ln>
                <a:solidFill>
                  <a:schemeClr val="bg1"/>
                </a:solidFill>
                <a:effectLst/>
                <a:uLnTx/>
                <a:uFillTx/>
                <a:latin typeface="Segoe UI"/>
                <a:ea typeface="+mn-ea"/>
                <a:cs typeface="+mn-cs"/>
              </a:rPr>
              <a:t>, we’re creating a new category: the Cloud PC.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1" u="none" strike="noStrike" kern="1200" cap="none" spc="0" normalizeH="0" baseline="0" noProof="0">
              <a:ln>
                <a:noFill/>
              </a:ln>
              <a:solidFill>
                <a:schemeClr val="bg1"/>
              </a:solidFill>
              <a:effectLst/>
              <a:uLnTx/>
              <a:uFillTx/>
              <a:latin typeface="Segoe U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a:ln>
                  <a:noFill/>
                </a:ln>
                <a:solidFill>
                  <a:schemeClr val="bg1"/>
                </a:solidFill>
                <a:effectLst/>
                <a:uLnTx/>
                <a:uFillTx/>
                <a:latin typeface="Segoe UI"/>
                <a:ea typeface="+mn-ea"/>
                <a:cs typeface="+mn-cs"/>
              </a:rPr>
              <a:t>Just like applications were brought to the </a:t>
            </a:r>
            <a:r>
              <a:rPr kumimoji="0" lang="en-US" sz="2800" b="1" i="1" u="none" strike="noStrike" kern="1200" cap="none" spc="0" normalizeH="0" baseline="0" noProof="0">
                <a:ln>
                  <a:noFill/>
                </a:ln>
                <a:solidFill>
                  <a:schemeClr val="bg1"/>
                </a:solidFill>
                <a:effectLst/>
                <a:uLnTx/>
                <a:uFillTx/>
                <a:latin typeface="Segoe UI"/>
                <a:ea typeface="+mn-ea"/>
                <a:cs typeface="+mn-cs"/>
              </a:rPr>
              <a:t>cloud</a:t>
            </a:r>
            <a:r>
              <a:rPr kumimoji="0" lang="en-US" sz="2800" b="0" i="1" u="none" strike="noStrike" kern="1200" cap="none" spc="0" normalizeH="0" baseline="0" noProof="0">
                <a:ln>
                  <a:noFill/>
                </a:ln>
                <a:solidFill>
                  <a:schemeClr val="bg1"/>
                </a:solidFill>
                <a:effectLst/>
                <a:uLnTx/>
                <a:uFillTx/>
                <a:latin typeface="Segoe UI"/>
                <a:ea typeface="+mn-ea"/>
                <a:cs typeface="+mn-cs"/>
              </a:rPr>
              <a:t> with </a:t>
            </a:r>
            <a:r>
              <a:rPr kumimoji="0" lang="en-US" sz="2800" b="1" i="1" u="none" strike="noStrike" kern="1200" cap="none" spc="0" normalizeH="0" baseline="0" noProof="0">
                <a:ln>
                  <a:noFill/>
                </a:ln>
                <a:solidFill>
                  <a:schemeClr val="bg1"/>
                </a:solidFill>
                <a:effectLst/>
                <a:uLnTx/>
                <a:uFillTx/>
                <a:latin typeface="Segoe UI"/>
                <a:ea typeface="+mn-ea"/>
                <a:cs typeface="+mn-cs"/>
              </a:rPr>
              <a:t>SaaS</a:t>
            </a:r>
            <a:r>
              <a:rPr kumimoji="0" lang="en-US" sz="2800" b="0" i="1" u="none" strike="noStrike" kern="1200" cap="none" spc="0" normalizeH="0" baseline="0" noProof="0">
                <a:ln>
                  <a:noFill/>
                </a:ln>
                <a:solidFill>
                  <a:schemeClr val="bg1"/>
                </a:solidFill>
                <a:effectLst/>
                <a:uLnTx/>
                <a:uFillTx/>
                <a:latin typeface="Segoe UI"/>
                <a:ea typeface="+mn-ea"/>
                <a:cs typeface="+mn-cs"/>
              </a:rPr>
              <a:t>, we are now bringing the operating system to the cloud” - </a:t>
            </a:r>
            <a:r>
              <a:rPr kumimoji="0" lang="en-US" sz="2800" b="1" i="0" u="none" strike="noStrike" kern="1200" cap="none" spc="0" normalizeH="0" baseline="0" noProof="0">
                <a:ln>
                  <a:noFill/>
                </a:ln>
                <a:solidFill>
                  <a:schemeClr val="bg1"/>
                </a:solidFill>
                <a:effectLst/>
                <a:uLnTx/>
                <a:uFillTx/>
                <a:latin typeface="Segoe UI"/>
                <a:ea typeface="+mn-ea"/>
                <a:cs typeface="+mn-cs"/>
              </a:rPr>
              <a:t>Satya Nadella, CEO Microsoft</a:t>
            </a:r>
            <a:endParaRPr kumimoji="0" lang="en-NL" sz="6000" b="1" i="0" u="none" strike="noStrike" kern="1200" cap="none" spc="0" normalizeH="0" baseline="0" noProof="0">
              <a:ln>
                <a:noFill/>
              </a:ln>
              <a:solidFill>
                <a:schemeClr val="bg1"/>
              </a:solidFill>
              <a:effectLst/>
              <a:uLnTx/>
              <a:uFillTx/>
              <a:latin typeface="Segoe UI"/>
              <a:ea typeface="+mn-ea"/>
              <a:cs typeface="+mn-cs"/>
            </a:endParaRPr>
          </a:p>
        </p:txBody>
      </p:sp>
    </p:spTree>
    <p:extLst>
      <p:ext uri="{BB962C8B-B14F-4D97-AF65-F5344CB8AC3E}">
        <p14:creationId xmlns:p14="http://schemas.microsoft.com/office/powerpoint/2010/main" val="1160968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CE9F67B-0A79-4458-AC3E-F0B929CFF405}"/>
              </a:ext>
            </a:extLst>
          </p:cNvPr>
          <p:cNvSpPr txBox="1"/>
          <p:nvPr/>
        </p:nvSpPr>
        <p:spPr>
          <a:xfrm>
            <a:off x="471252" y="220070"/>
            <a:ext cx="6096912" cy="707886"/>
          </a:xfrm>
          <a:prstGeom prst="rect">
            <a:avLst/>
          </a:prstGeom>
          <a:noFill/>
        </p:spPr>
        <p:txBody>
          <a:bodyPr wrap="square">
            <a:spAutoFit/>
          </a:bodyPr>
          <a:lstStyle/>
          <a:p>
            <a:r>
              <a:rPr lang="en-AU" sz="4000">
                <a:solidFill>
                  <a:schemeClr val="bg1"/>
                </a:solidFill>
                <a:cs typeface="Calibri" panose="020F0502020204030204"/>
              </a:rPr>
              <a:t>Microsoft VDI solutions</a:t>
            </a:r>
          </a:p>
        </p:txBody>
      </p:sp>
      <p:sp>
        <p:nvSpPr>
          <p:cNvPr id="5" name="TextBox 4">
            <a:extLst>
              <a:ext uri="{FF2B5EF4-FFF2-40B4-BE49-F238E27FC236}">
                <a16:creationId xmlns:a16="http://schemas.microsoft.com/office/drawing/2014/main" id="{93ED0815-472B-BF80-6B63-26564C0A2E9F}"/>
              </a:ext>
            </a:extLst>
          </p:cNvPr>
          <p:cNvSpPr txBox="1"/>
          <p:nvPr/>
        </p:nvSpPr>
        <p:spPr>
          <a:xfrm>
            <a:off x="4805414" y="2459504"/>
            <a:ext cx="2007794" cy="1323439"/>
          </a:xfrm>
          <a:prstGeom prst="rect">
            <a:avLst/>
          </a:prstGeom>
          <a:noFill/>
        </p:spPr>
        <p:txBody>
          <a:bodyPr wrap="none" rtlCol="0">
            <a:spAutoFit/>
          </a:bodyPr>
          <a:lstStyle/>
          <a:p>
            <a:pPr algn="ctr"/>
            <a:r>
              <a:rPr lang="en-AU" sz="4000">
                <a:solidFill>
                  <a:schemeClr val="bg1"/>
                </a:solidFill>
              </a:rPr>
              <a:t>Virtual </a:t>
            </a:r>
          </a:p>
          <a:p>
            <a:pPr algn="ctr"/>
            <a:r>
              <a:rPr lang="en-AU" sz="4000">
                <a:solidFill>
                  <a:schemeClr val="bg1"/>
                </a:solidFill>
              </a:rPr>
              <a:t>Desktop </a:t>
            </a:r>
          </a:p>
        </p:txBody>
      </p:sp>
      <p:sp>
        <p:nvSpPr>
          <p:cNvPr id="6" name="TextBox 5">
            <a:extLst>
              <a:ext uri="{FF2B5EF4-FFF2-40B4-BE49-F238E27FC236}">
                <a16:creationId xmlns:a16="http://schemas.microsoft.com/office/drawing/2014/main" id="{00AA0D46-ACD9-C2E0-C49E-1978E9F2DF5B}"/>
              </a:ext>
            </a:extLst>
          </p:cNvPr>
          <p:cNvSpPr txBox="1"/>
          <p:nvPr/>
        </p:nvSpPr>
        <p:spPr>
          <a:xfrm>
            <a:off x="4283284" y="3735439"/>
            <a:ext cx="3052054" cy="707886"/>
          </a:xfrm>
          <a:prstGeom prst="rect">
            <a:avLst/>
          </a:prstGeom>
          <a:noFill/>
        </p:spPr>
        <p:txBody>
          <a:bodyPr wrap="none" rtlCol="0">
            <a:spAutoFit/>
          </a:bodyPr>
          <a:lstStyle/>
          <a:p>
            <a:pPr algn="ctr"/>
            <a:r>
              <a:rPr lang="en-AU" sz="4000">
                <a:solidFill>
                  <a:schemeClr val="bg1"/>
                </a:solidFill>
              </a:rPr>
              <a:t>Infrastructure</a:t>
            </a:r>
          </a:p>
        </p:txBody>
      </p:sp>
    </p:spTree>
    <p:extLst>
      <p:ext uri="{BB962C8B-B14F-4D97-AF65-F5344CB8AC3E}">
        <p14:creationId xmlns:p14="http://schemas.microsoft.com/office/powerpoint/2010/main" val="273027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6"/>
                                        </p:tgtEl>
                                        <p:attrNameLst>
                                          <p:attrName>ppt_x</p:attrName>
                                        </p:attrNameLst>
                                      </p:cBhvr>
                                      <p:tavLst>
                                        <p:tav tm="0">
                                          <p:val>
                                            <p:strVal val="ppt_x"/>
                                          </p:val>
                                        </p:tav>
                                        <p:tav tm="100000">
                                          <p:val>
                                            <p:strVal val="ppt_x"/>
                                          </p:val>
                                        </p:tav>
                                      </p:tavLst>
                                    </p:anim>
                                    <p:anim calcmode="lin" valueType="num">
                                      <p:cBhvr additive="base">
                                        <p:cTn id="7" dur="500"/>
                                        <p:tgtEl>
                                          <p:spTgt spid="6"/>
                                        </p:tgtEl>
                                        <p:attrNameLst>
                                          <p:attrName>ppt_y</p:attrName>
                                        </p:attrNameLst>
                                      </p:cBhvr>
                                      <p:tavLst>
                                        <p:tav tm="0">
                                          <p:val>
                                            <p:strVal val="ppt_y"/>
                                          </p:val>
                                        </p:tav>
                                        <p:tav tm="100000">
                                          <p:val>
                                            <p:strVal val="1+ppt_h/2"/>
                                          </p:val>
                                        </p:tav>
                                      </p:tavLst>
                                    </p:anim>
                                    <p:set>
                                      <p:cBhvr>
                                        <p:cTn id="8"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a:extLst>
              <a:ext uri="{FF2B5EF4-FFF2-40B4-BE49-F238E27FC236}">
                <a16:creationId xmlns:a16="http://schemas.microsoft.com/office/drawing/2014/main" id="{46E61DD4-801F-6711-A0BC-54C34132570A}"/>
              </a:ext>
            </a:extLst>
          </p:cNvPr>
          <p:cNvSpPr txBox="1">
            <a:spLocks/>
          </p:cNvSpPr>
          <p:nvPr/>
        </p:nvSpPr>
        <p:spPr>
          <a:xfrm>
            <a:off x="414337" y="283850"/>
            <a:ext cx="4298950" cy="43088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chemeClr val="bg1"/>
                </a:solidFill>
                <a:latin typeface="+mn-lt"/>
              </a:rPr>
              <a:t>Windows 365</a:t>
            </a:r>
          </a:p>
        </p:txBody>
      </p:sp>
      <p:sp>
        <p:nvSpPr>
          <p:cNvPr id="4" name="Title 4">
            <a:extLst>
              <a:ext uri="{FF2B5EF4-FFF2-40B4-BE49-F238E27FC236}">
                <a16:creationId xmlns:a16="http://schemas.microsoft.com/office/drawing/2014/main" id="{8674CFC6-4C03-88A8-99DC-C247EC8EAC96}"/>
              </a:ext>
            </a:extLst>
          </p:cNvPr>
          <p:cNvSpPr txBox="1">
            <a:spLocks/>
          </p:cNvSpPr>
          <p:nvPr/>
        </p:nvSpPr>
        <p:spPr>
          <a:xfrm>
            <a:off x="462714" y="912498"/>
            <a:ext cx="10906125" cy="307777"/>
          </a:xfrm>
          <a:prstGeom prst="rect">
            <a:avLst/>
          </a:prstGeom>
        </p:spPr>
        <p:txBody>
          <a:bodyPr vert="horz" wrap="square" lIns="0" tIns="0" rIns="0" bIns="0" rtlCol="0" anchor="t">
            <a:spAutoFit/>
          </a:bodyPr>
          <a:lstStyle>
            <a:lvl1pPr algn="l" defTabSz="932667" rtl="0" eaLnBrk="1" latinLnBrk="0" hangingPunct="1">
              <a:lnSpc>
                <a:spcPct val="100000"/>
              </a:lnSpc>
              <a:spcBef>
                <a:spcPts val="0"/>
              </a:spcBef>
              <a:spcAft>
                <a:spcPts val="667"/>
              </a:spcAft>
              <a:buNone/>
              <a:defRPr lang="en-US" sz="2800" b="0" kern="1200" cap="none" spc="0" baseline="0">
                <a:ln w="3175">
                  <a:noFill/>
                </a:ln>
                <a:solidFill>
                  <a:schemeClr val="tx2"/>
                </a:solidFill>
                <a:effectLst/>
                <a:latin typeface="+mj-lt"/>
                <a:ea typeface="+mn-ea"/>
                <a:cs typeface="Segoe UI" pitchFamily="34" charset="0"/>
              </a:defRPr>
            </a:lvl1pPr>
          </a:lstStyle>
          <a:p>
            <a:pPr marL="0" marR="0" lvl="0" indent="0" algn="l" defTabSz="932667" rtl="0" eaLnBrk="1" fontAlgn="auto" latinLnBrk="0" hangingPunct="1">
              <a:lnSpc>
                <a:spcPct val="100000"/>
              </a:lnSpc>
              <a:spcBef>
                <a:spcPts val="0"/>
              </a:spcBef>
              <a:spcAft>
                <a:spcPts val="667"/>
              </a:spcAft>
              <a:buClrTx/>
              <a:buSzTx/>
              <a:buFontTx/>
              <a:buNone/>
              <a:tabLst/>
              <a:defRPr/>
            </a:pPr>
            <a:r>
              <a:rPr kumimoji="0" lang="en-US" sz="2000" b="0" i="0" u="none" strike="noStrike" kern="1200" cap="none" spc="0" normalizeH="0" baseline="0" noProof="0">
                <a:ln w="3175">
                  <a:noFill/>
                </a:ln>
                <a:solidFill>
                  <a:schemeClr val="bg1"/>
                </a:solidFill>
                <a:effectLst/>
                <a:uLnTx/>
                <a:uFillTx/>
                <a:latin typeface="Segoe UI Semibold"/>
                <a:ea typeface="+mn-ea"/>
                <a:cs typeface="Segoe UI" pitchFamily="34" charset="0"/>
              </a:rPr>
              <a:t>A new solution for today’s hybrid workforce</a:t>
            </a:r>
          </a:p>
        </p:txBody>
      </p:sp>
      <p:sp>
        <p:nvSpPr>
          <p:cNvPr id="5" name="Graphic 28">
            <a:extLst>
              <a:ext uri="{FF2B5EF4-FFF2-40B4-BE49-F238E27FC236}">
                <a16:creationId xmlns:a16="http://schemas.microsoft.com/office/drawing/2014/main" id="{F70348D7-5ACA-A907-6025-1CBD4F9A5710}"/>
              </a:ext>
            </a:extLst>
          </p:cNvPr>
          <p:cNvSpPr/>
          <p:nvPr/>
        </p:nvSpPr>
        <p:spPr>
          <a:xfrm>
            <a:off x="1707979" y="1687030"/>
            <a:ext cx="8273440" cy="3773430"/>
          </a:xfrm>
          <a:custGeom>
            <a:avLst/>
            <a:gdLst>
              <a:gd name="connsiteX0" fmla="*/ 1030714 w 8273440"/>
              <a:gd name="connsiteY0" fmla="*/ 0 h 3773430"/>
              <a:gd name="connsiteX1" fmla="*/ 7552893 w 8273440"/>
              <a:gd name="connsiteY1" fmla="*/ 2749404 h 3773430"/>
              <a:gd name="connsiteX2" fmla="*/ 8273441 w 8273440"/>
              <a:gd name="connsiteY2" fmla="*/ 3773430 h 3773430"/>
              <a:gd name="connsiteX3" fmla="*/ 0 w 8273440"/>
              <a:gd name="connsiteY3" fmla="*/ 2591317 h 3773430"/>
              <a:gd name="connsiteX4" fmla="*/ 841842 w 8273440"/>
              <a:gd name="connsiteY4" fmla="*/ 1050045 h 3773430"/>
              <a:gd name="connsiteX5" fmla="*/ 1030714 w 8273440"/>
              <a:gd name="connsiteY5" fmla="*/ 0 h 3773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73440" h="3773430">
                <a:moveTo>
                  <a:pt x="1030714" y="0"/>
                </a:moveTo>
                <a:lnTo>
                  <a:pt x="7552893" y="2749404"/>
                </a:lnTo>
                <a:lnTo>
                  <a:pt x="8273441" y="3773430"/>
                </a:lnTo>
                <a:lnTo>
                  <a:pt x="0" y="2591317"/>
                </a:lnTo>
                <a:lnTo>
                  <a:pt x="841842" y="1050045"/>
                </a:lnTo>
                <a:lnTo>
                  <a:pt x="1030714" y="0"/>
                </a:lnTo>
                <a:close/>
              </a:path>
            </a:pathLst>
          </a:custGeom>
          <a:solidFill>
            <a:schemeClr val="accent1">
              <a:lumMod val="20000"/>
              <a:lumOff val="80000"/>
            </a:schemeClr>
          </a:solidFill>
          <a:ln w="288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bg1"/>
              </a:solidFill>
              <a:effectLst/>
              <a:uLnTx/>
              <a:uFillTx/>
              <a:latin typeface="Segoe UI"/>
              <a:ea typeface="+mn-ea"/>
              <a:cs typeface="+mn-cs"/>
            </a:endParaRPr>
          </a:p>
        </p:txBody>
      </p:sp>
      <p:sp>
        <p:nvSpPr>
          <p:cNvPr id="6" name="Graphic 27">
            <a:extLst>
              <a:ext uri="{FF2B5EF4-FFF2-40B4-BE49-F238E27FC236}">
                <a16:creationId xmlns:a16="http://schemas.microsoft.com/office/drawing/2014/main" id="{9EF5575C-F5B7-CDCA-02EB-9C04A787F76F}"/>
              </a:ext>
            </a:extLst>
          </p:cNvPr>
          <p:cNvSpPr/>
          <p:nvPr/>
        </p:nvSpPr>
        <p:spPr>
          <a:xfrm>
            <a:off x="719549" y="1687030"/>
            <a:ext cx="3703102" cy="2047868"/>
          </a:xfrm>
          <a:custGeom>
            <a:avLst/>
            <a:gdLst>
              <a:gd name="connsiteX0" fmla="*/ 1237691 w 2435903"/>
              <a:gd name="connsiteY0" fmla="*/ -2765 h 1347089"/>
              <a:gd name="connsiteX1" fmla="*/ 710157 w 2435903"/>
              <a:gd name="connsiteY1" fmla="*/ 349242 h 1347089"/>
              <a:gd name="connsiteX2" fmla="*/ 703691 w 2435903"/>
              <a:gd name="connsiteY2" fmla="*/ 365213 h 1347089"/>
              <a:gd name="connsiteX3" fmla="*/ 659000 w 2435903"/>
              <a:gd name="connsiteY3" fmla="*/ 349242 h 1347089"/>
              <a:gd name="connsiteX4" fmla="*/ 508575 w 2435903"/>
              <a:gd name="connsiteY4" fmla="*/ 326798 h 1347089"/>
              <a:gd name="connsiteX5" fmla="*/ 247 w 2435903"/>
              <a:gd name="connsiteY5" fmla="*/ 833988 h 1347089"/>
              <a:gd name="connsiteX6" fmla="*/ 247 w 2435903"/>
              <a:gd name="connsiteY6" fmla="*/ 835315 h 1347089"/>
              <a:gd name="connsiteX7" fmla="*/ 456658 w 2435903"/>
              <a:gd name="connsiteY7" fmla="*/ 1340791 h 1347089"/>
              <a:gd name="connsiteX8" fmla="*/ 494692 w 2435903"/>
              <a:gd name="connsiteY8" fmla="*/ 1344023 h 1347089"/>
              <a:gd name="connsiteX9" fmla="*/ 2152415 w 2435903"/>
              <a:gd name="connsiteY9" fmla="*/ 1344023 h 1347089"/>
              <a:gd name="connsiteX10" fmla="*/ 2228484 w 2435903"/>
              <a:gd name="connsiteY10" fmla="*/ 1337560 h 1347089"/>
              <a:gd name="connsiteX11" fmla="*/ 2426832 w 2435903"/>
              <a:gd name="connsiteY11" fmla="*/ 995252 h 1347089"/>
              <a:gd name="connsiteX12" fmla="*/ 2141575 w 2435903"/>
              <a:gd name="connsiteY12" fmla="*/ 787392 h 1347089"/>
              <a:gd name="connsiteX13" fmla="*/ 2119135 w 2435903"/>
              <a:gd name="connsiteY13" fmla="*/ 793859 h 1347089"/>
              <a:gd name="connsiteX14" fmla="*/ 2125601 w 2435903"/>
              <a:gd name="connsiteY14" fmla="*/ 758681 h 1347089"/>
              <a:gd name="connsiteX15" fmla="*/ 2083953 w 2435903"/>
              <a:gd name="connsiteY15" fmla="*/ 569837 h 1347089"/>
              <a:gd name="connsiteX16" fmla="*/ 1821707 w 2435903"/>
              <a:gd name="connsiteY16" fmla="*/ 406674 h 1347089"/>
              <a:gd name="connsiteX17" fmla="*/ 1783673 w 2435903"/>
              <a:gd name="connsiteY17" fmla="*/ 406674 h 1347089"/>
              <a:gd name="connsiteX18" fmla="*/ 1783673 w 2435903"/>
              <a:gd name="connsiteY18" fmla="*/ 403628 h 1347089"/>
              <a:gd name="connsiteX19" fmla="*/ 1236741 w 2435903"/>
              <a:gd name="connsiteY19" fmla="*/ -2765 h 1347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435903" h="1347089">
                <a:moveTo>
                  <a:pt x="1237691" y="-2765"/>
                </a:moveTo>
                <a:cubicBezTo>
                  <a:pt x="1007261" y="-1627"/>
                  <a:pt x="799727" y="137008"/>
                  <a:pt x="710157" y="349242"/>
                </a:cubicBezTo>
                <a:lnTo>
                  <a:pt x="703691" y="365213"/>
                </a:lnTo>
                <a:lnTo>
                  <a:pt x="659000" y="349242"/>
                </a:lnTo>
                <a:cubicBezTo>
                  <a:pt x="610393" y="333647"/>
                  <a:pt x="559598" y="326042"/>
                  <a:pt x="508575" y="326798"/>
                </a:cubicBezTo>
                <a:cubicBezTo>
                  <a:pt x="228148" y="326418"/>
                  <a:pt x="570" y="553485"/>
                  <a:pt x="247" y="833988"/>
                </a:cubicBezTo>
                <a:cubicBezTo>
                  <a:pt x="247" y="834368"/>
                  <a:pt x="247" y="834935"/>
                  <a:pt x="247" y="835315"/>
                </a:cubicBezTo>
                <a:cubicBezTo>
                  <a:pt x="951" y="1095663"/>
                  <a:pt x="197759" y="1313598"/>
                  <a:pt x="456658" y="1340791"/>
                </a:cubicBezTo>
                <a:lnTo>
                  <a:pt x="494692" y="1344023"/>
                </a:lnTo>
                <a:lnTo>
                  <a:pt x="2152415" y="1344023"/>
                </a:lnTo>
                <a:cubicBezTo>
                  <a:pt x="2177936" y="1345165"/>
                  <a:pt x="2203514" y="1343076"/>
                  <a:pt x="2228484" y="1337560"/>
                </a:cubicBezTo>
                <a:cubicBezTo>
                  <a:pt x="2377502" y="1297432"/>
                  <a:pt x="2466141" y="1144534"/>
                  <a:pt x="2426832" y="995252"/>
                </a:cubicBezTo>
                <a:cubicBezTo>
                  <a:pt x="2392583" y="867458"/>
                  <a:pt x="2273764" y="780739"/>
                  <a:pt x="2141575" y="787392"/>
                </a:cubicBezTo>
                <a:lnTo>
                  <a:pt x="2119135" y="793859"/>
                </a:lnTo>
                <a:lnTo>
                  <a:pt x="2125601" y="758681"/>
                </a:lnTo>
                <a:cubicBezTo>
                  <a:pt x="2129138" y="693068"/>
                  <a:pt x="2114742" y="627841"/>
                  <a:pt x="2083953" y="569837"/>
                </a:cubicBezTo>
                <a:cubicBezTo>
                  <a:pt x="2029622" y="474752"/>
                  <a:pt x="1931037" y="413327"/>
                  <a:pt x="1821707" y="406674"/>
                </a:cubicBezTo>
                <a:lnTo>
                  <a:pt x="1783673" y="406674"/>
                </a:lnTo>
                <a:lnTo>
                  <a:pt x="1783673" y="403628"/>
                </a:lnTo>
                <a:cubicBezTo>
                  <a:pt x="1710153" y="162873"/>
                  <a:pt x="1488413" y="-1818"/>
                  <a:pt x="1236741" y="-2765"/>
                </a:cubicBezTo>
                <a:close/>
              </a:path>
            </a:pathLst>
          </a:custGeom>
          <a:gradFill>
            <a:gsLst>
              <a:gs pos="0">
                <a:srgbClr val="50E6FF"/>
              </a:gs>
              <a:gs pos="76000">
                <a:srgbClr val="0078D4"/>
              </a:gs>
              <a:gs pos="100000">
                <a:srgbClr val="8661C5"/>
              </a:gs>
            </a:gsLst>
            <a:lin ang="10800000" scaled="0"/>
          </a:gradFill>
          <a:ln w="1897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chemeClr val="bg1"/>
              </a:solidFill>
              <a:effectLst/>
              <a:uLnTx/>
              <a:uFillTx/>
              <a:latin typeface="Segoe UI"/>
              <a:ea typeface="+mn-ea"/>
              <a:cs typeface="+mn-cs"/>
            </a:endParaRPr>
          </a:p>
        </p:txBody>
      </p:sp>
      <p:grpSp>
        <p:nvGrpSpPr>
          <p:cNvPr id="7" name="Group 6">
            <a:extLst>
              <a:ext uri="{FF2B5EF4-FFF2-40B4-BE49-F238E27FC236}">
                <a16:creationId xmlns:a16="http://schemas.microsoft.com/office/drawing/2014/main" id="{4C32E03E-680D-F9CF-5A04-DCF670DA3D6A}"/>
              </a:ext>
            </a:extLst>
          </p:cNvPr>
          <p:cNvGrpSpPr/>
          <p:nvPr/>
        </p:nvGrpSpPr>
        <p:grpSpPr>
          <a:xfrm>
            <a:off x="4453705" y="2464361"/>
            <a:ext cx="1726611" cy="1176676"/>
            <a:chOff x="4453705" y="2464361"/>
            <a:chExt cx="1726611" cy="1176676"/>
          </a:xfrm>
        </p:grpSpPr>
        <p:sp>
          <p:nvSpPr>
            <p:cNvPr id="8" name="TextBox 7">
              <a:extLst>
                <a:ext uri="{FF2B5EF4-FFF2-40B4-BE49-F238E27FC236}">
                  <a16:creationId xmlns:a16="http://schemas.microsoft.com/office/drawing/2014/main" id="{20CA08B3-F3D4-D8D7-DF26-B035E2CDD7E6}"/>
                </a:ext>
              </a:extLst>
            </p:cNvPr>
            <p:cNvSpPr txBox="1"/>
            <p:nvPr/>
          </p:nvSpPr>
          <p:spPr>
            <a:xfrm>
              <a:off x="4453705" y="3394816"/>
              <a:ext cx="1726611" cy="246221"/>
            </a:xfrm>
            <a:prstGeom prst="rect">
              <a:avLst/>
            </a:prstGeom>
            <a:noFill/>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chemeClr val="bg1"/>
                  </a:solidFill>
                  <a:effectLst/>
                  <a:uLnTx/>
                  <a:uFillTx/>
                  <a:latin typeface="Segoe UI"/>
                  <a:ea typeface="+mn-ea"/>
                  <a:cs typeface="+mn-cs"/>
                </a:rPr>
                <a:t>Content</a:t>
              </a:r>
              <a:endParaRPr kumimoji="0" lang="en-US" sz="1600" b="0" i="0" u="none" strike="noStrike" kern="1200" cap="none" spc="0" normalizeH="0" baseline="0" noProof="0">
                <a:ln>
                  <a:noFill/>
                </a:ln>
                <a:solidFill>
                  <a:schemeClr val="bg1"/>
                </a:solidFill>
                <a:effectLst/>
                <a:uLnTx/>
                <a:uFillTx/>
                <a:latin typeface="Segoe UI"/>
                <a:ea typeface="+mn-ea"/>
                <a:cs typeface="+mn-cs"/>
              </a:endParaRPr>
            </a:p>
          </p:txBody>
        </p:sp>
        <p:grpSp>
          <p:nvGrpSpPr>
            <p:cNvPr id="9" name="Group 8">
              <a:extLst>
                <a:ext uri="{FF2B5EF4-FFF2-40B4-BE49-F238E27FC236}">
                  <a16:creationId xmlns:a16="http://schemas.microsoft.com/office/drawing/2014/main" id="{CE736397-7ACC-4DE8-6DDC-A6BD6848431B}"/>
                </a:ext>
              </a:extLst>
            </p:cNvPr>
            <p:cNvGrpSpPr/>
            <p:nvPr/>
          </p:nvGrpSpPr>
          <p:grpSpPr>
            <a:xfrm>
              <a:off x="4914539" y="2464361"/>
              <a:ext cx="796509" cy="796508"/>
              <a:chOff x="4914539" y="2464361"/>
              <a:chExt cx="796509" cy="796508"/>
            </a:xfrm>
          </p:grpSpPr>
          <p:sp>
            <p:nvSpPr>
              <p:cNvPr id="10" name="Graphic 123">
                <a:extLst>
                  <a:ext uri="{FF2B5EF4-FFF2-40B4-BE49-F238E27FC236}">
                    <a16:creationId xmlns:a16="http://schemas.microsoft.com/office/drawing/2014/main" id="{DB13F890-6360-9671-6B1D-13036796F184}"/>
                  </a:ext>
                </a:extLst>
              </p:cNvPr>
              <p:cNvSpPr/>
              <p:nvPr/>
            </p:nvSpPr>
            <p:spPr>
              <a:xfrm>
                <a:off x="4914539" y="2464361"/>
                <a:ext cx="796509" cy="796508"/>
              </a:xfrm>
              <a:custGeom>
                <a:avLst/>
                <a:gdLst>
                  <a:gd name="connsiteX0" fmla="*/ 695453 w 695453"/>
                  <a:gd name="connsiteY0" fmla="*/ 347727 h 695452"/>
                  <a:gd name="connsiteX1" fmla="*/ 347727 w 695453"/>
                  <a:gd name="connsiteY1" fmla="*/ 695453 h 695452"/>
                  <a:gd name="connsiteX2" fmla="*/ 0 w 695453"/>
                  <a:gd name="connsiteY2" fmla="*/ 347727 h 695452"/>
                  <a:gd name="connsiteX3" fmla="*/ 347727 w 695453"/>
                  <a:gd name="connsiteY3" fmla="*/ 0 h 695452"/>
                  <a:gd name="connsiteX4" fmla="*/ 695453 w 695453"/>
                  <a:gd name="connsiteY4" fmla="*/ 347727 h 6954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5453" h="695452">
                    <a:moveTo>
                      <a:pt x="695453" y="347727"/>
                    </a:moveTo>
                    <a:cubicBezTo>
                      <a:pt x="695453" y="539771"/>
                      <a:pt x="539771" y="695453"/>
                      <a:pt x="347727" y="695453"/>
                    </a:cubicBezTo>
                    <a:cubicBezTo>
                      <a:pt x="155683" y="695453"/>
                      <a:pt x="0" y="539771"/>
                      <a:pt x="0" y="347727"/>
                    </a:cubicBezTo>
                    <a:cubicBezTo>
                      <a:pt x="0" y="155682"/>
                      <a:pt x="155683" y="0"/>
                      <a:pt x="347727" y="0"/>
                    </a:cubicBezTo>
                    <a:cubicBezTo>
                      <a:pt x="539771" y="0"/>
                      <a:pt x="695453" y="155682"/>
                      <a:pt x="695453" y="347727"/>
                    </a:cubicBezTo>
                    <a:close/>
                  </a:path>
                </a:pathLst>
              </a:custGeom>
              <a:solidFill>
                <a:schemeClr val="bg1"/>
              </a:solidFill>
              <a:ln w="19050" cap="flat">
                <a:gradFill>
                  <a:gsLst>
                    <a:gs pos="0">
                      <a:srgbClr val="50E6FF"/>
                    </a:gs>
                    <a:gs pos="74000">
                      <a:srgbClr val="0078D4"/>
                    </a:gs>
                    <a:gs pos="100000">
                      <a:srgbClr val="8661C5"/>
                    </a:gs>
                  </a:gsLst>
                  <a:lin ang="10800000" scaled="0"/>
                </a:gra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chemeClr val="bg1"/>
                  </a:solidFill>
                  <a:effectLst/>
                  <a:uLnTx/>
                  <a:uFillTx/>
                  <a:latin typeface="Segoe UI"/>
                  <a:ea typeface="+mn-ea"/>
                  <a:cs typeface="+mn-cs"/>
                </a:endParaRPr>
              </a:p>
            </p:txBody>
          </p:sp>
          <p:grpSp>
            <p:nvGrpSpPr>
              <p:cNvPr id="11" name="Group 10">
                <a:extLst>
                  <a:ext uri="{FF2B5EF4-FFF2-40B4-BE49-F238E27FC236}">
                    <a16:creationId xmlns:a16="http://schemas.microsoft.com/office/drawing/2014/main" id="{DBF3361D-51AC-54D1-7BD1-A8349C329E46}"/>
                  </a:ext>
                </a:extLst>
              </p:cNvPr>
              <p:cNvGrpSpPr/>
              <p:nvPr/>
            </p:nvGrpSpPr>
            <p:grpSpPr>
              <a:xfrm>
                <a:off x="5115158" y="2628630"/>
                <a:ext cx="395291" cy="467966"/>
                <a:chOff x="4421290" y="3597339"/>
                <a:chExt cx="345138" cy="408594"/>
              </a:xfrm>
              <a:noFill/>
            </p:grpSpPr>
            <p:sp>
              <p:nvSpPr>
                <p:cNvPr id="12" name="Graphic 123">
                  <a:extLst>
                    <a:ext uri="{FF2B5EF4-FFF2-40B4-BE49-F238E27FC236}">
                      <a16:creationId xmlns:a16="http://schemas.microsoft.com/office/drawing/2014/main" id="{BE0FDA19-6DB1-8154-A933-8639B0EE9C1F}"/>
                    </a:ext>
                  </a:extLst>
                </p:cNvPr>
                <p:cNvSpPr/>
                <p:nvPr/>
              </p:nvSpPr>
              <p:spPr>
                <a:xfrm>
                  <a:off x="4421290" y="3597342"/>
                  <a:ext cx="345130" cy="408591"/>
                </a:xfrm>
                <a:custGeom>
                  <a:avLst/>
                  <a:gdLst>
                    <a:gd name="connsiteX0" fmla="*/ 727 w 345131"/>
                    <a:gd name="connsiteY0" fmla="*/ 316712 h 408591"/>
                    <a:gd name="connsiteX1" fmla="*/ 727 w 345131"/>
                    <a:gd name="connsiteY1" fmla="*/ -2234 h 408591"/>
                    <a:gd name="connsiteX2" fmla="*/ 220356 w 345131"/>
                    <a:gd name="connsiteY2" fmla="*/ -2234 h 408591"/>
                    <a:gd name="connsiteX3" fmla="*/ 345858 w 345131"/>
                    <a:gd name="connsiteY3" fmla="*/ 123270 h 408591"/>
                    <a:gd name="connsiteX4" fmla="*/ 345858 w 345131"/>
                    <a:gd name="connsiteY4" fmla="*/ 406358 h 408591"/>
                    <a:gd name="connsiteX5" fmla="*/ 727 w 345131"/>
                    <a:gd name="connsiteY5" fmla="*/ 406358 h 408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5131" h="408591">
                      <a:moveTo>
                        <a:pt x="727" y="316712"/>
                      </a:moveTo>
                      <a:lnTo>
                        <a:pt x="727" y="-2234"/>
                      </a:lnTo>
                      <a:lnTo>
                        <a:pt x="220356" y="-2234"/>
                      </a:lnTo>
                      <a:lnTo>
                        <a:pt x="345858" y="123270"/>
                      </a:lnTo>
                      <a:lnTo>
                        <a:pt x="345858" y="406358"/>
                      </a:lnTo>
                      <a:lnTo>
                        <a:pt x="727" y="406358"/>
                      </a:lnTo>
                      <a:close/>
                    </a:path>
                  </a:pathLst>
                </a:custGeom>
                <a:grpFill/>
                <a:ln w="19050" cap="flat">
                  <a:gradFill>
                    <a:gsLst>
                      <a:gs pos="0">
                        <a:srgbClr val="50E6FF"/>
                      </a:gs>
                      <a:gs pos="74000">
                        <a:srgbClr val="0078D4"/>
                      </a:gs>
                      <a:gs pos="100000">
                        <a:srgbClr val="8661C5"/>
                      </a:gs>
                    </a:gsLst>
                    <a:lin ang="10800000" scaled="0"/>
                  </a:gra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chemeClr val="bg1"/>
                    </a:solidFill>
                    <a:effectLst/>
                    <a:uLnTx/>
                    <a:uFillTx/>
                    <a:latin typeface="Segoe UI"/>
                    <a:ea typeface="+mn-ea"/>
                    <a:cs typeface="+mn-cs"/>
                  </a:endParaRPr>
                </a:p>
              </p:txBody>
            </p:sp>
            <p:sp>
              <p:nvSpPr>
                <p:cNvPr id="13" name="Graphic 123">
                  <a:extLst>
                    <a:ext uri="{FF2B5EF4-FFF2-40B4-BE49-F238E27FC236}">
                      <a16:creationId xmlns:a16="http://schemas.microsoft.com/office/drawing/2014/main" id="{6F74C266-330B-FB50-BD64-322D3F89ABFF}"/>
                    </a:ext>
                  </a:extLst>
                </p:cNvPr>
                <p:cNvSpPr/>
                <p:nvPr/>
              </p:nvSpPr>
              <p:spPr>
                <a:xfrm>
                  <a:off x="4468471" y="3848111"/>
                  <a:ext cx="219628" cy="23590"/>
                </a:xfrm>
                <a:custGeom>
                  <a:avLst/>
                  <a:gdLst>
                    <a:gd name="connsiteX0" fmla="*/ 0 w 219629"/>
                    <a:gd name="connsiteY0" fmla="*/ 0 h 23590"/>
                    <a:gd name="connsiteX1" fmla="*/ 219629 w 219629"/>
                    <a:gd name="connsiteY1" fmla="*/ 0 h 23590"/>
                  </a:gdLst>
                  <a:ahLst/>
                  <a:cxnLst>
                    <a:cxn ang="0">
                      <a:pos x="connsiteX0" y="connsiteY0"/>
                    </a:cxn>
                    <a:cxn ang="0">
                      <a:pos x="connsiteX1" y="connsiteY1"/>
                    </a:cxn>
                  </a:cxnLst>
                  <a:rect l="l" t="t" r="r" b="b"/>
                  <a:pathLst>
                    <a:path w="219629" h="23590">
                      <a:moveTo>
                        <a:pt x="0" y="0"/>
                      </a:moveTo>
                      <a:lnTo>
                        <a:pt x="219629" y="0"/>
                      </a:lnTo>
                    </a:path>
                  </a:pathLst>
                </a:custGeom>
                <a:grpFill/>
                <a:ln w="19050" cap="flat">
                  <a:gradFill>
                    <a:gsLst>
                      <a:gs pos="0">
                        <a:srgbClr val="50E6FF"/>
                      </a:gs>
                      <a:gs pos="74000">
                        <a:srgbClr val="0078D4"/>
                      </a:gs>
                      <a:gs pos="100000">
                        <a:srgbClr val="8661C5"/>
                      </a:gs>
                    </a:gsLst>
                    <a:lin ang="10800000" scaled="0"/>
                  </a:gra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chemeClr val="bg1"/>
                    </a:solidFill>
                    <a:effectLst/>
                    <a:uLnTx/>
                    <a:uFillTx/>
                    <a:latin typeface="Segoe UI"/>
                    <a:ea typeface="+mn-ea"/>
                    <a:cs typeface="+mn-cs"/>
                  </a:endParaRPr>
                </a:p>
              </p:txBody>
            </p:sp>
            <p:sp>
              <p:nvSpPr>
                <p:cNvPr id="14" name="Graphic 123">
                  <a:extLst>
                    <a:ext uri="{FF2B5EF4-FFF2-40B4-BE49-F238E27FC236}">
                      <a16:creationId xmlns:a16="http://schemas.microsoft.com/office/drawing/2014/main" id="{690745AC-CDD8-6867-9AE9-2CFE303F7FDA}"/>
                    </a:ext>
                  </a:extLst>
                </p:cNvPr>
                <p:cNvSpPr/>
                <p:nvPr/>
              </p:nvSpPr>
              <p:spPr>
                <a:xfrm>
                  <a:off x="4468471" y="3785355"/>
                  <a:ext cx="219628" cy="23590"/>
                </a:xfrm>
                <a:custGeom>
                  <a:avLst/>
                  <a:gdLst>
                    <a:gd name="connsiteX0" fmla="*/ 0 w 219629"/>
                    <a:gd name="connsiteY0" fmla="*/ 0 h 23590"/>
                    <a:gd name="connsiteX1" fmla="*/ 219629 w 219629"/>
                    <a:gd name="connsiteY1" fmla="*/ 0 h 23590"/>
                  </a:gdLst>
                  <a:ahLst/>
                  <a:cxnLst>
                    <a:cxn ang="0">
                      <a:pos x="connsiteX0" y="connsiteY0"/>
                    </a:cxn>
                    <a:cxn ang="0">
                      <a:pos x="connsiteX1" y="connsiteY1"/>
                    </a:cxn>
                  </a:cxnLst>
                  <a:rect l="l" t="t" r="r" b="b"/>
                  <a:pathLst>
                    <a:path w="219629" h="23590">
                      <a:moveTo>
                        <a:pt x="0" y="0"/>
                      </a:moveTo>
                      <a:lnTo>
                        <a:pt x="219629" y="0"/>
                      </a:lnTo>
                    </a:path>
                  </a:pathLst>
                </a:custGeom>
                <a:grpFill/>
                <a:ln w="19050" cap="flat">
                  <a:gradFill>
                    <a:gsLst>
                      <a:gs pos="0">
                        <a:srgbClr val="50E6FF"/>
                      </a:gs>
                      <a:gs pos="74000">
                        <a:srgbClr val="0078D4"/>
                      </a:gs>
                      <a:gs pos="100000">
                        <a:srgbClr val="8661C5"/>
                      </a:gs>
                    </a:gsLst>
                    <a:lin ang="10800000" scaled="0"/>
                  </a:gra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chemeClr val="bg1"/>
                    </a:solidFill>
                    <a:effectLst/>
                    <a:uLnTx/>
                    <a:uFillTx/>
                    <a:latin typeface="Segoe UI"/>
                    <a:ea typeface="+mn-ea"/>
                    <a:cs typeface="+mn-cs"/>
                  </a:endParaRPr>
                </a:p>
              </p:txBody>
            </p:sp>
            <p:sp>
              <p:nvSpPr>
                <p:cNvPr id="15" name="Graphic 123">
                  <a:extLst>
                    <a:ext uri="{FF2B5EF4-FFF2-40B4-BE49-F238E27FC236}">
                      <a16:creationId xmlns:a16="http://schemas.microsoft.com/office/drawing/2014/main" id="{F9D730B6-4B96-ED2E-BCD6-DEBD95B998DE}"/>
                    </a:ext>
                  </a:extLst>
                </p:cNvPr>
                <p:cNvSpPr/>
                <p:nvPr/>
              </p:nvSpPr>
              <p:spPr>
                <a:xfrm>
                  <a:off x="4468471" y="3722611"/>
                  <a:ext cx="125502" cy="23590"/>
                </a:xfrm>
                <a:custGeom>
                  <a:avLst/>
                  <a:gdLst>
                    <a:gd name="connsiteX0" fmla="*/ 0 w 125502"/>
                    <a:gd name="connsiteY0" fmla="*/ 0 h 23590"/>
                    <a:gd name="connsiteX1" fmla="*/ 125502 w 125502"/>
                    <a:gd name="connsiteY1" fmla="*/ 0 h 23590"/>
                  </a:gdLst>
                  <a:ahLst/>
                  <a:cxnLst>
                    <a:cxn ang="0">
                      <a:pos x="connsiteX0" y="connsiteY0"/>
                    </a:cxn>
                    <a:cxn ang="0">
                      <a:pos x="connsiteX1" y="connsiteY1"/>
                    </a:cxn>
                  </a:cxnLst>
                  <a:rect l="l" t="t" r="r" b="b"/>
                  <a:pathLst>
                    <a:path w="125502" h="23590">
                      <a:moveTo>
                        <a:pt x="0" y="0"/>
                      </a:moveTo>
                      <a:lnTo>
                        <a:pt x="125502" y="0"/>
                      </a:lnTo>
                    </a:path>
                  </a:pathLst>
                </a:custGeom>
                <a:grpFill/>
                <a:ln w="19050" cap="flat">
                  <a:gradFill>
                    <a:gsLst>
                      <a:gs pos="0">
                        <a:srgbClr val="50E6FF"/>
                      </a:gs>
                      <a:gs pos="74000">
                        <a:srgbClr val="0078D4"/>
                      </a:gs>
                      <a:gs pos="100000">
                        <a:srgbClr val="8661C5"/>
                      </a:gs>
                    </a:gsLst>
                    <a:lin ang="10800000" scaled="0"/>
                  </a:gra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chemeClr val="bg1"/>
                    </a:solidFill>
                    <a:effectLst/>
                    <a:uLnTx/>
                    <a:uFillTx/>
                    <a:latin typeface="Segoe UI"/>
                    <a:ea typeface="+mn-ea"/>
                    <a:cs typeface="+mn-cs"/>
                  </a:endParaRPr>
                </a:p>
              </p:txBody>
            </p:sp>
            <p:sp>
              <p:nvSpPr>
                <p:cNvPr id="16" name="Graphic 123">
                  <a:extLst>
                    <a:ext uri="{FF2B5EF4-FFF2-40B4-BE49-F238E27FC236}">
                      <a16:creationId xmlns:a16="http://schemas.microsoft.com/office/drawing/2014/main" id="{FFC03C3E-7728-7DA0-5535-8DCD2109FF6E}"/>
                    </a:ext>
                  </a:extLst>
                </p:cNvPr>
                <p:cNvSpPr/>
                <p:nvPr/>
              </p:nvSpPr>
              <p:spPr>
                <a:xfrm>
                  <a:off x="4468469" y="3660096"/>
                  <a:ext cx="125502" cy="23590"/>
                </a:xfrm>
                <a:custGeom>
                  <a:avLst/>
                  <a:gdLst>
                    <a:gd name="connsiteX0" fmla="*/ 0 w 125502"/>
                    <a:gd name="connsiteY0" fmla="*/ 0 h 23590"/>
                    <a:gd name="connsiteX1" fmla="*/ 125502 w 125502"/>
                    <a:gd name="connsiteY1" fmla="*/ 0 h 23590"/>
                  </a:gdLst>
                  <a:ahLst/>
                  <a:cxnLst>
                    <a:cxn ang="0">
                      <a:pos x="connsiteX0" y="connsiteY0"/>
                    </a:cxn>
                    <a:cxn ang="0">
                      <a:pos x="connsiteX1" y="connsiteY1"/>
                    </a:cxn>
                  </a:cxnLst>
                  <a:rect l="l" t="t" r="r" b="b"/>
                  <a:pathLst>
                    <a:path w="125502" h="23590">
                      <a:moveTo>
                        <a:pt x="0" y="0"/>
                      </a:moveTo>
                      <a:lnTo>
                        <a:pt x="125502" y="0"/>
                      </a:lnTo>
                    </a:path>
                  </a:pathLst>
                </a:custGeom>
                <a:grpFill/>
                <a:ln w="19050" cap="flat">
                  <a:gradFill>
                    <a:gsLst>
                      <a:gs pos="0">
                        <a:srgbClr val="50E6FF"/>
                      </a:gs>
                      <a:gs pos="74000">
                        <a:srgbClr val="0078D4"/>
                      </a:gs>
                      <a:gs pos="100000">
                        <a:srgbClr val="8661C5"/>
                      </a:gs>
                    </a:gsLst>
                    <a:lin ang="10800000" scaled="0"/>
                  </a:gra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chemeClr val="bg1"/>
                    </a:solidFill>
                    <a:effectLst/>
                    <a:uLnTx/>
                    <a:uFillTx/>
                    <a:latin typeface="Segoe UI"/>
                    <a:ea typeface="+mn-ea"/>
                    <a:cs typeface="+mn-cs"/>
                  </a:endParaRPr>
                </a:p>
              </p:txBody>
            </p:sp>
            <p:sp>
              <p:nvSpPr>
                <p:cNvPr id="17" name="Graphic 123">
                  <a:extLst>
                    <a:ext uri="{FF2B5EF4-FFF2-40B4-BE49-F238E27FC236}">
                      <a16:creationId xmlns:a16="http://schemas.microsoft.com/office/drawing/2014/main" id="{A9232DAA-0A9E-255B-107A-5E06F016FBED}"/>
                    </a:ext>
                  </a:extLst>
                </p:cNvPr>
                <p:cNvSpPr/>
                <p:nvPr/>
              </p:nvSpPr>
              <p:spPr>
                <a:xfrm>
                  <a:off x="4640926" y="3597339"/>
                  <a:ext cx="125502" cy="125266"/>
                </a:xfrm>
                <a:custGeom>
                  <a:avLst/>
                  <a:gdLst>
                    <a:gd name="connsiteX0" fmla="*/ 0 w 125502"/>
                    <a:gd name="connsiteY0" fmla="*/ 0 h 125266"/>
                    <a:gd name="connsiteX1" fmla="*/ 0 w 125502"/>
                    <a:gd name="connsiteY1" fmla="*/ 125267 h 125266"/>
                    <a:gd name="connsiteX2" fmla="*/ 125502 w 125502"/>
                    <a:gd name="connsiteY2" fmla="*/ 125267 h 125266"/>
                  </a:gdLst>
                  <a:ahLst/>
                  <a:cxnLst>
                    <a:cxn ang="0">
                      <a:pos x="connsiteX0" y="connsiteY0"/>
                    </a:cxn>
                    <a:cxn ang="0">
                      <a:pos x="connsiteX1" y="connsiteY1"/>
                    </a:cxn>
                    <a:cxn ang="0">
                      <a:pos x="connsiteX2" y="connsiteY2"/>
                    </a:cxn>
                  </a:cxnLst>
                  <a:rect l="l" t="t" r="r" b="b"/>
                  <a:pathLst>
                    <a:path w="125502" h="125266">
                      <a:moveTo>
                        <a:pt x="0" y="0"/>
                      </a:moveTo>
                      <a:lnTo>
                        <a:pt x="0" y="125267"/>
                      </a:lnTo>
                      <a:lnTo>
                        <a:pt x="125502" y="125267"/>
                      </a:lnTo>
                    </a:path>
                  </a:pathLst>
                </a:custGeom>
                <a:grpFill/>
                <a:ln w="19050" cap="flat">
                  <a:gradFill>
                    <a:gsLst>
                      <a:gs pos="0">
                        <a:srgbClr val="50E6FF"/>
                      </a:gs>
                      <a:gs pos="74000">
                        <a:srgbClr val="0078D4"/>
                      </a:gs>
                      <a:gs pos="100000">
                        <a:srgbClr val="8661C5"/>
                      </a:gs>
                    </a:gsLst>
                    <a:lin ang="10800000" scaled="0"/>
                  </a:gra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chemeClr val="bg1"/>
                    </a:solidFill>
                    <a:effectLst/>
                    <a:uLnTx/>
                    <a:uFillTx/>
                    <a:latin typeface="Segoe UI"/>
                    <a:ea typeface="+mn-ea"/>
                    <a:cs typeface="+mn-cs"/>
                  </a:endParaRPr>
                </a:p>
              </p:txBody>
            </p:sp>
          </p:grpSp>
        </p:grpSp>
      </p:grpSp>
      <p:grpSp>
        <p:nvGrpSpPr>
          <p:cNvPr id="18" name="Group 17">
            <a:extLst>
              <a:ext uri="{FF2B5EF4-FFF2-40B4-BE49-F238E27FC236}">
                <a16:creationId xmlns:a16="http://schemas.microsoft.com/office/drawing/2014/main" id="{7918CDEB-6886-A382-9CAC-76DBE7F09248}"/>
              </a:ext>
            </a:extLst>
          </p:cNvPr>
          <p:cNvGrpSpPr/>
          <p:nvPr/>
        </p:nvGrpSpPr>
        <p:grpSpPr>
          <a:xfrm>
            <a:off x="6978582" y="4632026"/>
            <a:ext cx="1873014" cy="1158873"/>
            <a:chOff x="6978582" y="4632026"/>
            <a:chExt cx="1873014" cy="1158873"/>
          </a:xfrm>
        </p:grpSpPr>
        <p:sp>
          <p:nvSpPr>
            <p:cNvPr id="19" name="TextBox 18">
              <a:extLst>
                <a:ext uri="{FF2B5EF4-FFF2-40B4-BE49-F238E27FC236}">
                  <a16:creationId xmlns:a16="http://schemas.microsoft.com/office/drawing/2014/main" id="{94BF9F3D-4CB2-3501-7846-87D60722FFA3}"/>
                </a:ext>
              </a:extLst>
            </p:cNvPr>
            <p:cNvSpPr txBox="1"/>
            <p:nvPr/>
          </p:nvSpPr>
          <p:spPr>
            <a:xfrm>
              <a:off x="6978582" y="5544678"/>
              <a:ext cx="1873014" cy="246221"/>
            </a:xfrm>
            <a:prstGeom prst="rect">
              <a:avLst/>
            </a:prstGeom>
            <a:noFill/>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chemeClr val="bg1"/>
                  </a:solidFill>
                  <a:effectLst/>
                  <a:uLnTx/>
                  <a:uFillTx/>
                  <a:latin typeface="Segoe UI"/>
                  <a:ea typeface="+mn-ea"/>
                  <a:cs typeface="+mn-cs"/>
                </a:rPr>
                <a:t>Compute</a:t>
              </a:r>
              <a:endParaRPr kumimoji="0" lang="en-US" sz="1600" b="0" i="0" u="none" strike="noStrike" kern="1200" cap="none" spc="0" normalizeH="0" baseline="0" noProof="0">
                <a:ln>
                  <a:noFill/>
                </a:ln>
                <a:solidFill>
                  <a:schemeClr val="bg1"/>
                </a:solidFill>
                <a:effectLst/>
                <a:uLnTx/>
                <a:uFillTx/>
                <a:latin typeface="Segoe UI"/>
                <a:ea typeface="+mn-ea"/>
                <a:cs typeface="+mn-cs"/>
              </a:endParaRPr>
            </a:p>
          </p:txBody>
        </p:sp>
        <p:grpSp>
          <p:nvGrpSpPr>
            <p:cNvPr id="20" name="Group 19">
              <a:extLst>
                <a:ext uri="{FF2B5EF4-FFF2-40B4-BE49-F238E27FC236}">
                  <a16:creationId xmlns:a16="http://schemas.microsoft.com/office/drawing/2014/main" id="{98FFCB90-2450-6B48-E294-772627899925}"/>
                </a:ext>
              </a:extLst>
            </p:cNvPr>
            <p:cNvGrpSpPr/>
            <p:nvPr/>
          </p:nvGrpSpPr>
          <p:grpSpPr>
            <a:xfrm>
              <a:off x="7516835" y="4632026"/>
              <a:ext cx="796509" cy="796508"/>
              <a:chOff x="7516835" y="4632026"/>
              <a:chExt cx="796509" cy="796508"/>
            </a:xfrm>
          </p:grpSpPr>
          <p:sp>
            <p:nvSpPr>
              <p:cNvPr id="21" name="Graphic 123">
                <a:extLst>
                  <a:ext uri="{FF2B5EF4-FFF2-40B4-BE49-F238E27FC236}">
                    <a16:creationId xmlns:a16="http://schemas.microsoft.com/office/drawing/2014/main" id="{35C2DB05-A53B-45BE-B129-71E734FBDFDF}"/>
                  </a:ext>
                </a:extLst>
              </p:cNvPr>
              <p:cNvSpPr/>
              <p:nvPr/>
            </p:nvSpPr>
            <p:spPr>
              <a:xfrm>
                <a:off x="7516835" y="4632026"/>
                <a:ext cx="796509" cy="796508"/>
              </a:xfrm>
              <a:custGeom>
                <a:avLst/>
                <a:gdLst>
                  <a:gd name="connsiteX0" fmla="*/ 695453 w 695453"/>
                  <a:gd name="connsiteY0" fmla="*/ 347726 h 695452"/>
                  <a:gd name="connsiteX1" fmla="*/ 347727 w 695453"/>
                  <a:gd name="connsiteY1" fmla="*/ 695453 h 695452"/>
                  <a:gd name="connsiteX2" fmla="*/ 0 w 695453"/>
                  <a:gd name="connsiteY2" fmla="*/ 347726 h 695452"/>
                  <a:gd name="connsiteX3" fmla="*/ 347727 w 695453"/>
                  <a:gd name="connsiteY3" fmla="*/ 0 h 695452"/>
                  <a:gd name="connsiteX4" fmla="*/ 695453 w 695453"/>
                  <a:gd name="connsiteY4" fmla="*/ 347726 h 6954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5453" h="695452">
                    <a:moveTo>
                      <a:pt x="695453" y="347726"/>
                    </a:moveTo>
                    <a:cubicBezTo>
                      <a:pt x="695453" y="539770"/>
                      <a:pt x="539771" y="695453"/>
                      <a:pt x="347727" y="695453"/>
                    </a:cubicBezTo>
                    <a:cubicBezTo>
                      <a:pt x="155683" y="695453"/>
                      <a:pt x="0" y="539770"/>
                      <a:pt x="0" y="347726"/>
                    </a:cubicBezTo>
                    <a:cubicBezTo>
                      <a:pt x="0" y="155682"/>
                      <a:pt x="155682" y="0"/>
                      <a:pt x="347727" y="0"/>
                    </a:cubicBezTo>
                    <a:cubicBezTo>
                      <a:pt x="539771" y="0"/>
                      <a:pt x="695453" y="155682"/>
                      <a:pt x="695453" y="347726"/>
                    </a:cubicBezTo>
                    <a:close/>
                  </a:path>
                </a:pathLst>
              </a:custGeom>
              <a:solidFill>
                <a:schemeClr val="bg1"/>
              </a:solidFill>
              <a:ln w="19050" cap="flat">
                <a:gradFill>
                  <a:gsLst>
                    <a:gs pos="0">
                      <a:srgbClr val="50E6FF"/>
                    </a:gs>
                    <a:gs pos="74000">
                      <a:srgbClr val="0078D4"/>
                    </a:gs>
                    <a:gs pos="100000">
                      <a:srgbClr val="8661C5"/>
                    </a:gs>
                  </a:gsLst>
                  <a:lin ang="10800000" scaled="0"/>
                </a:gra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chemeClr val="bg1"/>
                  </a:solidFill>
                  <a:effectLst/>
                  <a:uLnTx/>
                  <a:uFillTx/>
                  <a:latin typeface="Segoe UI"/>
                  <a:ea typeface="+mn-ea"/>
                  <a:cs typeface="+mn-cs"/>
                </a:endParaRPr>
              </a:p>
            </p:txBody>
          </p:sp>
          <p:sp>
            <p:nvSpPr>
              <p:cNvPr id="22" name="chip" title="Icon of a computer chip">
                <a:extLst>
                  <a:ext uri="{FF2B5EF4-FFF2-40B4-BE49-F238E27FC236}">
                    <a16:creationId xmlns:a16="http://schemas.microsoft.com/office/drawing/2014/main" id="{16A4485B-1BE3-ACAA-C5E6-834537D1C979}"/>
                  </a:ext>
                </a:extLst>
              </p:cNvPr>
              <p:cNvSpPr>
                <a:spLocks noChangeAspect="1" noEditPoints="1"/>
              </p:cNvSpPr>
              <p:nvPr/>
            </p:nvSpPr>
            <p:spPr bwMode="auto">
              <a:xfrm>
                <a:off x="7694778" y="4805417"/>
                <a:ext cx="440624" cy="449726"/>
              </a:xfrm>
              <a:custGeom>
                <a:avLst/>
                <a:gdLst>
                  <a:gd name="T0" fmla="*/ 267 w 334"/>
                  <a:gd name="T1" fmla="*/ 298 h 341"/>
                  <a:gd name="T2" fmla="*/ 60 w 334"/>
                  <a:gd name="T3" fmla="*/ 298 h 341"/>
                  <a:gd name="T4" fmla="*/ 36 w 334"/>
                  <a:gd name="T5" fmla="*/ 273 h 341"/>
                  <a:gd name="T6" fmla="*/ 36 w 334"/>
                  <a:gd name="T7" fmla="*/ 61 h 341"/>
                  <a:gd name="T8" fmla="*/ 60 w 334"/>
                  <a:gd name="T9" fmla="*/ 36 h 341"/>
                  <a:gd name="T10" fmla="*/ 267 w 334"/>
                  <a:gd name="T11" fmla="*/ 36 h 341"/>
                  <a:gd name="T12" fmla="*/ 291 w 334"/>
                  <a:gd name="T13" fmla="*/ 61 h 341"/>
                  <a:gd name="T14" fmla="*/ 291 w 334"/>
                  <a:gd name="T15" fmla="*/ 273 h 341"/>
                  <a:gd name="T16" fmla="*/ 267 w 334"/>
                  <a:gd name="T17" fmla="*/ 298 h 341"/>
                  <a:gd name="T18" fmla="*/ 78 w 334"/>
                  <a:gd name="T19" fmla="*/ 36 h 341"/>
                  <a:gd name="T20" fmla="*/ 78 w 334"/>
                  <a:gd name="T21" fmla="*/ 0 h 341"/>
                  <a:gd name="T22" fmla="*/ 121 w 334"/>
                  <a:gd name="T23" fmla="*/ 36 h 341"/>
                  <a:gd name="T24" fmla="*/ 121 w 334"/>
                  <a:gd name="T25" fmla="*/ 0 h 341"/>
                  <a:gd name="T26" fmla="*/ 163 w 334"/>
                  <a:gd name="T27" fmla="*/ 0 h 341"/>
                  <a:gd name="T28" fmla="*/ 163 w 334"/>
                  <a:gd name="T29" fmla="*/ 36 h 341"/>
                  <a:gd name="T30" fmla="*/ 206 w 334"/>
                  <a:gd name="T31" fmla="*/ 0 h 341"/>
                  <a:gd name="T32" fmla="*/ 206 w 334"/>
                  <a:gd name="T33" fmla="*/ 36 h 341"/>
                  <a:gd name="T34" fmla="*/ 256 w 334"/>
                  <a:gd name="T35" fmla="*/ 0 h 341"/>
                  <a:gd name="T36" fmla="*/ 256 w 334"/>
                  <a:gd name="T37" fmla="*/ 36 h 341"/>
                  <a:gd name="T38" fmla="*/ 334 w 334"/>
                  <a:gd name="T39" fmla="*/ 78 h 341"/>
                  <a:gd name="T40" fmla="*/ 291 w 334"/>
                  <a:gd name="T41" fmla="*/ 78 h 341"/>
                  <a:gd name="T42" fmla="*/ 334 w 334"/>
                  <a:gd name="T43" fmla="*/ 121 h 341"/>
                  <a:gd name="T44" fmla="*/ 291 w 334"/>
                  <a:gd name="T45" fmla="*/ 121 h 341"/>
                  <a:gd name="T46" fmla="*/ 334 w 334"/>
                  <a:gd name="T47" fmla="*/ 163 h 341"/>
                  <a:gd name="T48" fmla="*/ 291 w 334"/>
                  <a:gd name="T49" fmla="*/ 163 h 341"/>
                  <a:gd name="T50" fmla="*/ 334 w 334"/>
                  <a:gd name="T51" fmla="*/ 213 h 341"/>
                  <a:gd name="T52" fmla="*/ 291 w 334"/>
                  <a:gd name="T53" fmla="*/ 213 h 341"/>
                  <a:gd name="T54" fmla="*/ 334 w 334"/>
                  <a:gd name="T55" fmla="*/ 256 h 341"/>
                  <a:gd name="T56" fmla="*/ 291 w 334"/>
                  <a:gd name="T57" fmla="*/ 256 h 341"/>
                  <a:gd name="T58" fmla="*/ 36 w 334"/>
                  <a:gd name="T59" fmla="*/ 78 h 341"/>
                  <a:gd name="T60" fmla="*/ 0 w 334"/>
                  <a:gd name="T61" fmla="*/ 78 h 341"/>
                  <a:gd name="T62" fmla="*/ 36 w 334"/>
                  <a:gd name="T63" fmla="*/ 121 h 341"/>
                  <a:gd name="T64" fmla="*/ 0 w 334"/>
                  <a:gd name="T65" fmla="*/ 121 h 341"/>
                  <a:gd name="T66" fmla="*/ 36 w 334"/>
                  <a:gd name="T67" fmla="*/ 163 h 341"/>
                  <a:gd name="T68" fmla="*/ 0 w 334"/>
                  <a:gd name="T69" fmla="*/ 163 h 341"/>
                  <a:gd name="T70" fmla="*/ 36 w 334"/>
                  <a:gd name="T71" fmla="*/ 213 h 341"/>
                  <a:gd name="T72" fmla="*/ 0 w 334"/>
                  <a:gd name="T73" fmla="*/ 213 h 341"/>
                  <a:gd name="T74" fmla="*/ 36 w 334"/>
                  <a:gd name="T75" fmla="*/ 256 h 341"/>
                  <a:gd name="T76" fmla="*/ 0 w 334"/>
                  <a:gd name="T77" fmla="*/ 256 h 341"/>
                  <a:gd name="T78" fmla="*/ 78 w 334"/>
                  <a:gd name="T79" fmla="*/ 298 h 341"/>
                  <a:gd name="T80" fmla="*/ 78 w 334"/>
                  <a:gd name="T81" fmla="*/ 341 h 341"/>
                  <a:gd name="T82" fmla="*/ 121 w 334"/>
                  <a:gd name="T83" fmla="*/ 298 h 341"/>
                  <a:gd name="T84" fmla="*/ 121 w 334"/>
                  <a:gd name="T85" fmla="*/ 341 h 341"/>
                  <a:gd name="T86" fmla="*/ 163 w 334"/>
                  <a:gd name="T87" fmla="*/ 341 h 341"/>
                  <a:gd name="T88" fmla="*/ 163 w 334"/>
                  <a:gd name="T89" fmla="*/ 298 h 341"/>
                  <a:gd name="T90" fmla="*/ 206 w 334"/>
                  <a:gd name="T91" fmla="*/ 298 h 341"/>
                  <a:gd name="T92" fmla="*/ 206 w 334"/>
                  <a:gd name="T93" fmla="*/ 341 h 341"/>
                  <a:gd name="T94" fmla="*/ 256 w 334"/>
                  <a:gd name="T95" fmla="*/ 298 h 341"/>
                  <a:gd name="T96" fmla="*/ 256 w 334"/>
                  <a:gd name="T97" fmla="*/ 341 h 3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34" h="341">
                    <a:moveTo>
                      <a:pt x="267" y="298"/>
                    </a:moveTo>
                    <a:cubicBezTo>
                      <a:pt x="60" y="298"/>
                      <a:pt x="60" y="298"/>
                      <a:pt x="60" y="298"/>
                    </a:cubicBezTo>
                    <a:cubicBezTo>
                      <a:pt x="48" y="298"/>
                      <a:pt x="36" y="286"/>
                      <a:pt x="36" y="273"/>
                    </a:cubicBezTo>
                    <a:cubicBezTo>
                      <a:pt x="36" y="61"/>
                      <a:pt x="36" y="61"/>
                      <a:pt x="36" y="61"/>
                    </a:cubicBezTo>
                    <a:cubicBezTo>
                      <a:pt x="36" y="45"/>
                      <a:pt x="48" y="36"/>
                      <a:pt x="60" y="36"/>
                    </a:cubicBezTo>
                    <a:cubicBezTo>
                      <a:pt x="267" y="36"/>
                      <a:pt x="267" y="36"/>
                      <a:pt x="267" y="36"/>
                    </a:cubicBezTo>
                    <a:cubicBezTo>
                      <a:pt x="282" y="36"/>
                      <a:pt x="291" y="45"/>
                      <a:pt x="291" y="61"/>
                    </a:cubicBezTo>
                    <a:cubicBezTo>
                      <a:pt x="291" y="273"/>
                      <a:pt x="291" y="273"/>
                      <a:pt x="291" y="273"/>
                    </a:cubicBezTo>
                    <a:cubicBezTo>
                      <a:pt x="291" y="286"/>
                      <a:pt x="282" y="298"/>
                      <a:pt x="267" y="298"/>
                    </a:cubicBezTo>
                    <a:close/>
                    <a:moveTo>
                      <a:pt x="78" y="36"/>
                    </a:moveTo>
                    <a:cubicBezTo>
                      <a:pt x="78" y="0"/>
                      <a:pt x="78" y="0"/>
                      <a:pt x="78" y="0"/>
                    </a:cubicBezTo>
                    <a:moveTo>
                      <a:pt x="121" y="36"/>
                    </a:moveTo>
                    <a:cubicBezTo>
                      <a:pt x="121" y="0"/>
                      <a:pt x="121" y="0"/>
                      <a:pt x="121" y="0"/>
                    </a:cubicBezTo>
                    <a:moveTo>
                      <a:pt x="163" y="0"/>
                    </a:moveTo>
                    <a:cubicBezTo>
                      <a:pt x="163" y="36"/>
                      <a:pt x="163" y="36"/>
                      <a:pt x="163" y="36"/>
                    </a:cubicBezTo>
                    <a:moveTo>
                      <a:pt x="206" y="0"/>
                    </a:moveTo>
                    <a:cubicBezTo>
                      <a:pt x="206" y="36"/>
                      <a:pt x="206" y="36"/>
                      <a:pt x="206" y="36"/>
                    </a:cubicBezTo>
                    <a:moveTo>
                      <a:pt x="256" y="0"/>
                    </a:moveTo>
                    <a:cubicBezTo>
                      <a:pt x="256" y="36"/>
                      <a:pt x="256" y="36"/>
                      <a:pt x="256" y="36"/>
                    </a:cubicBezTo>
                    <a:moveTo>
                      <a:pt x="334" y="78"/>
                    </a:moveTo>
                    <a:cubicBezTo>
                      <a:pt x="291" y="78"/>
                      <a:pt x="291" y="78"/>
                      <a:pt x="291" y="78"/>
                    </a:cubicBezTo>
                    <a:moveTo>
                      <a:pt x="334" y="121"/>
                    </a:moveTo>
                    <a:cubicBezTo>
                      <a:pt x="291" y="121"/>
                      <a:pt x="291" y="121"/>
                      <a:pt x="291" y="121"/>
                    </a:cubicBezTo>
                    <a:moveTo>
                      <a:pt x="334" y="163"/>
                    </a:moveTo>
                    <a:cubicBezTo>
                      <a:pt x="291" y="163"/>
                      <a:pt x="291" y="163"/>
                      <a:pt x="291" y="163"/>
                    </a:cubicBezTo>
                    <a:moveTo>
                      <a:pt x="334" y="213"/>
                    </a:moveTo>
                    <a:cubicBezTo>
                      <a:pt x="291" y="213"/>
                      <a:pt x="291" y="213"/>
                      <a:pt x="291" y="213"/>
                    </a:cubicBezTo>
                    <a:moveTo>
                      <a:pt x="334" y="256"/>
                    </a:moveTo>
                    <a:cubicBezTo>
                      <a:pt x="291" y="256"/>
                      <a:pt x="291" y="256"/>
                      <a:pt x="291" y="256"/>
                    </a:cubicBezTo>
                    <a:moveTo>
                      <a:pt x="36" y="78"/>
                    </a:moveTo>
                    <a:cubicBezTo>
                      <a:pt x="0" y="78"/>
                      <a:pt x="0" y="78"/>
                      <a:pt x="0" y="78"/>
                    </a:cubicBezTo>
                    <a:moveTo>
                      <a:pt x="36" y="121"/>
                    </a:moveTo>
                    <a:cubicBezTo>
                      <a:pt x="0" y="121"/>
                      <a:pt x="0" y="121"/>
                      <a:pt x="0" y="121"/>
                    </a:cubicBezTo>
                    <a:moveTo>
                      <a:pt x="36" y="163"/>
                    </a:moveTo>
                    <a:cubicBezTo>
                      <a:pt x="0" y="163"/>
                      <a:pt x="0" y="163"/>
                      <a:pt x="0" y="163"/>
                    </a:cubicBezTo>
                    <a:moveTo>
                      <a:pt x="36" y="213"/>
                    </a:moveTo>
                    <a:cubicBezTo>
                      <a:pt x="0" y="213"/>
                      <a:pt x="0" y="213"/>
                      <a:pt x="0" y="213"/>
                    </a:cubicBezTo>
                    <a:moveTo>
                      <a:pt x="36" y="256"/>
                    </a:moveTo>
                    <a:cubicBezTo>
                      <a:pt x="0" y="256"/>
                      <a:pt x="0" y="256"/>
                      <a:pt x="0" y="256"/>
                    </a:cubicBezTo>
                    <a:moveTo>
                      <a:pt x="78" y="298"/>
                    </a:moveTo>
                    <a:cubicBezTo>
                      <a:pt x="78" y="341"/>
                      <a:pt x="78" y="341"/>
                      <a:pt x="78" y="341"/>
                    </a:cubicBezTo>
                    <a:moveTo>
                      <a:pt x="121" y="298"/>
                    </a:moveTo>
                    <a:cubicBezTo>
                      <a:pt x="121" y="341"/>
                      <a:pt x="121" y="341"/>
                      <a:pt x="121" y="341"/>
                    </a:cubicBezTo>
                    <a:moveTo>
                      <a:pt x="163" y="341"/>
                    </a:moveTo>
                    <a:cubicBezTo>
                      <a:pt x="163" y="298"/>
                      <a:pt x="163" y="298"/>
                      <a:pt x="163" y="298"/>
                    </a:cubicBezTo>
                    <a:moveTo>
                      <a:pt x="206" y="298"/>
                    </a:moveTo>
                    <a:cubicBezTo>
                      <a:pt x="206" y="341"/>
                      <a:pt x="206" y="341"/>
                      <a:pt x="206" y="341"/>
                    </a:cubicBezTo>
                    <a:moveTo>
                      <a:pt x="256" y="298"/>
                    </a:moveTo>
                    <a:cubicBezTo>
                      <a:pt x="256" y="341"/>
                      <a:pt x="256" y="341"/>
                      <a:pt x="256" y="341"/>
                    </a:cubicBezTo>
                  </a:path>
                </a:pathLst>
              </a:custGeom>
              <a:noFill/>
              <a:ln w="19050" cap="sq">
                <a:gradFill>
                  <a:gsLst>
                    <a:gs pos="0">
                      <a:srgbClr val="50E6FF"/>
                    </a:gs>
                    <a:gs pos="74000">
                      <a:srgbClr val="0078D4"/>
                    </a:gs>
                    <a:gs pos="100000">
                      <a:srgbClr val="8661C5"/>
                    </a:gs>
                  </a:gsLst>
                  <a:lin ang="10800000" scaled="0"/>
                </a:gra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chemeClr val="bg1"/>
                  </a:solidFill>
                  <a:effectLst/>
                  <a:uLnTx/>
                  <a:uFillTx/>
                  <a:latin typeface="Segoe UI"/>
                  <a:ea typeface="+mn-ea"/>
                  <a:cs typeface="+mn-cs"/>
                </a:endParaRPr>
              </a:p>
            </p:txBody>
          </p:sp>
        </p:grpSp>
      </p:grpSp>
      <p:grpSp>
        <p:nvGrpSpPr>
          <p:cNvPr id="23" name="Group 22">
            <a:extLst>
              <a:ext uri="{FF2B5EF4-FFF2-40B4-BE49-F238E27FC236}">
                <a16:creationId xmlns:a16="http://schemas.microsoft.com/office/drawing/2014/main" id="{E3A75CB7-C2AE-CD0F-E9F9-F24A2A5DA669}"/>
              </a:ext>
            </a:extLst>
          </p:cNvPr>
          <p:cNvGrpSpPr/>
          <p:nvPr/>
        </p:nvGrpSpPr>
        <p:grpSpPr>
          <a:xfrm>
            <a:off x="4881109" y="4228260"/>
            <a:ext cx="2069336" cy="1153490"/>
            <a:chOff x="4881109" y="4228260"/>
            <a:chExt cx="2069336" cy="1153490"/>
          </a:xfrm>
        </p:grpSpPr>
        <p:sp>
          <p:nvSpPr>
            <p:cNvPr id="24" name="TextBox 23">
              <a:extLst>
                <a:ext uri="{FF2B5EF4-FFF2-40B4-BE49-F238E27FC236}">
                  <a16:creationId xmlns:a16="http://schemas.microsoft.com/office/drawing/2014/main" id="{655312ED-0D9E-6460-AE33-2D8CF97A8DA0}"/>
                </a:ext>
              </a:extLst>
            </p:cNvPr>
            <p:cNvSpPr txBox="1"/>
            <p:nvPr/>
          </p:nvSpPr>
          <p:spPr>
            <a:xfrm>
              <a:off x="4881109" y="5135529"/>
              <a:ext cx="2069336" cy="246221"/>
            </a:xfrm>
            <a:prstGeom prst="rect">
              <a:avLst/>
            </a:prstGeom>
            <a:noFill/>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chemeClr val="bg1"/>
                  </a:solidFill>
                  <a:effectLst/>
                  <a:uLnTx/>
                  <a:uFillTx/>
                  <a:latin typeface="Segoe UI"/>
                  <a:ea typeface="+mn-ea"/>
                  <a:cs typeface="+mn-cs"/>
                </a:rPr>
                <a:t>Settings</a:t>
              </a:r>
              <a:endParaRPr kumimoji="0" lang="en-US" sz="1600" b="0" i="0" u="none" strike="noStrike" kern="1200" cap="none" spc="0" normalizeH="0" baseline="0" noProof="0">
                <a:ln>
                  <a:noFill/>
                </a:ln>
                <a:solidFill>
                  <a:schemeClr val="bg1"/>
                </a:solidFill>
                <a:effectLst/>
                <a:uLnTx/>
                <a:uFillTx/>
                <a:latin typeface="Segoe UI"/>
                <a:ea typeface="+mn-ea"/>
                <a:cs typeface="+mn-cs"/>
              </a:endParaRPr>
            </a:p>
          </p:txBody>
        </p:sp>
        <p:grpSp>
          <p:nvGrpSpPr>
            <p:cNvPr id="25" name="Group 24">
              <a:extLst>
                <a:ext uri="{FF2B5EF4-FFF2-40B4-BE49-F238E27FC236}">
                  <a16:creationId xmlns:a16="http://schemas.microsoft.com/office/drawing/2014/main" id="{1D13B2F0-6088-CFDB-1A0B-689ADCD46A77}"/>
                </a:ext>
              </a:extLst>
            </p:cNvPr>
            <p:cNvGrpSpPr/>
            <p:nvPr/>
          </p:nvGrpSpPr>
          <p:grpSpPr>
            <a:xfrm>
              <a:off x="5517523" y="4228260"/>
              <a:ext cx="796509" cy="796508"/>
              <a:chOff x="5517523" y="4228260"/>
              <a:chExt cx="796509" cy="796508"/>
            </a:xfrm>
          </p:grpSpPr>
          <p:sp>
            <p:nvSpPr>
              <p:cNvPr id="26" name="Graphic 123">
                <a:extLst>
                  <a:ext uri="{FF2B5EF4-FFF2-40B4-BE49-F238E27FC236}">
                    <a16:creationId xmlns:a16="http://schemas.microsoft.com/office/drawing/2014/main" id="{14E6580D-5A17-0D8B-72B5-6953DBAD083E}"/>
                  </a:ext>
                </a:extLst>
              </p:cNvPr>
              <p:cNvSpPr/>
              <p:nvPr/>
            </p:nvSpPr>
            <p:spPr>
              <a:xfrm>
                <a:off x="5517523" y="4228260"/>
                <a:ext cx="796509" cy="796508"/>
              </a:xfrm>
              <a:custGeom>
                <a:avLst/>
                <a:gdLst>
                  <a:gd name="connsiteX0" fmla="*/ 695453 w 695453"/>
                  <a:gd name="connsiteY0" fmla="*/ 347726 h 695452"/>
                  <a:gd name="connsiteX1" fmla="*/ 347726 w 695453"/>
                  <a:gd name="connsiteY1" fmla="*/ 695453 h 695452"/>
                  <a:gd name="connsiteX2" fmla="*/ 0 w 695453"/>
                  <a:gd name="connsiteY2" fmla="*/ 347726 h 695452"/>
                  <a:gd name="connsiteX3" fmla="*/ 347726 w 695453"/>
                  <a:gd name="connsiteY3" fmla="*/ 0 h 695452"/>
                  <a:gd name="connsiteX4" fmla="*/ 695453 w 695453"/>
                  <a:gd name="connsiteY4" fmla="*/ 347726 h 6954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5453" h="695452">
                    <a:moveTo>
                      <a:pt x="695453" y="347726"/>
                    </a:moveTo>
                    <a:cubicBezTo>
                      <a:pt x="695453" y="539770"/>
                      <a:pt x="539771" y="695453"/>
                      <a:pt x="347726" y="695453"/>
                    </a:cubicBezTo>
                    <a:cubicBezTo>
                      <a:pt x="155682" y="695453"/>
                      <a:pt x="0" y="539771"/>
                      <a:pt x="0" y="347726"/>
                    </a:cubicBezTo>
                    <a:cubicBezTo>
                      <a:pt x="0" y="155682"/>
                      <a:pt x="155682" y="0"/>
                      <a:pt x="347726" y="0"/>
                    </a:cubicBezTo>
                    <a:cubicBezTo>
                      <a:pt x="539770" y="0"/>
                      <a:pt x="695453" y="155682"/>
                      <a:pt x="695453" y="347726"/>
                    </a:cubicBezTo>
                    <a:close/>
                  </a:path>
                </a:pathLst>
              </a:custGeom>
              <a:solidFill>
                <a:schemeClr val="bg1"/>
              </a:solidFill>
              <a:ln w="19050" cap="flat">
                <a:gradFill>
                  <a:gsLst>
                    <a:gs pos="0">
                      <a:srgbClr val="50E6FF"/>
                    </a:gs>
                    <a:gs pos="74000">
                      <a:srgbClr val="0078D4"/>
                    </a:gs>
                    <a:gs pos="100000">
                      <a:srgbClr val="8661C5"/>
                    </a:gs>
                  </a:gsLst>
                  <a:lin ang="10800000" scaled="0"/>
                </a:gra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chemeClr val="bg1"/>
                  </a:solidFill>
                  <a:effectLst/>
                  <a:uLnTx/>
                  <a:uFillTx/>
                  <a:latin typeface="Segoe UI"/>
                  <a:ea typeface="+mn-ea"/>
                  <a:cs typeface="+mn-cs"/>
                </a:endParaRPr>
              </a:p>
            </p:txBody>
          </p:sp>
          <p:sp>
            <p:nvSpPr>
              <p:cNvPr id="27" name="Processing_E9F5" title="Icon of two interlocked gears">
                <a:extLst>
                  <a:ext uri="{FF2B5EF4-FFF2-40B4-BE49-F238E27FC236}">
                    <a16:creationId xmlns:a16="http://schemas.microsoft.com/office/drawing/2014/main" id="{E31AC066-12B1-F738-6AC2-0D87A57ACEBC}"/>
                  </a:ext>
                </a:extLst>
              </p:cNvPr>
              <p:cNvSpPr>
                <a:spLocks noChangeAspect="1" noEditPoints="1"/>
              </p:cNvSpPr>
              <p:nvPr/>
            </p:nvSpPr>
            <p:spPr bwMode="auto">
              <a:xfrm>
                <a:off x="5669466" y="4411993"/>
                <a:ext cx="492622" cy="429041"/>
              </a:xfrm>
              <a:custGeom>
                <a:avLst/>
                <a:gdLst>
                  <a:gd name="T0" fmla="*/ 924 w 3867"/>
                  <a:gd name="T1" fmla="*/ 299 h 3367"/>
                  <a:gd name="T2" fmla="*/ 1549 w 3867"/>
                  <a:gd name="T3" fmla="*/ 924 h 3367"/>
                  <a:gd name="T4" fmla="*/ 924 w 3867"/>
                  <a:gd name="T5" fmla="*/ 1549 h 3367"/>
                  <a:gd name="T6" fmla="*/ 299 w 3867"/>
                  <a:gd name="T7" fmla="*/ 924 h 3367"/>
                  <a:gd name="T8" fmla="*/ 924 w 3867"/>
                  <a:gd name="T9" fmla="*/ 299 h 3367"/>
                  <a:gd name="T10" fmla="*/ 1163 w 3867"/>
                  <a:gd name="T11" fmla="*/ 347 h 3367"/>
                  <a:gd name="T12" fmla="*/ 1307 w 3867"/>
                  <a:gd name="T13" fmla="*/ 0 h 3367"/>
                  <a:gd name="T14" fmla="*/ 1501 w 3867"/>
                  <a:gd name="T15" fmla="*/ 685 h 3367"/>
                  <a:gd name="T16" fmla="*/ 1848 w 3867"/>
                  <a:gd name="T17" fmla="*/ 541 h 3367"/>
                  <a:gd name="T18" fmla="*/ 1501 w 3867"/>
                  <a:gd name="T19" fmla="*/ 1163 h 3367"/>
                  <a:gd name="T20" fmla="*/ 1848 w 3867"/>
                  <a:gd name="T21" fmla="*/ 1307 h 3367"/>
                  <a:gd name="T22" fmla="*/ 1163 w 3867"/>
                  <a:gd name="T23" fmla="*/ 1501 h 3367"/>
                  <a:gd name="T24" fmla="*/ 1307 w 3867"/>
                  <a:gd name="T25" fmla="*/ 1848 h 3367"/>
                  <a:gd name="T26" fmla="*/ 685 w 3867"/>
                  <a:gd name="T27" fmla="*/ 1501 h 3367"/>
                  <a:gd name="T28" fmla="*/ 541 w 3867"/>
                  <a:gd name="T29" fmla="*/ 1848 h 3367"/>
                  <a:gd name="T30" fmla="*/ 347 w 3867"/>
                  <a:gd name="T31" fmla="*/ 1163 h 3367"/>
                  <a:gd name="T32" fmla="*/ 0 w 3867"/>
                  <a:gd name="T33" fmla="*/ 1307 h 3367"/>
                  <a:gd name="T34" fmla="*/ 0 w 3867"/>
                  <a:gd name="T35" fmla="*/ 541 h 3367"/>
                  <a:gd name="T36" fmla="*/ 347 w 3867"/>
                  <a:gd name="T37" fmla="*/ 685 h 3367"/>
                  <a:gd name="T38" fmla="*/ 685 w 3867"/>
                  <a:gd name="T39" fmla="*/ 347 h 3367"/>
                  <a:gd name="T40" fmla="*/ 541 w 3867"/>
                  <a:gd name="T41" fmla="*/ 0 h 3367"/>
                  <a:gd name="T42" fmla="*/ 2049 w 3867"/>
                  <a:gd name="T43" fmla="*/ 2299 h 3367"/>
                  <a:gd name="T44" fmla="*/ 2799 w 3867"/>
                  <a:gd name="T45" fmla="*/ 3049 h 3367"/>
                  <a:gd name="T46" fmla="*/ 3549 w 3867"/>
                  <a:gd name="T47" fmla="*/ 2299 h 3367"/>
                  <a:gd name="T48" fmla="*/ 2799 w 3867"/>
                  <a:gd name="T49" fmla="*/ 1549 h 3367"/>
                  <a:gd name="T50" fmla="*/ 2049 w 3867"/>
                  <a:gd name="T51" fmla="*/ 2299 h 3367"/>
                  <a:gd name="T52" fmla="*/ 2357 w 3867"/>
                  <a:gd name="T53" fmla="*/ 1231 h 3367"/>
                  <a:gd name="T54" fmla="*/ 2512 w 3867"/>
                  <a:gd name="T55" fmla="*/ 1606 h 3367"/>
                  <a:gd name="T56" fmla="*/ 2106 w 3867"/>
                  <a:gd name="T57" fmla="*/ 2012 h 3367"/>
                  <a:gd name="T58" fmla="*/ 1731 w 3867"/>
                  <a:gd name="T59" fmla="*/ 1856 h 3367"/>
                  <a:gd name="T60" fmla="*/ 2106 w 3867"/>
                  <a:gd name="T61" fmla="*/ 2586 h 3367"/>
                  <a:gd name="T62" fmla="*/ 1731 w 3867"/>
                  <a:gd name="T63" fmla="*/ 2741 h 3367"/>
                  <a:gd name="T64" fmla="*/ 2512 w 3867"/>
                  <a:gd name="T65" fmla="*/ 2992 h 3367"/>
                  <a:gd name="T66" fmla="*/ 2357 w 3867"/>
                  <a:gd name="T67" fmla="*/ 3367 h 3367"/>
                  <a:gd name="T68" fmla="*/ 3086 w 3867"/>
                  <a:gd name="T69" fmla="*/ 2992 h 3367"/>
                  <a:gd name="T70" fmla="*/ 3241 w 3867"/>
                  <a:gd name="T71" fmla="*/ 3367 h 3367"/>
                  <a:gd name="T72" fmla="*/ 3492 w 3867"/>
                  <a:gd name="T73" fmla="*/ 2586 h 3367"/>
                  <a:gd name="T74" fmla="*/ 3867 w 3867"/>
                  <a:gd name="T75" fmla="*/ 2741 h 3367"/>
                  <a:gd name="T76" fmla="*/ 3492 w 3867"/>
                  <a:gd name="T77" fmla="*/ 2012 h 3367"/>
                  <a:gd name="T78" fmla="*/ 3867 w 3867"/>
                  <a:gd name="T79" fmla="*/ 1856 h 3367"/>
                  <a:gd name="T80" fmla="*/ 3086 w 3867"/>
                  <a:gd name="T81" fmla="*/ 1606 h 3367"/>
                  <a:gd name="T82" fmla="*/ 3241 w 3867"/>
                  <a:gd name="T83" fmla="*/ 1231 h 3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867" h="3367">
                    <a:moveTo>
                      <a:pt x="924" y="299"/>
                    </a:moveTo>
                    <a:cubicBezTo>
                      <a:pt x="1269" y="299"/>
                      <a:pt x="1549" y="579"/>
                      <a:pt x="1549" y="924"/>
                    </a:cubicBezTo>
                    <a:cubicBezTo>
                      <a:pt x="1549" y="1269"/>
                      <a:pt x="1269" y="1549"/>
                      <a:pt x="924" y="1549"/>
                    </a:cubicBezTo>
                    <a:cubicBezTo>
                      <a:pt x="579" y="1549"/>
                      <a:pt x="299" y="1269"/>
                      <a:pt x="299" y="924"/>
                    </a:cubicBezTo>
                    <a:cubicBezTo>
                      <a:pt x="299" y="579"/>
                      <a:pt x="579" y="299"/>
                      <a:pt x="924" y="299"/>
                    </a:cubicBezTo>
                    <a:close/>
                    <a:moveTo>
                      <a:pt x="1163" y="347"/>
                    </a:moveTo>
                    <a:cubicBezTo>
                      <a:pt x="1307" y="0"/>
                      <a:pt x="1307" y="0"/>
                      <a:pt x="1307" y="0"/>
                    </a:cubicBezTo>
                    <a:moveTo>
                      <a:pt x="1501" y="685"/>
                    </a:moveTo>
                    <a:cubicBezTo>
                      <a:pt x="1848" y="541"/>
                      <a:pt x="1848" y="541"/>
                      <a:pt x="1848" y="541"/>
                    </a:cubicBezTo>
                    <a:moveTo>
                      <a:pt x="1501" y="1163"/>
                    </a:moveTo>
                    <a:cubicBezTo>
                      <a:pt x="1848" y="1307"/>
                      <a:pt x="1848" y="1307"/>
                      <a:pt x="1848" y="1307"/>
                    </a:cubicBezTo>
                    <a:moveTo>
                      <a:pt x="1163" y="1501"/>
                    </a:moveTo>
                    <a:cubicBezTo>
                      <a:pt x="1307" y="1848"/>
                      <a:pt x="1307" y="1848"/>
                      <a:pt x="1307" y="1848"/>
                    </a:cubicBezTo>
                    <a:moveTo>
                      <a:pt x="685" y="1501"/>
                    </a:moveTo>
                    <a:cubicBezTo>
                      <a:pt x="541" y="1848"/>
                      <a:pt x="541" y="1848"/>
                      <a:pt x="541" y="1848"/>
                    </a:cubicBezTo>
                    <a:moveTo>
                      <a:pt x="347" y="1163"/>
                    </a:moveTo>
                    <a:cubicBezTo>
                      <a:pt x="0" y="1307"/>
                      <a:pt x="0" y="1307"/>
                      <a:pt x="0" y="1307"/>
                    </a:cubicBezTo>
                    <a:moveTo>
                      <a:pt x="0" y="541"/>
                    </a:moveTo>
                    <a:cubicBezTo>
                      <a:pt x="347" y="685"/>
                      <a:pt x="347" y="685"/>
                      <a:pt x="347" y="685"/>
                    </a:cubicBezTo>
                    <a:moveTo>
                      <a:pt x="685" y="347"/>
                    </a:moveTo>
                    <a:cubicBezTo>
                      <a:pt x="541" y="0"/>
                      <a:pt x="541" y="0"/>
                      <a:pt x="541" y="0"/>
                    </a:cubicBezTo>
                    <a:moveTo>
                      <a:pt x="2049" y="2299"/>
                    </a:moveTo>
                    <a:cubicBezTo>
                      <a:pt x="2049" y="2713"/>
                      <a:pt x="2385" y="3049"/>
                      <a:pt x="2799" y="3049"/>
                    </a:cubicBezTo>
                    <a:cubicBezTo>
                      <a:pt x="3213" y="3049"/>
                      <a:pt x="3549" y="2713"/>
                      <a:pt x="3549" y="2299"/>
                    </a:cubicBezTo>
                    <a:cubicBezTo>
                      <a:pt x="3549" y="1885"/>
                      <a:pt x="3213" y="1549"/>
                      <a:pt x="2799" y="1549"/>
                    </a:cubicBezTo>
                    <a:cubicBezTo>
                      <a:pt x="2385" y="1549"/>
                      <a:pt x="2049" y="1885"/>
                      <a:pt x="2049" y="2299"/>
                    </a:cubicBezTo>
                    <a:close/>
                    <a:moveTo>
                      <a:pt x="2357" y="1231"/>
                    </a:moveTo>
                    <a:cubicBezTo>
                      <a:pt x="2512" y="1606"/>
                      <a:pt x="2512" y="1606"/>
                      <a:pt x="2512" y="1606"/>
                    </a:cubicBezTo>
                    <a:moveTo>
                      <a:pt x="2106" y="2012"/>
                    </a:moveTo>
                    <a:cubicBezTo>
                      <a:pt x="1731" y="1856"/>
                      <a:pt x="1731" y="1856"/>
                      <a:pt x="1731" y="1856"/>
                    </a:cubicBezTo>
                    <a:moveTo>
                      <a:pt x="2106" y="2586"/>
                    </a:moveTo>
                    <a:cubicBezTo>
                      <a:pt x="1731" y="2741"/>
                      <a:pt x="1731" y="2741"/>
                      <a:pt x="1731" y="2741"/>
                    </a:cubicBezTo>
                    <a:moveTo>
                      <a:pt x="2512" y="2992"/>
                    </a:moveTo>
                    <a:cubicBezTo>
                      <a:pt x="2357" y="3367"/>
                      <a:pt x="2357" y="3367"/>
                      <a:pt x="2357" y="3367"/>
                    </a:cubicBezTo>
                    <a:moveTo>
                      <a:pt x="3086" y="2992"/>
                    </a:moveTo>
                    <a:cubicBezTo>
                      <a:pt x="3241" y="3367"/>
                      <a:pt x="3241" y="3367"/>
                      <a:pt x="3241" y="3367"/>
                    </a:cubicBezTo>
                    <a:moveTo>
                      <a:pt x="3492" y="2586"/>
                    </a:moveTo>
                    <a:cubicBezTo>
                      <a:pt x="3867" y="2741"/>
                      <a:pt x="3867" y="2741"/>
                      <a:pt x="3867" y="2741"/>
                    </a:cubicBezTo>
                    <a:moveTo>
                      <a:pt x="3492" y="2012"/>
                    </a:moveTo>
                    <a:cubicBezTo>
                      <a:pt x="3867" y="1856"/>
                      <a:pt x="3867" y="1856"/>
                      <a:pt x="3867" y="1856"/>
                    </a:cubicBezTo>
                    <a:moveTo>
                      <a:pt x="3086" y="1606"/>
                    </a:moveTo>
                    <a:cubicBezTo>
                      <a:pt x="3241" y="1231"/>
                      <a:pt x="3241" y="1231"/>
                      <a:pt x="3241" y="1231"/>
                    </a:cubicBezTo>
                  </a:path>
                </a:pathLst>
              </a:custGeom>
              <a:noFill/>
              <a:ln w="19050" cap="flat">
                <a:gradFill>
                  <a:gsLst>
                    <a:gs pos="0">
                      <a:srgbClr val="50E6FF"/>
                    </a:gs>
                    <a:gs pos="74000">
                      <a:srgbClr val="0078D4"/>
                    </a:gs>
                    <a:gs pos="100000">
                      <a:srgbClr val="8661C5"/>
                    </a:gs>
                  </a:gsLst>
                  <a:lin ang="10800000" scaled="0"/>
                </a:gra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chemeClr val="bg1"/>
                  </a:solidFill>
                  <a:effectLst/>
                  <a:uLnTx/>
                  <a:uFillTx/>
                  <a:latin typeface="Segoe UI"/>
                  <a:ea typeface="+mn-ea"/>
                  <a:cs typeface="+mn-cs"/>
                </a:endParaRPr>
              </a:p>
            </p:txBody>
          </p:sp>
        </p:grpSp>
      </p:grpSp>
      <p:grpSp>
        <p:nvGrpSpPr>
          <p:cNvPr id="28" name="Group 27">
            <a:extLst>
              <a:ext uri="{FF2B5EF4-FFF2-40B4-BE49-F238E27FC236}">
                <a16:creationId xmlns:a16="http://schemas.microsoft.com/office/drawing/2014/main" id="{56B2A3C8-05CD-DF59-4BA3-98ECBE67A35D}"/>
              </a:ext>
            </a:extLst>
          </p:cNvPr>
          <p:cNvGrpSpPr/>
          <p:nvPr/>
        </p:nvGrpSpPr>
        <p:grpSpPr>
          <a:xfrm>
            <a:off x="6223433" y="3119448"/>
            <a:ext cx="2138906" cy="1139107"/>
            <a:chOff x="6223433" y="3119448"/>
            <a:chExt cx="2138906" cy="1139107"/>
          </a:xfrm>
        </p:grpSpPr>
        <p:sp>
          <p:nvSpPr>
            <p:cNvPr id="29" name="TextBox 28">
              <a:extLst>
                <a:ext uri="{FF2B5EF4-FFF2-40B4-BE49-F238E27FC236}">
                  <a16:creationId xmlns:a16="http://schemas.microsoft.com/office/drawing/2014/main" id="{BE08002F-B275-ECD2-9E57-E4326F87048A}"/>
                </a:ext>
              </a:extLst>
            </p:cNvPr>
            <p:cNvSpPr txBox="1"/>
            <p:nvPr/>
          </p:nvSpPr>
          <p:spPr>
            <a:xfrm>
              <a:off x="6223433" y="4012334"/>
              <a:ext cx="2138906" cy="246221"/>
            </a:xfrm>
            <a:prstGeom prst="rect">
              <a:avLst/>
            </a:prstGeom>
            <a:noFill/>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chemeClr val="bg1"/>
                  </a:solidFill>
                  <a:effectLst/>
                  <a:uLnTx/>
                  <a:uFillTx/>
                  <a:latin typeface="Segoe UI"/>
                  <a:ea typeface="+mn-ea"/>
                  <a:cs typeface="+mn-cs"/>
                </a:rPr>
                <a:t>Storage</a:t>
              </a:r>
              <a:endParaRPr kumimoji="0" lang="en-US" sz="1600" b="0" i="0" u="none" strike="noStrike" kern="1200" cap="none" spc="0" normalizeH="0" baseline="0" noProof="0">
                <a:ln>
                  <a:noFill/>
                </a:ln>
                <a:solidFill>
                  <a:schemeClr val="bg1"/>
                </a:solidFill>
                <a:effectLst/>
                <a:uLnTx/>
                <a:uFillTx/>
                <a:latin typeface="Segoe UI"/>
                <a:ea typeface="+mn-ea"/>
                <a:cs typeface="+mn-cs"/>
              </a:endParaRPr>
            </a:p>
          </p:txBody>
        </p:sp>
        <p:grpSp>
          <p:nvGrpSpPr>
            <p:cNvPr id="30" name="Group 29">
              <a:extLst>
                <a:ext uri="{FF2B5EF4-FFF2-40B4-BE49-F238E27FC236}">
                  <a16:creationId xmlns:a16="http://schemas.microsoft.com/office/drawing/2014/main" id="{01008E76-B4DD-2AEA-35D9-D5B68A50D248}"/>
                </a:ext>
              </a:extLst>
            </p:cNvPr>
            <p:cNvGrpSpPr/>
            <p:nvPr/>
          </p:nvGrpSpPr>
          <p:grpSpPr>
            <a:xfrm>
              <a:off x="6894632" y="3119448"/>
              <a:ext cx="796509" cy="796508"/>
              <a:chOff x="6894632" y="3119448"/>
              <a:chExt cx="796509" cy="796508"/>
            </a:xfrm>
          </p:grpSpPr>
          <p:sp>
            <p:nvSpPr>
              <p:cNvPr id="31" name="Graphic 123">
                <a:extLst>
                  <a:ext uri="{FF2B5EF4-FFF2-40B4-BE49-F238E27FC236}">
                    <a16:creationId xmlns:a16="http://schemas.microsoft.com/office/drawing/2014/main" id="{EC3B5B92-0B33-5E73-4B67-8F7F0EDFC3A3}"/>
                  </a:ext>
                </a:extLst>
              </p:cNvPr>
              <p:cNvSpPr/>
              <p:nvPr/>
            </p:nvSpPr>
            <p:spPr>
              <a:xfrm>
                <a:off x="6894632" y="3119448"/>
                <a:ext cx="796509" cy="796508"/>
              </a:xfrm>
              <a:custGeom>
                <a:avLst/>
                <a:gdLst>
                  <a:gd name="connsiteX0" fmla="*/ 695454 w 695453"/>
                  <a:gd name="connsiteY0" fmla="*/ 347726 h 695452"/>
                  <a:gd name="connsiteX1" fmla="*/ 347727 w 695453"/>
                  <a:gd name="connsiteY1" fmla="*/ 695453 h 695452"/>
                  <a:gd name="connsiteX2" fmla="*/ 0 w 695453"/>
                  <a:gd name="connsiteY2" fmla="*/ 347726 h 695452"/>
                  <a:gd name="connsiteX3" fmla="*/ 347727 w 695453"/>
                  <a:gd name="connsiteY3" fmla="*/ 0 h 695452"/>
                  <a:gd name="connsiteX4" fmla="*/ 695454 w 695453"/>
                  <a:gd name="connsiteY4" fmla="*/ 347726 h 6954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5453" h="695452">
                    <a:moveTo>
                      <a:pt x="695454" y="347726"/>
                    </a:moveTo>
                    <a:cubicBezTo>
                      <a:pt x="695454" y="539770"/>
                      <a:pt x="539771" y="695453"/>
                      <a:pt x="347727" y="695453"/>
                    </a:cubicBezTo>
                    <a:cubicBezTo>
                      <a:pt x="155683" y="695453"/>
                      <a:pt x="0" y="539770"/>
                      <a:pt x="0" y="347726"/>
                    </a:cubicBezTo>
                    <a:cubicBezTo>
                      <a:pt x="0" y="155682"/>
                      <a:pt x="155682" y="0"/>
                      <a:pt x="347727" y="0"/>
                    </a:cubicBezTo>
                    <a:cubicBezTo>
                      <a:pt x="539771" y="0"/>
                      <a:pt x="695454" y="155682"/>
                      <a:pt x="695454" y="347726"/>
                    </a:cubicBezTo>
                    <a:close/>
                  </a:path>
                </a:pathLst>
              </a:custGeom>
              <a:solidFill>
                <a:schemeClr val="bg1"/>
              </a:solidFill>
              <a:ln w="19050" cap="flat">
                <a:gradFill>
                  <a:gsLst>
                    <a:gs pos="0">
                      <a:srgbClr val="50E6FF"/>
                    </a:gs>
                    <a:gs pos="74000">
                      <a:srgbClr val="0078D4"/>
                    </a:gs>
                    <a:gs pos="100000">
                      <a:srgbClr val="8661C5"/>
                    </a:gs>
                  </a:gsLst>
                  <a:lin ang="10800000" scaled="0"/>
                </a:gra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chemeClr val="bg1"/>
                  </a:solidFill>
                  <a:effectLst/>
                  <a:uLnTx/>
                  <a:uFillTx/>
                  <a:latin typeface="Segoe UI"/>
                  <a:ea typeface="+mn-ea"/>
                  <a:cs typeface="+mn-cs"/>
                </a:endParaRPr>
              </a:p>
            </p:txBody>
          </p:sp>
          <p:sp>
            <p:nvSpPr>
              <p:cNvPr id="32" name="Database_EFC7" title="Icon of a cylinder">
                <a:extLst>
                  <a:ext uri="{FF2B5EF4-FFF2-40B4-BE49-F238E27FC236}">
                    <a16:creationId xmlns:a16="http://schemas.microsoft.com/office/drawing/2014/main" id="{9902AD84-0BF3-BD7E-F3F7-7F4443305B2A}"/>
                  </a:ext>
                </a:extLst>
              </p:cNvPr>
              <p:cNvSpPr>
                <a:spLocks noChangeAspect="1" noEditPoints="1"/>
              </p:cNvSpPr>
              <p:nvPr/>
            </p:nvSpPr>
            <p:spPr bwMode="auto">
              <a:xfrm>
                <a:off x="7111606" y="3291121"/>
                <a:ext cx="362561" cy="471272"/>
              </a:xfrm>
              <a:custGeom>
                <a:avLst/>
                <a:gdLst>
                  <a:gd name="T0" fmla="*/ 2470 w 2511"/>
                  <a:gd name="T1" fmla="*/ 627 h 3264"/>
                  <a:gd name="T2" fmla="*/ 2511 w 2511"/>
                  <a:gd name="T3" fmla="*/ 627 h 3264"/>
                  <a:gd name="T4" fmla="*/ 2511 w 2511"/>
                  <a:gd name="T5" fmla="*/ 2762 h 3264"/>
                  <a:gd name="T6" fmla="*/ 1255 w 2511"/>
                  <a:gd name="T7" fmla="*/ 3264 h 3264"/>
                  <a:gd name="T8" fmla="*/ 0 w 2511"/>
                  <a:gd name="T9" fmla="*/ 2762 h 3264"/>
                  <a:gd name="T10" fmla="*/ 0 w 2511"/>
                  <a:gd name="T11" fmla="*/ 627 h 3264"/>
                  <a:gd name="T12" fmla="*/ 41 w 2511"/>
                  <a:gd name="T13" fmla="*/ 627 h 3264"/>
                  <a:gd name="T14" fmla="*/ 1255 w 2511"/>
                  <a:gd name="T15" fmla="*/ 1004 h 3264"/>
                  <a:gd name="T16" fmla="*/ 2470 w 2511"/>
                  <a:gd name="T17" fmla="*/ 627 h 3264"/>
                  <a:gd name="T18" fmla="*/ 1255 w 2511"/>
                  <a:gd name="T19" fmla="*/ 0 h 3264"/>
                  <a:gd name="T20" fmla="*/ 0 w 2511"/>
                  <a:gd name="T21" fmla="*/ 502 h 3264"/>
                  <a:gd name="T22" fmla="*/ 1255 w 2511"/>
                  <a:gd name="T23" fmla="*/ 1004 h 3264"/>
                  <a:gd name="T24" fmla="*/ 2511 w 2511"/>
                  <a:gd name="T25" fmla="*/ 502 h 3264"/>
                  <a:gd name="T26" fmla="*/ 1255 w 2511"/>
                  <a:gd name="T27" fmla="*/ 0 h 3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511" h="3264">
                    <a:moveTo>
                      <a:pt x="2470" y="627"/>
                    </a:moveTo>
                    <a:cubicBezTo>
                      <a:pt x="2511" y="627"/>
                      <a:pt x="2511" y="627"/>
                      <a:pt x="2511" y="627"/>
                    </a:cubicBezTo>
                    <a:cubicBezTo>
                      <a:pt x="2511" y="2762"/>
                      <a:pt x="2511" y="2762"/>
                      <a:pt x="2511" y="2762"/>
                    </a:cubicBezTo>
                    <a:cubicBezTo>
                      <a:pt x="2511" y="3040"/>
                      <a:pt x="1949" y="3264"/>
                      <a:pt x="1255" y="3264"/>
                    </a:cubicBezTo>
                    <a:cubicBezTo>
                      <a:pt x="562" y="3264"/>
                      <a:pt x="0" y="3040"/>
                      <a:pt x="0" y="2762"/>
                    </a:cubicBezTo>
                    <a:cubicBezTo>
                      <a:pt x="0" y="627"/>
                      <a:pt x="0" y="627"/>
                      <a:pt x="0" y="627"/>
                    </a:cubicBezTo>
                    <a:cubicBezTo>
                      <a:pt x="41" y="627"/>
                      <a:pt x="41" y="627"/>
                      <a:pt x="41" y="627"/>
                    </a:cubicBezTo>
                    <a:cubicBezTo>
                      <a:pt x="180" y="844"/>
                      <a:pt x="671" y="1004"/>
                      <a:pt x="1255" y="1004"/>
                    </a:cubicBezTo>
                    <a:cubicBezTo>
                      <a:pt x="1840" y="1004"/>
                      <a:pt x="2330" y="844"/>
                      <a:pt x="2470" y="627"/>
                    </a:cubicBezTo>
                    <a:close/>
                    <a:moveTo>
                      <a:pt x="1255" y="0"/>
                    </a:moveTo>
                    <a:cubicBezTo>
                      <a:pt x="562" y="0"/>
                      <a:pt x="0" y="224"/>
                      <a:pt x="0" y="502"/>
                    </a:cubicBezTo>
                    <a:cubicBezTo>
                      <a:pt x="0" y="779"/>
                      <a:pt x="562" y="1004"/>
                      <a:pt x="1255" y="1004"/>
                    </a:cubicBezTo>
                    <a:cubicBezTo>
                      <a:pt x="1949" y="1004"/>
                      <a:pt x="2511" y="779"/>
                      <a:pt x="2511" y="502"/>
                    </a:cubicBezTo>
                    <a:cubicBezTo>
                      <a:pt x="2511" y="224"/>
                      <a:pt x="1949" y="0"/>
                      <a:pt x="1255" y="0"/>
                    </a:cubicBezTo>
                    <a:close/>
                  </a:path>
                </a:pathLst>
              </a:custGeom>
              <a:noFill/>
              <a:ln w="19050" cap="sq">
                <a:gradFill>
                  <a:gsLst>
                    <a:gs pos="0">
                      <a:srgbClr val="50E6FF"/>
                    </a:gs>
                    <a:gs pos="74000">
                      <a:srgbClr val="0078D4"/>
                    </a:gs>
                    <a:gs pos="100000">
                      <a:srgbClr val="8661C5"/>
                    </a:gs>
                  </a:gsLst>
                  <a:lin ang="10800000" scaled="0"/>
                </a:gra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chemeClr val="bg1"/>
                  </a:solidFill>
                  <a:effectLst/>
                  <a:uLnTx/>
                  <a:uFillTx/>
                  <a:latin typeface="Segoe UI"/>
                  <a:ea typeface="+mn-ea"/>
                  <a:cs typeface="+mn-cs"/>
                </a:endParaRPr>
              </a:p>
            </p:txBody>
          </p:sp>
        </p:grpSp>
      </p:grpSp>
      <p:grpSp>
        <p:nvGrpSpPr>
          <p:cNvPr id="33" name="Group 32">
            <a:extLst>
              <a:ext uri="{FF2B5EF4-FFF2-40B4-BE49-F238E27FC236}">
                <a16:creationId xmlns:a16="http://schemas.microsoft.com/office/drawing/2014/main" id="{69AAFDB0-ED70-9893-6E92-8B1A6EA588BB}"/>
              </a:ext>
            </a:extLst>
          </p:cNvPr>
          <p:cNvGrpSpPr/>
          <p:nvPr/>
        </p:nvGrpSpPr>
        <p:grpSpPr>
          <a:xfrm>
            <a:off x="3008980" y="3972950"/>
            <a:ext cx="1660829" cy="1155596"/>
            <a:chOff x="3008980" y="3972950"/>
            <a:chExt cx="1660829" cy="1155596"/>
          </a:xfrm>
        </p:grpSpPr>
        <p:sp>
          <p:nvSpPr>
            <p:cNvPr id="34" name="TextBox 33">
              <a:extLst>
                <a:ext uri="{FF2B5EF4-FFF2-40B4-BE49-F238E27FC236}">
                  <a16:creationId xmlns:a16="http://schemas.microsoft.com/office/drawing/2014/main" id="{33C7B263-2ACB-522C-6D00-A23A21141FF1}"/>
                </a:ext>
              </a:extLst>
            </p:cNvPr>
            <p:cNvSpPr txBox="1"/>
            <p:nvPr/>
          </p:nvSpPr>
          <p:spPr>
            <a:xfrm>
              <a:off x="3008980" y="4882325"/>
              <a:ext cx="1660829" cy="246221"/>
            </a:xfrm>
            <a:prstGeom prst="rect">
              <a:avLst/>
            </a:prstGeom>
            <a:noFill/>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chemeClr val="bg1"/>
                  </a:solidFill>
                  <a:effectLst/>
                  <a:uLnTx/>
                  <a:uFillTx/>
                  <a:latin typeface="Segoe UI"/>
                  <a:ea typeface="+mn-ea"/>
                  <a:cs typeface="+mn-cs"/>
                </a:rPr>
                <a:t>Apps</a:t>
              </a:r>
              <a:endParaRPr kumimoji="0" lang="en-US" sz="1600" b="0" i="0" u="none" strike="noStrike" kern="1200" cap="none" spc="0" normalizeH="0" baseline="0" noProof="0">
                <a:ln>
                  <a:noFill/>
                </a:ln>
                <a:solidFill>
                  <a:schemeClr val="bg1"/>
                </a:solidFill>
                <a:effectLst/>
                <a:uLnTx/>
                <a:uFillTx/>
                <a:latin typeface="Segoe UI"/>
                <a:ea typeface="+mn-ea"/>
                <a:cs typeface="+mn-cs"/>
              </a:endParaRPr>
            </a:p>
          </p:txBody>
        </p:sp>
        <p:grpSp>
          <p:nvGrpSpPr>
            <p:cNvPr id="35" name="Group 34">
              <a:extLst>
                <a:ext uri="{FF2B5EF4-FFF2-40B4-BE49-F238E27FC236}">
                  <a16:creationId xmlns:a16="http://schemas.microsoft.com/office/drawing/2014/main" id="{3C4AAFEB-A6C2-9A19-0CC5-8E1FEB96E28B}"/>
                </a:ext>
              </a:extLst>
            </p:cNvPr>
            <p:cNvGrpSpPr/>
            <p:nvPr/>
          </p:nvGrpSpPr>
          <p:grpSpPr>
            <a:xfrm>
              <a:off x="3441141" y="3972950"/>
              <a:ext cx="796509" cy="796508"/>
              <a:chOff x="3441141" y="3972950"/>
              <a:chExt cx="796509" cy="796508"/>
            </a:xfrm>
          </p:grpSpPr>
          <p:sp>
            <p:nvSpPr>
              <p:cNvPr id="36" name="Graphic 123">
                <a:extLst>
                  <a:ext uri="{FF2B5EF4-FFF2-40B4-BE49-F238E27FC236}">
                    <a16:creationId xmlns:a16="http://schemas.microsoft.com/office/drawing/2014/main" id="{2E97A6F0-23C8-74B0-0475-D594C50CCE39}"/>
                  </a:ext>
                </a:extLst>
              </p:cNvPr>
              <p:cNvSpPr/>
              <p:nvPr/>
            </p:nvSpPr>
            <p:spPr>
              <a:xfrm>
                <a:off x="3441141" y="3972950"/>
                <a:ext cx="796509" cy="796508"/>
              </a:xfrm>
              <a:custGeom>
                <a:avLst/>
                <a:gdLst>
                  <a:gd name="connsiteX0" fmla="*/ 695453 w 695453"/>
                  <a:gd name="connsiteY0" fmla="*/ 347726 h 695452"/>
                  <a:gd name="connsiteX1" fmla="*/ 347726 w 695453"/>
                  <a:gd name="connsiteY1" fmla="*/ 695453 h 695452"/>
                  <a:gd name="connsiteX2" fmla="*/ 0 w 695453"/>
                  <a:gd name="connsiteY2" fmla="*/ 347726 h 695452"/>
                  <a:gd name="connsiteX3" fmla="*/ 347726 w 695453"/>
                  <a:gd name="connsiteY3" fmla="*/ 0 h 695452"/>
                  <a:gd name="connsiteX4" fmla="*/ 695453 w 695453"/>
                  <a:gd name="connsiteY4" fmla="*/ 347726 h 6954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5453" h="695452">
                    <a:moveTo>
                      <a:pt x="695453" y="347726"/>
                    </a:moveTo>
                    <a:cubicBezTo>
                      <a:pt x="695453" y="539771"/>
                      <a:pt x="539771" y="695453"/>
                      <a:pt x="347726" y="695453"/>
                    </a:cubicBezTo>
                    <a:cubicBezTo>
                      <a:pt x="155682" y="695453"/>
                      <a:pt x="0" y="539771"/>
                      <a:pt x="0" y="347726"/>
                    </a:cubicBezTo>
                    <a:cubicBezTo>
                      <a:pt x="0" y="155682"/>
                      <a:pt x="155682" y="0"/>
                      <a:pt x="347726" y="0"/>
                    </a:cubicBezTo>
                    <a:cubicBezTo>
                      <a:pt x="539771" y="0"/>
                      <a:pt x="695453" y="155682"/>
                      <a:pt x="695453" y="347726"/>
                    </a:cubicBezTo>
                    <a:close/>
                  </a:path>
                </a:pathLst>
              </a:custGeom>
              <a:solidFill>
                <a:schemeClr val="bg1"/>
              </a:solidFill>
              <a:ln w="19050" cap="flat">
                <a:gradFill>
                  <a:gsLst>
                    <a:gs pos="0">
                      <a:srgbClr val="50E6FF"/>
                    </a:gs>
                    <a:gs pos="74000">
                      <a:srgbClr val="0078D4"/>
                    </a:gs>
                    <a:gs pos="100000">
                      <a:srgbClr val="8661C5"/>
                    </a:gs>
                  </a:gsLst>
                  <a:lin ang="10800000" scaled="0"/>
                </a:gra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chemeClr val="bg1"/>
                  </a:solidFill>
                  <a:effectLst/>
                  <a:uLnTx/>
                  <a:uFillTx/>
                  <a:latin typeface="Segoe UI"/>
                  <a:ea typeface="+mn-ea"/>
                  <a:cs typeface="+mn-cs"/>
                </a:endParaRPr>
              </a:p>
            </p:txBody>
          </p:sp>
          <p:sp>
            <p:nvSpPr>
              <p:cNvPr id="37" name="Browser" title="Icon of a browser window">
                <a:extLst>
                  <a:ext uri="{FF2B5EF4-FFF2-40B4-BE49-F238E27FC236}">
                    <a16:creationId xmlns:a16="http://schemas.microsoft.com/office/drawing/2014/main" id="{D47CC32A-4D03-BEB6-9B05-9A32086F0CA4}"/>
                  </a:ext>
                </a:extLst>
              </p:cNvPr>
              <p:cNvSpPr>
                <a:spLocks noChangeAspect="1" noEditPoints="1"/>
              </p:cNvSpPr>
              <p:nvPr/>
            </p:nvSpPr>
            <p:spPr bwMode="auto">
              <a:xfrm>
                <a:off x="3616395" y="4192732"/>
                <a:ext cx="446002" cy="356943"/>
              </a:xfrm>
              <a:custGeom>
                <a:avLst/>
                <a:gdLst>
                  <a:gd name="T0" fmla="*/ 3750 w 3750"/>
                  <a:gd name="T1" fmla="*/ 3000 h 3000"/>
                  <a:gd name="T2" fmla="*/ 0 w 3750"/>
                  <a:gd name="T3" fmla="*/ 3000 h 3000"/>
                  <a:gd name="T4" fmla="*/ 0 w 3750"/>
                  <a:gd name="T5" fmla="*/ 0 h 3000"/>
                  <a:gd name="T6" fmla="*/ 3750 w 3750"/>
                  <a:gd name="T7" fmla="*/ 0 h 3000"/>
                  <a:gd name="T8" fmla="*/ 3750 w 3750"/>
                  <a:gd name="T9" fmla="*/ 3000 h 3000"/>
                  <a:gd name="T10" fmla="*/ 0 w 3750"/>
                  <a:gd name="T11" fmla="*/ 750 h 3000"/>
                  <a:gd name="T12" fmla="*/ 3750 w 3750"/>
                  <a:gd name="T13" fmla="*/ 750 h 3000"/>
                  <a:gd name="T14" fmla="*/ 3335 w 3750"/>
                  <a:gd name="T15" fmla="*/ 375 h 3000"/>
                  <a:gd name="T16" fmla="*/ 3375 w 3750"/>
                  <a:gd name="T17" fmla="*/ 415 h 3000"/>
                  <a:gd name="T18" fmla="*/ 3414 w 3750"/>
                  <a:gd name="T19" fmla="*/ 375 h 3000"/>
                  <a:gd name="T20" fmla="*/ 3375 w 3750"/>
                  <a:gd name="T21" fmla="*/ 336 h 3000"/>
                  <a:gd name="T22" fmla="*/ 3335 w 3750"/>
                  <a:gd name="T23" fmla="*/ 375 h 3000"/>
                  <a:gd name="T24" fmla="*/ 2886 w 3750"/>
                  <a:gd name="T25" fmla="*/ 375 h 3000"/>
                  <a:gd name="T26" fmla="*/ 2925 w 3750"/>
                  <a:gd name="T27" fmla="*/ 415 h 3000"/>
                  <a:gd name="T28" fmla="*/ 2965 w 3750"/>
                  <a:gd name="T29" fmla="*/ 375 h 3000"/>
                  <a:gd name="T30" fmla="*/ 2925 w 3750"/>
                  <a:gd name="T31" fmla="*/ 336 h 3000"/>
                  <a:gd name="T32" fmla="*/ 2886 w 3750"/>
                  <a:gd name="T33" fmla="*/ 375 h 3000"/>
                  <a:gd name="T34" fmla="*/ 2437 w 3750"/>
                  <a:gd name="T35" fmla="*/ 375 h 3000"/>
                  <a:gd name="T36" fmla="*/ 2476 w 3750"/>
                  <a:gd name="T37" fmla="*/ 415 h 3000"/>
                  <a:gd name="T38" fmla="*/ 2516 w 3750"/>
                  <a:gd name="T39" fmla="*/ 375 h 3000"/>
                  <a:gd name="T40" fmla="*/ 2476 w 3750"/>
                  <a:gd name="T41" fmla="*/ 336 h 3000"/>
                  <a:gd name="T42" fmla="*/ 2437 w 3750"/>
                  <a:gd name="T43" fmla="*/ 375 h 3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750" h="3000">
                    <a:moveTo>
                      <a:pt x="3750" y="3000"/>
                    </a:moveTo>
                    <a:cubicBezTo>
                      <a:pt x="0" y="3000"/>
                      <a:pt x="0" y="3000"/>
                      <a:pt x="0" y="3000"/>
                    </a:cubicBezTo>
                    <a:cubicBezTo>
                      <a:pt x="0" y="0"/>
                      <a:pt x="0" y="0"/>
                      <a:pt x="0" y="0"/>
                    </a:cubicBezTo>
                    <a:cubicBezTo>
                      <a:pt x="3750" y="0"/>
                      <a:pt x="3750" y="0"/>
                      <a:pt x="3750" y="0"/>
                    </a:cubicBezTo>
                    <a:lnTo>
                      <a:pt x="3750" y="3000"/>
                    </a:lnTo>
                    <a:close/>
                    <a:moveTo>
                      <a:pt x="0" y="750"/>
                    </a:moveTo>
                    <a:cubicBezTo>
                      <a:pt x="3750" y="750"/>
                      <a:pt x="3750" y="750"/>
                      <a:pt x="3750" y="750"/>
                    </a:cubicBezTo>
                    <a:moveTo>
                      <a:pt x="3335" y="375"/>
                    </a:moveTo>
                    <a:cubicBezTo>
                      <a:pt x="3335" y="397"/>
                      <a:pt x="3353" y="415"/>
                      <a:pt x="3375" y="415"/>
                    </a:cubicBezTo>
                    <a:cubicBezTo>
                      <a:pt x="3397" y="415"/>
                      <a:pt x="3414" y="397"/>
                      <a:pt x="3414" y="375"/>
                    </a:cubicBezTo>
                    <a:cubicBezTo>
                      <a:pt x="3414" y="353"/>
                      <a:pt x="3397" y="336"/>
                      <a:pt x="3375" y="336"/>
                    </a:cubicBezTo>
                    <a:cubicBezTo>
                      <a:pt x="3353" y="336"/>
                      <a:pt x="3335" y="353"/>
                      <a:pt x="3335" y="375"/>
                    </a:cubicBezTo>
                    <a:close/>
                    <a:moveTo>
                      <a:pt x="2886" y="375"/>
                    </a:moveTo>
                    <a:cubicBezTo>
                      <a:pt x="2886" y="397"/>
                      <a:pt x="2904" y="415"/>
                      <a:pt x="2925" y="415"/>
                    </a:cubicBezTo>
                    <a:cubicBezTo>
                      <a:pt x="2947" y="415"/>
                      <a:pt x="2965" y="397"/>
                      <a:pt x="2965" y="375"/>
                    </a:cubicBezTo>
                    <a:cubicBezTo>
                      <a:pt x="2965" y="353"/>
                      <a:pt x="2947" y="336"/>
                      <a:pt x="2925" y="336"/>
                    </a:cubicBezTo>
                    <a:cubicBezTo>
                      <a:pt x="2904" y="336"/>
                      <a:pt x="2886" y="353"/>
                      <a:pt x="2886" y="375"/>
                    </a:cubicBezTo>
                    <a:close/>
                    <a:moveTo>
                      <a:pt x="2437" y="375"/>
                    </a:moveTo>
                    <a:cubicBezTo>
                      <a:pt x="2437" y="397"/>
                      <a:pt x="2454" y="415"/>
                      <a:pt x="2476" y="415"/>
                    </a:cubicBezTo>
                    <a:cubicBezTo>
                      <a:pt x="2498" y="415"/>
                      <a:pt x="2516" y="397"/>
                      <a:pt x="2516" y="375"/>
                    </a:cubicBezTo>
                    <a:cubicBezTo>
                      <a:pt x="2516" y="353"/>
                      <a:pt x="2498" y="336"/>
                      <a:pt x="2476" y="336"/>
                    </a:cubicBezTo>
                    <a:cubicBezTo>
                      <a:pt x="2454" y="336"/>
                      <a:pt x="2437" y="353"/>
                      <a:pt x="2437" y="375"/>
                    </a:cubicBezTo>
                    <a:close/>
                  </a:path>
                </a:pathLst>
              </a:custGeom>
              <a:noFill/>
              <a:ln w="19050" cap="sq">
                <a:gradFill>
                  <a:gsLst>
                    <a:gs pos="0">
                      <a:srgbClr val="50E6FF"/>
                    </a:gs>
                    <a:gs pos="74000">
                      <a:srgbClr val="0078D4"/>
                    </a:gs>
                    <a:gs pos="100000">
                      <a:srgbClr val="8661C5"/>
                    </a:gs>
                  </a:gsLst>
                  <a:lin ang="10800000" scaled="0"/>
                </a:gra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chemeClr val="bg1"/>
                  </a:solidFill>
                  <a:effectLst/>
                  <a:uLnTx/>
                  <a:uFillTx/>
                  <a:latin typeface="Segoe UI"/>
                  <a:ea typeface="+mn-ea"/>
                  <a:cs typeface="+mn-cs"/>
                </a:endParaRPr>
              </a:p>
            </p:txBody>
          </p:sp>
        </p:grpSp>
      </p:grpSp>
      <p:grpSp>
        <p:nvGrpSpPr>
          <p:cNvPr id="38" name="Group 37">
            <a:extLst>
              <a:ext uri="{FF2B5EF4-FFF2-40B4-BE49-F238E27FC236}">
                <a16:creationId xmlns:a16="http://schemas.microsoft.com/office/drawing/2014/main" id="{3842B217-C1FF-47F2-7A3E-3E64E0E10E05}"/>
              </a:ext>
            </a:extLst>
          </p:cNvPr>
          <p:cNvGrpSpPr/>
          <p:nvPr/>
        </p:nvGrpSpPr>
        <p:grpSpPr>
          <a:xfrm>
            <a:off x="575199" y="3138440"/>
            <a:ext cx="2138906" cy="1836012"/>
            <a:chOff x="575199" y="3138440"/>
            <a:chExt cx="2138906" cy="1836012"/>
          </a:xfrm>
        </p:grpSpPr>
        <p:sp>
          <p:nvSpPr>
            <p:cNvPr id="39" name="TextBox 38">
              <a:extLst>
                <a:ext uri="{FF2B5EF4-FFF2-40B4-BE49-F238E27FC236}">
                  <a16:creationId xmlns:a16="http://schemas.microsoft.com/office/drawing/2014/main" id="{B4DFB681-75F6-76D5-D214-9E3BD9EE5D93}"/>
                </a:ext>
              </a:extLst>
            </p:cNvPr>
            <p:cNvSpPr txBox="1"/>
            <p:nvPr/>
          </p:nvSpPr>
          <p:spPr>
            <a:xfrm>
              <a:off x="575199" y="4482009"/>
              <a:ext cx="2138906" cy="492443"/>
            </a:xfrm>
            <a:prstGeom prst="rect">
              <a:avLst/>
            </a:prstGeom>
            <a:noFill/>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chemeClr val="bg1"/>
                  </a:solidFill>
                  <a:effectLst/>
                  <a:uLnTx/>
                  <a:uFillTx/>
                  <a:latin typeface="Segoe UI"/>
                  <a:ea typeface="+mn-ea"/>
                  <a:cs typeface="+mn-cs"/>
                </a:rPr>
                <a:t>Unified security and</a:t>
              </a:r>
              <a:br>
                <a:rPr kumimoji="0" lang="en-US" sz="1600" b="1" i="0" u="none" strike="noStrike" kern="1200" cap="none" spc="0" normalizeH="0" baseline="0" noProof="0">
                  <a:ln>
                    <a:noFill/>
                  </a:ln>
                  <a:solidFill>
                    <a:schemeClr val="bg1"/>
                  </a:solidFill>
                  <a:effectLst/>
                  <a:uLnTx/>
                  <a:uFillTx/>
                  <a:latin typeface="Segoe UI"/>
                  <a:ea typeface="+mn-ea"/>
                  <a:cs typeface="+mn-cs"/>
                </a:rPr>
              </a:br>
              <a:r>
                <a:rPr kumimoji="0" lang="en-US" sz="1600" b="1" i="0" u="none" strike="noStrike" kern="1200" cap="none" spc="0" normalizeH="0" baseline="0" noProof="0">
                  <a:ln>
                    <a:noFill/>
                  </a:ln>
                  <a:solidFill>
                    <a:schemeClr val="bg1"/>
                  </a:solidFill>
                  <a:effectLst/>
                  <a:uLnTx/>
                  <a:uFillTx/>
                  <a:latin typeface="Segoe UI"/>
                  <a:ea typeface="+mn-ea"/>
                  <a:cs typeface="+mn-cs"/>
                </a:rPr>
                <a:t>identity management</a:t>
              </a:r>
            </a:p>
          </p:txBody>
        </p:sp>
        <p:grpSp>
          <p:nvGrpSpPr>
            <p:cNvPr id="40" name="Group 39">
              <a:extLst>
                <a:ext uri="{FF2B5EF4-FFF2-40B4-BE49-F238E27FC236}">
                  <a16:creationId xmlns:a16="http://schemas.microsoft.com/office/drawing/2014/main" id="{48803293-59F6-E00C-E741-C8B88F25AA1F}"/>
                </a:ext>
              </a:extLst>
            </p:cNvPr>
            <p:cNvGrpSpPr/>
            <p:nvPr/>
          </p:nvGrpSpPr>
          <p:grpSpPr>
            <a:xfrm>
              <a:off x="1124664" y="3138440"/>
              <a:ext cx="1162756" cy="1236321"/>
              <a:chOff x="1124664" y="3138440"/>
              <a:chExt cx="1162756" cy="1236321"/>
            </a:xfrm>
          </p:grpSpPr>
          <p:sp>
            <p:nvSpPr>
              <p:cNvPr id="41" name="Graphic 20">
                <a:extLst>
                  <a:ext uri="{FF2B5EF4-FFF2-40B4-BE49-F238E27FC236}">
                    <a16:creationId xmlns:a16="http://schemas.microsoft.com/office/drawing/2014/main" id="{0A17AF35-46CC-B91D-D9EA-8992257A656B}"/>
                  </a:ext>
                </a:extLst>
              </p:cNvPr>
              <p:cNvSpPr/>
              <p:nvPr/>
            </p:nvSpPr>
            <p:spPr>
              <a:xfrm>
                <a:off x="1124664" y="3138440"/>
                <a:ext cx="1162756" cy="1236321"/>
              </a:xfrm>
              <a:custGeom>
                <a:avLst/>
                <a:gdLst>
                  <a:gd name="connsiteX0" fmla="*/ 380496 w 379761"/>
                  <a:gd name="connsiteY0" fmla="*/ 146538 h 403788"/>
                  <a:gd name="connsiteX1" fmla="*/ 190567 w 379761"/>
                  <a:gd name="connsiteY1" fmla="*/ 400950 h 403788"/>
                  <a:gd name="connsiteX2" fmla="*/ 734 w 379761"/>
                  <a:gd name="connsiteY2" fmla="*/ 146538 h 403788"/>
                  <a:gd name="connsiteX3" fmla="*/ 734 w 379761"/>
                  <a:gd name="connsiteY3" fmla="*/ 51288 h 403788"/>
                  <a:gd name="connsiteX4" fmla="*/ 122749 w 379761"/>
                  <a:gd name="connsiteY4" fmla="*/ 17474 h 403788"/>
                  <a:gd name="connsiteX5" fmla="*/ 190567 w 379761"/>
                  <a:gd name="connsiteY5" fmla="*/ -2816 h 403788"/>
                  <a:gd name="connsiteX6" fmla="*/ 258386 w 379761"/>
                  <a:gd name="connsiteY6" fmla="*/ 17474 h 403788"/>
                  <a:gd name="connsiteX7" fmla="*/ 380496 w 379761"/>
                  <a:gd name="connsiteY7" fmla="*/ 51288 h 403788"/>
                  <a:gd name="connsiteX8" fmla="*/ 380496 w 379761"/>
                  <a:gd name="connsiteY8" fmla="*/ 146538 h 403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9761" h="403788">
                    <a:moveTo>
                      <a:pt x="380496" y="146538"/>
                    </a:moveTo>
                    <a:cubicBezTo>
                      <a:pt x="380496" y="246837"/>
                      <a:pt x="307915" y="335131"/>
                      <a:pt x="190567" y="400950"/>
                    </a:cubicBezTo>
                    <a:cubicBezTo>
                      <a:pt x="73314" y="335131"/>
                      <a:pt x="734" y="246837"/>
                      <a:pt x="734" y="146538"/>
                    </a:cubicBezTo>
                    <a:lnTo>
                      <a:pt x="734" y="51288"/>
                    </a:lnTo>
                    <a:cubicBezTo>
                      <a:pt x="43825" y="52144"/>
                      <a:pt x="86221" y="40333"/>
                      <a:pt x="122749" y="17474"/>
                    </a:cubicBezTo>
                    <a:cubicBezTo>
                      <a:pt x="142704" y="3854"/>
                      <a:pt x="166402" y="-3290"/>
                      <a:pt x="190567" y="-2816"/>
                    </a:cubicBezTo>
                    <a:cubicBezTo>
                      <a:pt x="214733" y="-3290"/>
                      <a:pt x="238440" y="3854"/>
                      <a:pt x="258386" y="17474"/>
                    </a:cubicBezTo>
                    <a:cubicBezTo>
                      <a:pt x="294942" y="40333"/>
                      <a:pt x="337376" y="52144"/>
                      <a:pt x="380496" y="51288"/>
                    </a:cubicBezTo>
                    <a:lnTo>
                      <a:pt x="380496" y="146538"/>
                    </a:lnTo>
                    <a:close/>
                  </a:path>
                </a:pathLst>
              </a:custGeom>
              <a:solidFill>
                <a:schemeClr val="bg1"/>
              </a:solidFill>
              <a:ln w="19050" cap="flat">
                <a:gradFill>
                  <a:gsLst>
                    <a:gs pos="0">
                      <a:srgbClr val="50E6FF"/>
                    </a:gs>
                    <a:gs pos="74000">
                      <a:srgbClr val="0078D4"/>
                    </a:gs>
                    <a:gs pos="100000">
                      <a:srgbClr val="8661C5"/>
                    </a:gs>
                  </a:gsLst>
                  <a:lin ang="10800000" scaled="0"/>
                </a:gra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chemeClr val="bg1"/>
                  </a:solidFill>
                  <a:effectLst/>
                  <a:uLnTx/>
                  <a:uFillTx/>
                  <a:latin typeface="Segoe UI"/>
                  <a:ea typeface="+mn-ea"/>
                  <a:cs typeface="+mn-cs"/>
                </a:endParaRPr>
              </a:p>
            </p:txBody>
          </p:sp>
          <p:grpSp>
            <p:nvGrpSpPr>
              <p:cNvPr id="42" name="Group 41">
                <a:extLst>
                  <a:ext uri="{FF2B5EF4-FFF2-40B4-BE49-F238E27FC236}">
                    <a16:creationId xmlns:a16="http://schemas.microsoft.com/office/drawing/2014/main" id="{87746687-30E1-F185-F5E6-D5CAFA66A236}"/>
                  </a:ext>
                </a:extLst>
              </p:cNvPr>
              <p:cNvGrpSpPr/>
              <p:nvPr/>
            </p:nvGrpSpPr>
            <p:grpSpPr>
              <a:xfrm>
                <a:off x="1501928" y="3453631"/>
                <a:ext cx="408228" cy="459314"/>
                <a:chOff x="1501928" y="3453631"/>
                <a:chExt cx="408228" cy="459314"/>
              </a:xfrm>
              <a:solidFill>
                <a:schemeClr val="bg1"/>
              </a:solidFill>
            </p:grpSpPr>
            <p:sp>
              <p:nvSpPr>
                <p:cNvPr id="43" name="Graphic 281">
                  <a:extLst>
                    <a:ext uri="{FF2B5EF4-FFF2-40B4-BE49-F238E27FC236}">
                      <a16:creationId xmlns:a16="http://schemas.microsoft.com/office/drawing/2014/main" id="{14449FA3-AEAD-FBD0-2ED7-9FBD974975DC}"/>
                    </a:ext>
                  </a:extLst>
                </p:cNvPr>
                <p:cNvSpPr/>
                <p:nvPr/>
              </p:nvSpPr>
              <p:spPr>
                <a:xfrm>
                  <a:off x="1581324" y="3453631"/>
                  <a:ext cx="253834" cy="252458"/>
                </a:xfrm>
                <a:custGeom>
                  <a:avLst/>
                  <a:gdLst>
                    <a:gd name="connsiteX0" fmla="*/ 122109 w 243385"/>
                    <a:gd name="connsiteY0" fmla="*/ 239678 h 242066"/>
                    <a:gd name="connsiteX1" fmla="*/ 243801 w 243385"/>
                    <a:gd name="connsiteY1" fmla="*/ 119829 h 242066"/>
                    <a:gd name="connsiteX2" fmla="*/ 122636 w 243385"/>
                    <a:gd name="connsiteY2" fmla="*/ -2387 h 242066"/>
                    <a:gd name="connsiteX3" fmla="*/ 122109 w 243385"/>
                    <a:gd name="connsiteY3" fmla="*/ -2387 h 242066"/>
                    <a:gd name="connsiteX4" fmla="*/ 417 w 243385"/>
                    <a:gd name="connsiteY4" fmla="*/ 119302 h 242066"/>
                    <a:gd name="connsiteX5" fmla="*/ 417 w 243385"/>
                    <a:gd name="connsiteY5" fmla="*/ 119829 h 242066"/>
                    <a:gd name="connsiteX6" fmla="*/ 122109 w 243385"/>
                    <a:gd name="connsiteY6" fmla="*/ 239678 h 242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3385" h="242066">
                      <a:moveTo>
                        <a:pt x="122109" y="239678"/>
                      </a:moveTo>
                      <a:cubicBezTo>
                        <a:pt x="188724" y="239942"/>
                        <a:pt x="243090" y="186470"/>
                        <a:pt x="243801" y="119829"/>
                      </a:cubicBezTo>
                      <a:cubicBezTo>
                        <a:pt x="244091" y="52660"/>
                        <a:pt x="189856" y="-2123"/>
                        <a:pt x="122636" y="-2387"/>
                      </a:cubicBezTo>
                      <a:cubicBezTo>
                        <a:pt x="122452" y="-2387"/>
                        <a:pt x="122293" y="-2387"/>
                        <a:pt x="122109" y="-2387"/>
                      </a:cubicBezTo>
                      <a:cubicBezTo>
                        <a:pt x="54889" y="-2387"/>
                        <a:pt x="417" y="52139"/>
                        <a:pt x="417" y="119302"/>
                      </a:cubicBezTo>
                      <a:cubicBezTo>
                        <a:pt x="417" y="119565"/>
                        <a:pt x="417" y="119565"/>
                        <a:pt x="417" y="119829"/>
                      </a:cubicBezTo>
                      <a:cubicBezTo>
                        <a:pt x="1128" y="186470"/>
                        <a:pt x="55494" y="239942"/>
                        <a:pt x="122109" y="239678"/>
                      </a:cubicBezTo>
                      <a:close/>
                    </a:path>
                  </a:pathLst>
                </a:custGeom>
                <a:grpFill/>
                <a:ln w="19050" cap="sq">
                  <a:gradFill>
                    <a:gsLst>
                      <a:gs pos="0">
                        <a:srgbClr val="50E6FF"/>
                      </a:gs>
                      <a:gs pos="74000">
                        <a:srgbClr val="0078D4"/>
                      </a:gs>
                      <a:gs pos="100000">
                        <a:srgbClr val="8661C5"/>
                      </a:gs>
                    </a:gsLst>
                    <a:lin ang="10800000" scaled="0"/>
                  </a:gra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chemeClr val="bg1"/>
                    </a:solidFill>
                    <a:effectLst/>
                    <a:uLnTx/>
                    <a:uFillTx/>
                    <a:latin typeface="Segoe UI"/>
                    <a:ea typeface="+mn-ea"/>
                    <a:cs typeface="+mn-cs"/>
                  </a:endParaRPr>
                </a:p>
              </p:txBody>
            </p:sp>
            <p:sp>
              <p:nvSpPr>
                <p:cNvPr id="44" name="Graphic 281">
                  <a:extLst>
                    <a:ext uri="{FF2B5EF4-FFF2-40B4-BE49-F238E27FC236}">
                      <a16:creationId xmlns:a16="http://schemas.microsoft.com/office/drawing/2014/main" id="{A0CD152E-1DE8-6ABB-5A0D-ECB083024E7E}"/>
                    </a:ext>
                  </a:extLst>
                </p:cNvPr>
                <p:cNvSpPr/>
                <p:nvPr/>
              </p:nvSpPr>
              <p:spPr>
                <a:xfrm>
                  <a:off x="1501928" y="3706088"/>
                  <a:ext cx="408228" cy="206857"/>
                </a:xfrm>
                <a:custGeom>
                  <a:avLst/>
                  <a:gdLst>
                    <a:gd name="connsiteX0" fmla="*/ 391837 w 391424"/>
                    <a:gd name="connsiteY0" fmla="*/ 195956 h 198342"/>
                    <a:gd name="connsiteX1" fmla="*/ 196129 w 391424"/>
                    <a:gd name="connsiteY1" fmla="*/ -2387 h 198342"/>
                    <a:gd name="connsiteX2" fmla="*/ 196129 w 391424"/>
                    <a:gd name="connsiteY2" fmla="*/ -2387 h 198342"/>
                    <a:gd name="connsiteX3" fmla="*/ 421 w 391424"/>
                    <a:gd name="connsiteY3" fmla="*/ 195956 h 198342"/>
                    <a:gd name="connsiteX4" fmla="*/ 421 w 391424"/>
                    <a:gd name="connsiteY4" fmla="*/ 195956 h 1983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1424" h="198342">
                      <a:moveTo>
                        <a:pt x="391837" y="195956"/>
                      </a:moveTo>
                      <a:cubicBezTo>
                        <a:pt x="392575" y="87167"/>
                        <a:pt x="304941" y="-1596"/>
                        <a:pt x="196129" y="-2387"/>
                      </a:cubicBezTo>
                      <a:cubicBezTo>
                        <a:pt x="196129" y="-2387"/>
                        <a:pt x="196129" y="-2387"/>
                        <a:pt x="196129" y="-2387"/>
                      </a:cubicBezTo>
                      <a:cubicBezTo>
                        <a:pt x="87317" y="-1596"/>
                        <a:pt x="-317" y="87167"/>
                        <a:pt x="421" y="195956"/>
                      </a:cubicBezTo>
                      <a:cubicBezTo>
                        <a:pt x="421" y="195956"/>
                        <a:pt x="421" y="195956"/>
                        <a:pt x="421" y="195956"/>
                      </a:cubicBezTo>
                    </a:path>
                  </a:pathLst>
                </a:custGeom>
                <a:grpFill/>
                <a:ln w="19050" cap="sq">
                  <a:gradFill>
                    <a:gsLst>
                      <a:gs pos="0">
                        <a:srgbClr val="50E6FF"/>
                      </a:gs>
                      <a:gs pos="74000">
                        <a:srgbClr val="0078D4"/>
                      </a:gs>
                      <a:gs pos="100000">
                        <a:srgbClr val="8661C5"/>
                      </a:gs>
                    </a:gsLst>
                    <a:lin ang="10800000" scaled="0"/>
                  </a:gra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chemeClr val="bg1"/>
                    </a:solidFill>
                    <a:effectLst/>
                    <a:uLnTx/>
                    <a:uFillTx/>
                    <a:latin typeface="Segoe UI"/>
                    <a:ea typeface="+mn-ea"/>
                    <a:cs typeface="+mn-cs"/>
                  </a:endParaRPr>
                </a:p>
              </p:txBody>
            </p:sp>
          </p:grpSp>
        </p:grpSp>
      </p:grpSp>
      <p:grpSp>
        <p:nvGrpSpPr>
          <p:cNvPr id="45" name="Group 44">
            <a:extLst>
              <a:ext uri="{FF2B5EF4-FFF2-40B4-BE49-F238E27FC236}">
                <a16:creationId xmlns:a16="http://schemas.microsoft.com/office/drawing/2014/main" id="{6563AF6D-EDFA-44F5-A18F-ABE5AC9376F3}"/>
              </a:ext>
            </a:extLst>
          </p:cNvPr>
          <p:cNvGrpSpPr/>
          <p:nvPr/>
        </p:nvGrpSpPr>
        <p:grpSpPr>
          <a:xfrm>
            <a:off x="8865995" y="4188624"/>
            <a:ext cx="2992153" cy="2041520"/>
            <a:chOff x="8865995" y="4188624"/>
            <a:chExt cx="2992153" cy="2041520"/>
          </a:xfrm>
        </p:grpSpPr>
        <p:pic>
          <p:nvPicPr>
            <p:cNvPr id="46" name="Picture 45" descr="A computer with a blank screen&#10;&#10;Description automatically generated with low confidence">
              <a:extLst>
                <a:ext uri="{FF2B5EF4-FFF2-40B4-BE49-F238E27FC236}">
                  <a16:creationId xmlns:a16="http://schemas.microsoft.com/office/drawing/2014/main" id="{3270C1BE-A747-FB14-7829-28BAF5398F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65995" y="4188624"/>
              <a:ext cx="2992153" cy="2041520"/>
            </a:xfrm>
            <a:prstGeom prst="rect">
              <a:avLst/>
            </a:prstGeom>
          </p:spPr>
        </p:pic>
        <p:sp>
          <p:nvSpPr>
            <p:cNvPr id="47" name="Rectangle 46">
              <a:extLst>
                <a:ext uri="{FF2B5EF4-FFF2-40B4-BE49-F238E27FC236}">
                  <a16:creationId xmlns:a16="http://schemas.microsoft.com/office/drawing/2014/main" id="{97D56B3F-3EBB-7123-A06D-F14E61C4C038}"/>
                </a:ext>
              </a:extLst>
            </p:cNvPr>
            <p:cNvSpPr/>
            <p:nvPr/>
          </p:nvSpPr>
          <p:spPr bwMode="auto">
            <a:xfrm>
              <a:off x="9272439" y="4307681"/>
              <a:ext cx="2179786" cy="1445419"/>
            </a:xfrm>
            <a:prstGeom prst="rect">
              <a:avLst/>
            </a:prstGeom>
            <a:gradFill>
              <a:gsLst>
                <a:gs pos="60000">
                  <a:srgbClr val="E1E0E5"/>
                </a:gs>
                <a:gs pos="1000">
                  <a:schemeClr val="bg1"/>
                </a:gs>
              </a:gsLst>
              <a:lin ang="27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chemeClr val="bg1"/>
                </a:solidFill>
                <a:effectLst/>
                <a:uLnTx/>
                <a:uFillTx/>
                <a:latin typeface="Segoe UI"/>
                <a:ea typeface="Segoe UI" pitchFamily="34" charset="0"/>
                <a:cs typeface="Segoe UI" pitchFamily="34" charset="0"/>
              </a:endParaRPr>
            </a:p>
          </p:txBody>
        </p:sp>
      </p:grpSp>
      <p:sp>
        <p:nvSpPr>
          <p:cNvPr id="48" name="Graphic 20">
            <a:extLst>
              <a:ext uri="{FF2B5EF4-FFF2-40B4-BE49-F238E27FC236}">
                <a16:creationId xmlns:a16="http://schemas.microsoft.com/office/drawing/2014/main" id="{74F97E7D-FF57-5270-290C-368B61827A67}"/>
              </a:ext>
            </a:extLst>
          </p:cNvPr>
          <p:cNvSpPr/>
          <p:nvPr/>
        </p:nvSpPr>
        <p:spPr>
          <a:xfrm>
            <a:off x="9787490" y="4664182"/>
            <a:ext cx="1149684" cy="732416"/>
          </a:xfrm>
          <a:custGeom>
            <a:avLst/>
            <a:gdLst>
              <a:gd name="connsiteX0" fmla="*/ 257815 w 314431"/>
              <a:gd name="connsiteY0" fmla="*/ 196522 h 200311"/>
              <a:gd name="connsiteX1" fmla="*/ 257815 w 314431"/>
              <a:gd name="connsiteY1" fmla="*/ 197473 h 200311"/>
              <a:gd name="connsiteX2" fmla="*/ 79412 w 314431"/>
              <a:gd name="connsiteY2" fmla="*/ 197473 h 200311"/>
              <a:gd name="connsiteX3" fmla="*/ 735 w 314431"/>
              <a:gd name="connsiteY3" fmla="*/ 117178 h 200311"/>
              <a:gd name="connsiteX4" fmla="*/ 79412 w 314431"/>
              <a:gd name="connsiteY4" fmla="*/ 37739 h 200311"/>
              <a:gd name="connsiteX5" fmla="*/ 79412 w 314431"/>
              <a:gd name="connsiteY5" fmla="*/ 37739 h 200311"/>
              <a:gd name="connsiteX6" fmla="*/ 95890 w 314431"/>
              <a:gd name="connsiteY6" fmla="*/ 38692 h 200311"/>
              <a:gd name="connsiteX7" fmla="*/ 169042 w 314431"/>
              <a:gd name="connsiteY7" fmla="*/ -2838 h 200311"/>
              <a:gd name="connsiteX8" fmla="*/ 254767 w 314431"/>
              <a:gd name="connsiteY8" fmla="*/ 75648 h 200311"/>
              <a:gd name="connsiteX9" fmla="*/ 254767 w 314431"/>
              <a:gd name="connsiteY9" fmla="*/ 75648 h 200311"/>
              <a:gd name="connsiteX10" fmla="*/ 315165 w 314431"/>
              <a:gd name="connsiteY10" fmla="*/ 135275 h 200311"/>
              <a:gd name="connsiteX11" fmla="*/ 315156 w 314431"/>
              <a:gd name="connsiteY11" fmla="*/ 136514 h 200311"/>
              <a:gd name="connsiteX12" fmla="*/ 257529 w 314431"/>
              <a:gd name="connsiteY12" fmla="*/ 196522 h 200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4431" h="200311">
                <a:moveTo>
                  <a:pt x="257815" y="196522"/>
                </a:moveTo>
                <a:lnTo>
                  <a:pt x="257815" y="197473"/>
                </a:lnTo>
                <a:lnTo>
                  <a:pt x="79412" y="197473"/>
                </a:lnTo>
                <a:cubicBezTo>
                  <a:pt x="35587" y="196806"/>
                  <a:pt x="469" y="160992"/>
                  <a:pt x="735" y="117178"/>
                </a:cubicBezTo>
                <a:cubicBezTo>
                  <a:pt x="526" y="73553"/>
                  <a:pt x="35749" y="37929"/>
                  <a:pt x="79412" y="37739"/>
                </a:cubicBezTo>
                <a:cubicBezTo>
                  <a:pt x="79412" y="37739"/>
                  <a:pt x="79412" y="37739"/>
                  <a:pt x="79412" y="37739"/>
                </a:cubicBezTo>
                <a:cubicBezTo>
                  <a:pt x="84918" y="37548"/>
                  <a:pt x="90432" y="37929"/>
                  <a:pt x="95890" y="38692"/>
                </a:cubicBezTo>
                <a:cubicBezTo>
                  <a:pt x="111340" y="12975"/>
                  <a:pt x="139076" y="-2743"/>
                  <a:pt x="169042" y="-2838"/>
                </a:cubicBezTo>
                <a:cubicBezTo>
                  <a:pt x="213524" y="-2552"/>
                  <a:pt x="250567" y="31358"/>
                  <a:pt x="254767" y="75648"/>
                </a:cubicBezTo>
                <a:lnTo>
                  <a:pt x="254767" y="75648"/>
                </a:lnTo>
                <a:cubicBezTo>
                  <a:pt x="287905" y="75457"/>
                  <a:pt x="314946" y="102128"/>
                  <a:pt x="315165" y="135275"/>
                </a:cubicBezTo>
                <a:cubicBezTo>
                  <a:pt x="315165" y="135656"/>
                  <a:pt x="315165" y="136133"/>
                  <a:pt x="315156" y="136514"/>
                </a:cubicBezTo>
                <a:cubicBezTo>
                  <a:pt x="315280" y="168803"/>
                  <a:pt x="289781" y="195378"/>
                  <a:pt x="257529" y="196522"/>
                </a:cubicBezTo>
                <a:close/>
              </a:path>
            </a:pathLst>
          </a:custGeom>
          <a:gradFill>
            <a:gsLst>
              <a:gs pos="0">
                <a:srgbClr val="50E6FF"/>
              </a:gs>
              <a:gs pos="76000">
                <a:srgbClr val="0078D4"/>
              </a:gs>
              <a:gs pos="100000">
                <a:srgbClr val="8661C5"/>
              </a:gs>
            </a:gsLst>
            <a:lin ang="10800000" scaled="0"/>
          </a:gradFill>
          <a:ln w="190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bg1"/>
              </a:solidFill>
              <a:effectLst/>
              <a:uLnTx/>
              <a:uFillTx/>
              <a:latin typeface="Segoe UI"/>
              <a:ea typeface="+mn-ea"/>
              <a:cs typeface="+mn-cs"/>
            </a:endParaRPr>
          </a:p>
        </p:txBody>
      </p:sp>
    </p:spTree>
    <p:extLst>
      <p:ext uri="{BB962C8B-B14F-4D97-AF65-F5344CB8AC3E}">
        <p14:creationId xmlns:p14="http://schemas.microsoft.com/office/powerpoint/2010/main" val="2109581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par>
                                <p:cTn id="11" presetID="10" presetClass="entr" presetSubtype="0" fill="hold" nodeType="withEffect">
                                  <p:stCondLst>
                                    <p:cond delay="0"/>
                                  </p:stCondLst>
                                  <p:childTnLst>
                                    <p:set>
                                      <p:cBhvr>
                                        <p:cTn id="12" dur="1" fill="hold">
                                          <p:stCondLst>
                                            <p:cond delay="0"/>
                                          </p:stCondLst>
                                        </p:cTn>
                                        <p:tgtEl>
                                          <p:spTgt spid="45"/>
                                        </p:tgtEl>
                                        <p:attrNameLst>
                                          <p:attrName>style.visibility</p:attrName>
                                        </p:attrNameLst>
                                      </p:cBhvr>
                                      <p:to>
                                        <p:strVal val="visible"/>
                                      </p:to>
                                    </p:set>
                                    <p:animEffect transition="in" filter="fade">
                                      <p:cBhvr>
                                        <p:cTn id="13" dur="500"/>
                                        <p:tgtEl>
                                          <p:spTgt spid="4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48"/>
                                        </p:tgtEl>
                                        <p:attrNameLst>
                                          <p:attrName>style.visibility</p:attrName>
                                        </p:attrNameLst>
                                      </p:cBhvr>
                                      <p:to>
                                        <p:strVal val="visible"/>
                                      </p:to>
                                    </p:set>
                                    <p:animEffect transition="in" filter="fade">
                                      <p:cBhvr>
                                        <p:cTn id="16"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4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CE9F67B-0A79-4458-AC3E-F0B929CFF405}"/>
              </a:ext>
            </a:extLst>
          </p:cNvPr>
          <p:cNvSpPr txBox="1"/>
          <p:nvPr/>
        </p:nvSpPr>
        <p:spPr>
          <a:xfrm>
            <a:off x="471252" y="220070"/>
            <a:ext cx="6096912" cy="707886"/>
          </a:xfrm>
          <a:prstGeom prst="rect">
            <a:avLst/>
          </a:prstGeom>
          <a:noFill/>
        </p:spPr>
        <p:txBody>
          <a:bodyPr wrap="square">
            <a:spAutoFit/>
          </a:bodyPr>
          <a:lstStyle/>
          <a:p>
            <a:r>
              <a:rPr lang="en-US" sz="4000" b="1">
                <a:solidFill>
                  <a:schemeClr val="bg1"/>
                </a:solidFill>
              </a:rPr>
              <a:t>Business / Enterprise</a:t>
            </a:r>
          </a:p>
        </p:txBody>
      </p:sp>
      <p:sp>
        <p:nvSpPr>
          <p:cNvPr id="2" name="Title 1">
            <a:extLst>
              <a:ext uri="{FF2B5EF4-FFF2-40B4-BE49-F238E27FC236}">
                <a16:creationId xmlns:a16="http://schemas.microsoft.com/office/drawing/2014/main" id="{6D5EFB04-031B-01B1-A10D-C97A0C78053E}"/>
              </a:ext>
            </a:extLst>
          </p:cNvPr>
          <p:cNvSpPr txBox="1">
            <a:spLocks/>
          </p:cNvSpPr>
          <p:nvPr/>
        </p:nvSpPr>
        <p:spPr>
          <a:xfrm>
            <a:off x="685800" y="628651"/>
            <a:ext cx="4298950" cy="30777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a:p>
        </p:txBody>
      </p:sp>
      <p:sp>
        <p:nvSpPr>
          <p:cNvPr id="4" name="Rectangle 3">
            <a:extLst>
              <a:ext uri="{FF2B5EF4-FFF2-40B4-BE49-F238E27FC236}">
                <a16:creationId xmlns:a16="http://schemas.microsoft.com/office/drawing/2014/main" id="{8175A26C-00EA-64CE-B343-5A9AB6E146A0}"/>
              </a:ext>
            </a:extLst>
          </p:cNvPr>
          <p:cNvSpPr/>
          <p:nvPr/>
        </p:nvSpPr>
        <p:spPr>
          <a:xfrm>
            <a:off x="1181978" y="1596048"/>
            <a:ext cx="4846618" cy="695324"/>
          </a:xfrm>
          <a:prstGeom prst="rect">
            <a:avLst/>
          </a:prstGeom>
          <a:solidFill>
            <a:srgbClr val="0078D4"/>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Segoe UI Semibold"/>
                <a:ea typeface="+mn-ea"/>
                <a:cs typeface="Calibri"/>
              </a:rPr>
              <a:t>Windows 365 Business</a:t>
            </a:r>
          </a:p>
        </p:txBody>
      </p:sp>
      <p:sp>
        <p:nvSpPr>
          <p:cNvPr id="5" name="Rectangle 4">
            <a:extLst>
              <a:ext uri="{FF2B5EF4-FFF2-40B4-BE49-F238E27FC236}">
                <a16:creationId xmlns:a16="http://schemas.microsoft.com/office/drawing/2014/main" id="{8882B05D-57E4-DF29-A875-376CCB486EFB}"/>
              </a:ext>
            </a:extLst>
          </p:cNvPr>
          <p:cNvSpPr/>
          <p:nvPr/>
        </p:nvSpPr>
        <p:spPr>
          <a:xfrm>
            <a:off x="6028596" y="1596048"/>
            <a:ext cx="4846618" cy="695324"/>
          </a:xfrm>
          <a:prstGeom prst="rect">
            <a:avLst/>
          </a:prstGeom>
          <a:solidFill>
            <a:srgbClr val="243A5E"/>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Segoe UI Semibold"/>
                <a:ea typeface="+mn-ea"/>
                <a:cs typeface="Calibri"/>
              </a:rPr>
              <a:t>Windows 365 Enterprise</a:t>
            </a:r>
          </a:p>
        </p:txBody>
      </p:sp>
      <p:sp>
        <p:nvSpPr>
          <p:cNvPr id="6" name="Rectangle 5">
            <a:extLst>
              <a:ext uri="{FF2B5EF4-FFF2-40B4-BE49-F238E27FC236}">
                <a16:creationId xmlns:a16="http://schemas.microsoft.com/office/drawing/2014/main" id="{B92CD5FB-2261-785F-D0AB-9CA11EFCC4A2}"/>
              </a:ext>
            </a:extLst>
          </p:cNvPr>
          <p:cNvSpPr/>
          <p:nvPr/>
        </p:nvSpPr>
        <p:spPr bwMode="auto">
          <a:xfrm>
            <a:off x="1245258" y="2572327"/>
            <a:ext cx="4720058" cy="2854037"/>
          </a:xfrm>
          <a:prstGeom prst="rect">
            <a:avLst/>
          </a:prstGeom>
          <a:solidFill>
            <a:schemeClr val="bg1"/>
          </a:solidFill>
          <a:ln>
            <a:solidFill>
              <a:schemeClr val="bg2">
                <a:lumMod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1B1B1B"/>
                </a:solidFill>
                <a:effectLst/>
                <a:uLnTx/>
                <a:uFillTx/>
                <a:latin typeface="Segoe UI"/>
                <a:ea typeface="Segoe UI" pitchFamily="34" charset="0"/>
                <a:cs typeface="Segoe UI" pitchFamily="34" charset="0"/>
              </a:rPr>
              <a:t>Supports native Azure Active Directory Join (AADJ)</a:t>
            </a:r>
          </a:p>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1B1B1B"/>
              </a:solidFill>
              <a:effectLst/>
              <a:uLnTx/>
              <a:uFillTx/>
              <a:latin typeface="Segoe UI"/>
              <a:ea typeface="Segoe UI" pitchFamily="34" charset="0"/>
              <a:cs typeface="Segoe UI" pitchFamily="34" charset="0"/>
            </a:endParaRPr>
          </a:p>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1B1B1B"/>
                </a:solidFill>
                <a:effectLst/>
                <a:uLnTx/>
                <a:uFillTx/>
                <a:latin typeface="Segoe UI"/>
                <a:ea typeface="Segoe UI" pitchFamily="34" charset="0"/>
                <a:cs typeface="Segoe UI" pitchFamily="34" charset="0"/>
              </a:rPr>
              <a:t>No Azure subscription required</a:t>
            </a:r>
          </a:p>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1B1B1B"/>
              </a:solidFill>
              <a:effectLst/>
              <a:uLnTx/>
              <a:uFillTx/>
              <a:latin typeface="Segoe UI"/>
              <a:ea typeface="Segoe UI" pitchFamily="34" charset="0"/>
              <a:cs typeface="Segoe UI" pitchFamily="34" charset="0"/>
            </a:endParaRPr>
          </a:p>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1B1B1B"/>
                </a:solidFill>
                <a:effectLst/>
                <a:uLnTx/>
                <a:uFillTx/>
                <a:latin typeface="Segoe UI"/>
                <a:ea typeface="Segoe UI" pitchFamily="34" charset="0"/>
                <a:cs typeface="Segoe UI" pitchFamily="34" charset="0"/>
              </a:rPr>
              <a:t>No licensing pre-requisites</a:t>
            </a:r>
          </a:p>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1B1B1B"/>
              </a:solidFill>
              <a:effectLst/>
              <a:uLnTx/>
              <a:uFillTx/>
              <a:latin typeface="Segoe UI"/>
              <a:ea typeface="Segoe UI" pitchFamily="34" charset="0"/>
              <a:cs typeface="Segoe UI" pitchFamily="34" charset="0"/>
            </a:endParaRPr>
          </a:p>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1B1B1B"/>
                </a:solidFill>
                <a:effectLst/>
                <a:uLnTx/>
                <a:uFillTx/>
                <a:latin typeface="Segoe UI"/>
                <a:ea typeface="Segoe UI" pitchFamily="34" charset="0"/>
                <a:cs typeface="Segoe UI" pitchFamily="34" charset="0"/>
              </a:rPr>
              <a:t>Simple purchase, deploy, manage and use through Windows365.com</a:t>
            </a:r>
          </a:p>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1B1B1B"/>
              </a:solidFill>
              <a:effectLst/>
              <a:uLnTx/>
              <a:uFillTx/>
              <a:latin typeface="Segoe UI"/>
              <a:ea typeface="Segoe UI" pitchFamily="34" charset="0"/>
              <a:cs typeface="Segoe UI" pitchFamily="34" charset="0"/>
            </a:endParaRPr>
          </a:p>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1B1B1B"/>
                </a:solidFill>
                <a:effectLst/>
                <a:uLnTx/>
                <a:uFillTx/>
                <a:latin typeface="Segoe UI"/>
                <a:ea typeface="Segoe UI" pitchFamily="34" charset="0"/>
                <a:cs typeface="Segoe UI" pitchFamily="34" charset="0"/>
              </a:rPr>
              <a:t>Available via Web Direct or CSP</a:t>
            </a:r>
          </a:p>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1B1B1B"/>
              </a:solidFill>
              <a:effectLst/>
              <a:uLnTx/>
              <a:uFillTx/>
              <a:latin typeface="Segoe UI"/>
              <a:ea typeface="Segoe UI" pitchFamily="34" charset="0"/>
              <a:cs typeface="Segoe UI" pitchFamily="34" charset="0"/>
            </a:endParaRPr>
          </a:p>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1B1B1B"/>
                </a:solidFill>
                <a:effectLst/>
                <a:uLnTx/>
                <a:uFillTx/>
                <a:latin typeface="Segoe UI"/>
                <a:ea typeface="Segoe UI" pitchFamily="34" charset="0"/>
                <a:cs typeface="Segoe UI" pitchFamily="34" charset="0"/>
              </a:rPr>
              <a:t>For business 300 max users</a:t>
            </a:r>
          </a:p>
        </p:txBody>
      </p:sp>
      <p:sp>
        <p:nvSpPr>
          <p:cNvPr id="7" name="Rectangle 6">
            <a:extLst>
              <a:ext uri="{FF2B5EF4-FFF2-40B4-BE49-F238E27FC236}">
                <a16:creationId xmlns:a16="http://schemas.microsoft.com/office/drawing/2014/main" id="{B070597E-306A-A526-6DAD-47CB4E660BE3}"/>
              </a:ext>
            </a:extLst>
          </p:cNvPr>
          <p:cNvSpPr/>
          <p:nvPr/>
        </p:nvSpPr>
        <p:spPr bwMode="auto">
          <a:xfrm>
            <a:off x="6096000" y="2572327"/>
            <a:ext cx="4720058" cy="2854037"/>
          </a:xfrm>
          <a:prstGeom prst="rect">
            <a:avLst/>
          </a:prstGeom>
          <a:solidFill>
            <a:schemeClr val="bg1"/>
          </a:solidFill>
          <a:ln>
            <a:solidFill>
              <a:schemeClr val="bg2">
                <a:lumMod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1B1B1B"/>
                </a:solidFill>
                <a:effectLst/>
                <a:uLnTx/>
                <a:uFillTx/>
                <a:latin typeface="Segoe UI"/>
                <a:ea typeface="Segoe UI" pitchFamily="34" charset="0"/>
                <a:cs typeface="Segoe UI" pitchFamily="34" charset="0"/>
              </a:rPr>
              <a:t>Azure subscription required</a:t>
            </a:r>
          </a:p>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1B1B1B"/>
              </a:solidFill>
              <a:effectLst/>
              <a:uLnTx/>
              <a:uFillTx/>
              <a:latin typeface="Segoe UI"/>
              <a:ea typeface="Segoe UI" pitchFamily="34" charset="0"/>
              <a:cs typeface="Segoe UI" pitchFamily="34" charset="0"/>
            </a:endParaRPr>
          </a:p>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1B1B1B"/>
                </a:solidFill>
                <a:effectLst/>
                <a:uLnTx/>
                <a:uFillTx/>
                <a:latin typeface="Segoe UI"/>
                <a:ea typeface="Segoe UI" pitchFamily="34" charset="0"/>
                <a:cs typeface="Segoe UI" pitchFamily="34" charset="0"/>
              </a:rPr>
              <a:t>Must be licensed for Windows 10 or 11 Enterprise, </a:t>
            </a:r>
          </a:p>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1B1B1B"/>
                </a:solidFill>
                <a:effectLst/>
                <a:uLnTx/>
                <a:uFillTx/>
                <a:latin typeface="Segoe UI"/>
                <a:ea typeface="Segoe UI" pitchFamily="34" charset="0"/>
                <a:cs typeface="Segoe UI" pitchFamily="34" charset="0"/>
              </a:rPr>
              <a:t>Microsoft Endpoint Manager &amp; Azure AD Premium P1</a:t>
            </a:r>
          </a:p>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1B1B1B"/>
              </a:solidFill>
              <a:effectLst/>
              <a:uLnTx/>
              <a:uFillTx/>
              <a:latin typeface="Segoe UI"/>
              <a:ea typeface="Segoe UI" pitchFamily="34" charset="0"/>
              <a:cs typeface="Segoe UI" pitchFamily="34" charset="0"/>
            </a:endParaRPr>
          </a:p>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1B1B1B"/>
                </a:solidFill>
                <a:effectLst/>
                <a:uLnTx/>
                <a:uFillTx/>
                <a:latin typeface="Segoe UI"/>
                <a:ea typeface="Segoe UI" pitchFamily="34" charset="0"/>
                <a:cs typeface="Segoe UI" pitchFamily="34" charset="0"/>
              </a:rPr>
              <a:t>Deploy and manage through Microsoft Endpoint Manager</a:t>
            </a:r>
          </a:p>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1B1B1B"/>
              </a:solidFill>
              <a:effectLst/>
              <a:uLnTx/>
              <a:uFillTx/>
              <a:latin typeface="Segoe UI"/>
              <a:ea typeface="Segoe UI" pitchFamily="34" charset="0"/>
              <a:cs typeface="Segoe UI" pitchFamily="34" charset="0"/>
            </a:endParaRPr>
          </a:p>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1B1B1B"/>
                </a:solidFill>
                <a:effectLst/>
                <a:uLnTx/>
                <a:uFillTx/>
                <a:latin typeface="Segoe UI"/>
                <a:ea typeface="Segoe UI" pitchFamily="34" charset="0"/>
                <a:cs typeface="Segoe UI" pitchFamily="34" charset="0"/>
              </a:rPr>
              <a:t>Available via Web Direct, Microsoft Field, or CSP</a:t>
            </a:r>
          </a:p>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1B1B1B"/>
              </a:solidFill>
              <a:effectLst/>
              <a:uLnTx/>
              <a:uFillTx/>
              <a:latin typeface="Segoe UI"/>
              <a:ea typeface="Segoe UI" pitchFamily="34" charset="0"/>
              <a:cs typeface="Segoe UI" pitchFamily="34" charset="0"/>
            </a:endParaRPr>
          </a:p>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1B1B1B"/>
                </a:solidFill>
                <a:effectLst/>
                <a:uLnTx/>
                <a:uFillTx/>
                <a:latin typeface="Segoe UI"/>
                <a:ea typeface="Segoe UI" pitchFamily="34" charset="0"/>
                <a:cs typeface="Segoe UI" pitchFamily="34" charset="0"/>
              </a:rPr>
              <a:t>Unlimited number of users</a:t>
            </a:r>
          </a:p>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1B1B1B"/>
              </a:solidFill>
              <a:effectLst/>
              <a:uLnTx/>
              <a:uFillTx/>
              <a:latin typeface="Segoe UI"/>
              <a:ea typeface="Segoe UI" pitchFamily="34" charset="0"/>
              <a:cs typeface="Segoe UI" pitchFamily="34" charset="0"/>
            </a:endParaRPr>
          </a:p>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1B1B1B"/>
              </a:solidFill>
              <a:effectLst/>
              <a:uLnTx/>
              <a:uFillTx/>
              <a:latin typeface="Segoe UI"/>
              <a:ea typeface="Segoe UI" pitchFamily="34" charset="0"/>
              <a:cs typeface="Segoe UI" pitchFamily="34" charset="0"/>
            </a:endParaRPr>
          </a:p>
        </p:txBody>
      </p:sp>
    </p:spTree>
    <p:extLst>
      <p:ext uri="{BB962C8B-B14F-4D97-AF65-F5344CB8AC3E}">
        <p14:creationId xmlns:p14="http://schemas.microsoft.com/office/powerpoint/2010/main" val="151702108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Tun1r_DSFqcS_0ZNqF97Q"/>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vio8ZppPduPCAo5sRN9wRA"/>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vio8ZppPduPCAo5sRN9wRA"/>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dPHeYQrmQ7ePLQikb9sZbA"/>
</p:tagLst>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White Template">
  <a:themeElements>
    <a:clrScheme name="2019 Brand BLUE Light Bak">
      <a:dk1>
        <a:srgbClr val="000000"/>
      </a:dk1>
      <a:lt1>
        <a:srgbClr val="FFFFFF"/>
      </a:lt1>
      <a:dk2>
        <a:srgbClr val="243A5E"/>
      </a:dk2>
      <a:lt2>
        <a:srgbClr val="E6E6E6"/>
      </a:lt2>
      <a:accent1>
        <a:srgbClr val="0078D4"/>
      </a:accent1>
      <a:accent2>
        <a:srgbClr val="243A5E"/>
      </a:accent2>
      <a:accent3>
        <a:srgbClr val="D83B01"/>
      </a:accent3>
      <a:accent4>
        <a:srgbClr val="107C10"/>
      </a:accent4>
      <a:accent5>
        <a:srgbClr val="8661C5"/>
      </a:accent5>
      <a:accent6>
        <a:srgbClr val="737373"/>
      </a:accent6>
      <a:hlink>
        <a:srgbClr val="0078D4"/>
      </a:hlink>
      <a:folHlink>
        <a:srgbClr val="0078D4"/>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16-9_Blue_Business_2019_01.potx" id="{71083E08-DC26-4C69-B95F-E6DE531BB553}" vid="{0995B531-B0EF-4F51-BB6D-A0E83584022B}"/>
    </a:ext>
  </a:ext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none" rtlCol="0">
        <a:spAutoFit/>
      </a:bodyPr>
      <a:lstStyle>
        <a:defPPr marL="285750" indent="-285750" algn="l">
          <a:buFont typeface="Wingdings" panose="05000000000000000000" pitchFamily="2" charset="2"/>
          <a:buChar char="§"/>
          <a:defRPr sz="2800" dirty="0">
            <a:solidFill>
              <a:schemeClr val="bg1"/>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Document template - light mode">
  <a:themeElements>
    <a:clrScheme name="Windows">
      <a:dk1>
        <a:srgbClr val="1B1B1B"/>
      </a:dk1>
      <a:lt1>
        <a:srgbClr val="FFFFFF"/>
      </a:lt1>
      <a:dk2>
        <a:srgbClr val="333333"/>
      </a:dk2>
      <a:lt2>
        <a:srgbClr val="FBFBFB"/>
      </a:lt2>
      <a:accent1>
        <a:srgbClr val="0078D4"/>
      </a:accent1>
      <a:accent2>
        <a:srgbClr val="005FB7"/>
      </a:accent2>
      <a:accent3>
        <a:srgbClr val="003E92"/>
      </a:accent3>
      <a:accent4>
        <a:srgbClr val="00A1FF"/>
      </a:accent4>
      <a:accent5>
        <a:srgbClr val="60CDFF"/>
      </a:accent5>
      <a:accent6>
        <a:srgbClr val="99EBFF"/>
      </a:accent6>
      <a:hlink>
        <a:srgbClr val="1B1B1B"/>
      </a:hlink>
      <a:folHlink>
        <a:srgbClr val="1B1B1B"/>
      </a:folHlink>
    </a:clrScheme>
    <a:fontScheme name="Custom 3">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18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Windows Document Template_2021 - light theme" id="{5DE8FCC2-F27E-4FDC-9636-611544F2617D}" vid="{E940E838-7F7E-43B3-ACEC-B9006091BEE2}"/>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15588DEE5242C48819E48A177F968C1" ma:contentTypeVersion="14" ma:contentTypeDescription="Create a new document." ma:contentTypeScope="" ma:versionID="f82d2e2bd8cbd4e81aea260e4f05a04f">
  <xsd:schema xmlns:xsd="http://www.w3.org/2001/XMLSchema" xmlns:xs="http://www.w3.org/2001/XMLSchema" xmlns:p="http://schemas.microsoft.com/office/2006/metadata/properties" xmlns:ns2="db45c860-80ad-430d-970e-75be3d775cf0" xmlns:ns3="e79e4bc3-2e18-458f-8f5a-6f0959347043" targetNamespace="http://schemas.microsoft.com/office/2006/metadata/properties" ma:root="true" ma:fieldsID="b6efa4d3f2e2bb164b611fa66041fa76" ns2:_="" ns3:_="">
    <xsd:import namespace="db45c860-80ad-430d-970e-75be3d775cf0"/>
    <xsd:import namespace="e79e4bc3-2e18-458f-8f5a-6f0959347043"/>
    <xsd:element name="properties">
      <xsd:complexType>
        <xsd:sequence>
          <xsd:element name="documentManagement">
            <xsd:complexType>
              <xsd:all>
                <xsd:element ref="ns2:Client" minOccurs="0"/>
                <xsd:element ref="ns2:Projects_ID" minOccurs="0"/>
                <xsd:element ref="ns2:Client_x003a__x0020_Display_x0020_Name" minOccurs="0"/>
                <xsd:element ref="ns2:Client_x003a__x0020_Job_x0020_Name" minOccurs="0"/>
                <xsd:element ref="ns2:Client_x003a__x0020_Job_x0020_Number" minOccurs="0"/>
                <xsd:element ref="ns3:SharedWithUsers" minOccurs="0"/>
                <xsd:element ref="ns3:SharedWithDetails" minOccurs="0"/>
                <xsd:element ref="ns2:MediaServiceMetadata" minOccurs="0"/>
                <xsd:element ref="ns2:MediaServiceFastMetadata" minOccurs="0"/>
                <xsd:element ref="ns2:MediaServiceEventHashCode" minOccurs="0"/>
                <xsd:element ref="ns2:MediaServiceGenerationTime" minOccurs="0"/>
                <xsd:element ref="ns2:MediaServiceAutoTags" minOccurs="0"/>
                <xsd:element ref="ns2:MediaServiceOCR"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b45c860-80ad-430d-970e-75be3d775cf0" elementFormDefault="qualified">
    <xsd:import namespace="http://schemas.microsoft.com/office/2006/documentManagement/types"/>
    <xsd:import namespace="http://schemas.microsoft.com/office/infopath/2007/PartnerControls"/>
    <xsd:element name="Client" ma:index="8" nillable="true" ma:displayName="Client" ma:internalName="Client">
      <xsd:complexType>
        <xsd:simpleContent>
          <xsd:extension base="dms:BusinessDataPrimaryField">
            <xsd:attribute name="BdcField" type="xsd:string" fixed="Display Name"/>
            <xsd:attribute name="RelatedFieldWssStaticName" type="xsd:string" fixed="Projects_ID"/>
            <xsd:attribute name="SecondaryFieldBdcNames" type="xsd:string" fixed="13%209%2011%20Display%20Name%20Job%20Name%20Job%20Number%208"/>
            <xsd:attribute name="SecondaryFieldsWssStaticNames" type="xsd:string" fixed="39%2035%2037%20Client%5Fx003a%5F%5Fx0020%5FDisplay%5Fx0020%5FName%20Client%5Fx003a%5F%5Fx0020%5FJob%5Fx0020%5FName%20Client%5Fx003a%5F%5Fx0020%5FJob%5Fx0020%5FNumber%209"/>
            <xsd:attribute name="SystemInstance" type="xsd:string" fixed="CSSharePointData"/>
            <xsd:attribute name="EntityNamespace" type="xsd:string" fixed="https://cubesys.sharepoint.com"/>
            <xsd:attribute name="EntityName" type="xsd:string" fixed="Projects"/>
            <xsd:attribute name="RelatedFieldBDCField" type="xsd:string" fixed=""/>
            <xsd:attribute name="Resolved" type="xsd:string" fixed="true"/>
          </xsd:extension>
        </xsd:simpleContent>
      </xsd:complexType>
    </xsd:element>
    <xsd:element name="Projects_ID" ma:index="9" nillable="true" ma:displayName="Projects_ID" ma:hidden="true" ma:internalName="Projects_ID">
      <xsd:complexType>
        <xsd:simpleContent>
          <xsd:extension base="dms:BusinessDataSecondaryField">
            <xsd:attribute name="BdcField" type="xsd:string" fixed="Projects_ID"/>
          </xsd:extension>
        </xsd:simpleContent>
      </xsd:complexType>
    </xsd:element>
    <xsd:element name="Client_x003a__x0020_Display_x0020_Name" ma:index="10" nillable="true" ma:displayName="Client: Display Name" ma:internalName="Client_x003a__x0020_Display_x0020_Name">
      <xsd:complexType>
        <xsd:simpleContent>
          <xsd:extension base="dms:BusinessDataSecondaryField">
            <xsd:attribute name="BdcField" type="xsd:string" fixed="Display Name"/>
          </xsd:extension>
        </xsd:simpleContent>
      </xsd:complexType>
    </xsd:element>
    <xsd:element name="Client_x003a__x0020_Job_x0020_Name" ma:index="11" nillable="true" ma:displayName="Client: Job Name" ma:internalName="Client_x003a__x0020_Job_x0020_Name">
      <xsd:complexType>
        <xsd:simpleContent>
          <xsd:extension base="dms:BusinessDataSecondaryField">
            <xsd:attribute name="BdcField" type="xsd:string" fixed="Job Name"/>
          </xsd:extension>
        </xsd:simpleContent>
      </xsd:complexType>
    </xsd:element>
    <xsd:element name="Client_x003a__x0020_Job_x0020_Number" ma:index="12" nillable="true" ma:displayName="Client: Job Number" ma:internalName="Client_x003a__x0020_Job_x0020_Number">
      <xsd:complexType>
        <xsd:simpleContent>
          <xsd:extension base="dms:BusinessDataSecondaryField">
            <xsd:attribute name="BdcField" type="xsd:string" fixed="Job Number"/>
          </xsd:extension>
        </xsd:simpleContent>
      </xsd:complexType>
    </xsd:element>
    <xsd:element name="MediaServiceMetadata" ma:index="15" nillable="true" ma:displayName="MediaServiceMetadata" ma:description="" ma:hidden="true" ma:internalName="MediaServiceMetadata" ma:readOnly="true">
      <xsd:simpleType>
        <xsd:restriction base="dms:Note"/>
      </xsd:simpleType>
    </xsd:element>
    <xsd:element name="MediaServiceFastMetadata" ma:index="16" nillable="true" ma:displayName="MediaServiceFastMetadata" ma:description="" ma:hidden="true" ma:internalName="MediaServiceFastMetadata" ma:readOnly="true">
      <xsd:simpleType>
        <xsd:restriction base="dms:Note"/>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AutoTags" ma:index="19" nillable="true" ma:displayName="MediaServiceAutoTags" ma:internalName="MediaServiceAutoTags" ma:readOnly="true">
      <xsd:simpleType>
        <xsd:restriction base="dms:Text"/>
      </xsd:simpleType>
    </xsd:element>
    <xsd:element name="MediaServiceOCR" ma:index="20" nillable="true" ma:displayName="MediaServiceOCR" ma:internalName="MediaServiceOCR" ma:readOnly="true">
      <xsd:simpleType>
        <xsd:restriction base="dms:Note">
          <xsd:maxLength value="255"/>
        </xsd:restriction>
      </xsd:simpleType>
    </xsd:element>
    <xsd:element name="MediaServiceDateTaken" ma:index="21"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79e4bc3-2e18-458f-8f5a-6f0959347043" elementFormDefault="qualified">
    <xsd:import namespace="http://schemas.microsoft.com/office/2006/documentManagement/types"/>
    <xsd:import namespace="http://schemas.microsoft.com/office/infopath/2007/PartnerControls"/>
    <xsd:element name="SharedWithUsers" ma:index="13"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description=""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Client_x003a__x0020_Job_x0020_Number xmlns="db45c860-80ad-430d-970e-75be3d775cf0" xsi:nil="true"/>
    <Client_x003a__x0020_Display_x0020_Name xmlns="db45c860-80ad-430d-970e-75be3d775cf0" xsi:nil="true"/>
    <Client_x003a__x0020_Job_x0020_Name xmlns="db45c860-80ad-430d-970e-75be3d775cf0" xsi:nil="true"/>
    <Client xmlns="db45c860-80ad-430d-970e-75be3d775cf0" xsi:nil="true" Resolved="true"/>
    <Projects_ID xmlns="db45c860-80ad-430d-970e-75be3d775cf0" xsi:nil="true"/>
    <SharedWithUsers xmlns="e79e4bc3-2e18-458f-8f5a-6f0959347043">
      <UserInfo>
        <DisplayName>George Zajakovski</DisplayName>
        <AccountId>892</AccountId>
        <AccountType/>
      </UserInfo>
      <UserInfo>
        <DisplayName>Mariana Mirzoyan</DisplayName>
        <AccountId>1673</AccountId>
        <AccountType/>
      </UserInfo>
      <UserInfo>
        <DisplayName>Katie Mott</DisplayName>
        <AccountId>1609</AccountId>
        <AccountType/>
      </UserInfo>
    </SharedWithUser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C28653F-1B71-4B39-8B9F-16E823B5D965}">
  <ds:schemaRefs>
    <ds:schemaRef ds:uri="db45c860-80ad-430d-970e-75be3d775cf0"/>
    <ds:schemaRef ds:uri="e79e4bc3-2e18-458f-8f5a-6f095934704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3C8C5389-49D2-4B43-B5FC-3133E8C96F1A}">
  <ds:schemaRefs>
    <ds:schemaRef ds:uri="http://www.w3.org/XML/1998/namespace"/>
    <ds:schemaRef ds:uri="e79e4bc3-2e18-458f-8f5a-6f0959347043"/>
    <ds:schemaRef ds:uri="http://schemas.microsoft.com/office/2006/documentManagement/types"/>
    <ds:schemaRef ds:uri="http://schemas.openxmlformats.org/package/2006/metadata/core-properties"/>
    <ds:schemaRef ds:uri="http://purl.org/dc/elements/1.1/"/>
    <ds:schemaRef ds:uri="http://purl.org/dc/terms/"/>
    <ds:schemaRef ds:uri="http://purl.org/dc/dcmitype/"/>
    <ds:schemaRef ds:uri="http://schemas.microsoft.com/office/infopath/2007/PartnerControls"/>
    <ds:schemaRef ds:uri="db45c860-80ad-430d-970e-75be3d775cf0"/>
    <ds:schemaRef ds:uri="http://schemas.microsoft.com/office/2006/metadata/properties"/>
  </ds:schemaRefs>
</ds:datastoreItem>
</file>

<file path=customXml/itemProps3.xml><?xml version="1.0" encoding="utf-8"?>
<ds:datastoreItem xmlns:ds="http://schemas.openxmlformats.org/officeDocument/2006/customXml" ds:itemID="{5D727FB1-36D6-4441-B3EC-7849FE74A73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CloudClarity template 2020</Template>
  <TotalTime>0</TotalTime>
  <Words>2002</Words>
  <Application>Microsoft Office PowerPoint</Application>
  <PresentationFormat>Widescreen</PresentationFormat>
  <Paragraphs>418</Paragraphs>
  <Slides>24</Slides>
  <Notes>21</Notes>
  <HiddenSlides>0</HiddenSlides>
  <MMClips>0</MMClips>
  <ScaleCrop>false</ScaleCrop>
  <HeadingPairs>
    <vt:vector size="8" baseType="variant">
      <vt:variant>
        <vt:lpstr>Fonts Used</vt:lpstr>
      </vt:variant>
      <vt:variant>
        <vt:i4>10</vt:i4>
      </vt:variant>
      <vt:variant>
        <vt:lpstr>Theme</vt:lpstr>
      </vt:variant>
      <vt:variant>
        <vt:i4>6</vt:i4>
      </vt:variant>
      <vt:variant>
        <vt:lpstr>Embedded OLE Servers</vt:lpstr>
      </vt:variant>
      <vt:variant>
        <vt:i4>1</vt:i4>
      </vt:variant>
      <vt:variant>
        <vt:lpstr>Slide Titles</vt:lpstr>
      </vt:variant>
      <vt:variant>
        <vt:i4>24</vt:i4>
      </vt:variant>
    </vt:vector>
  </HeadingPairs>
  <TitlesOfParts>
    <vt:vector size="41" baseType="lpstr">
      <vt:lpstr>Arial</vt:lpstr>
      <vt:lpstr>Calibri</vt:lpstr>
      <vt:lpstr>Calibri Light</vt:lpstr>
      <vt:lpstr>Consolas</vt:lpstr>
      <vt:lpstr>Segoe UI</vt:lpstr>
      <vt:lpstr>Segoe UI </vt:lpstr>
      <vt:lpstr>Segoe UI Semibold</vt:lpstr>
      <vt:lpstr>Segoe UI Variable Text Semibold</vt:lpstr>
      <vt:lpstr>Times New Roman</vt:lpstr>
      <vt:lpstr>Wingdings</vt:lpstr>
      <vt:lpstr>Custom Design</vt:lpstr>
      <vt:lpstr>White Template</vt:lpstr>
      <vt:lpstr>1_Custom Design</vt:lpstr>
      <vt:lpstr>3_Custom Design</vt:lpstr>
      <vt:lpstr>2_Custom Design</vt:lpstr>
      <vt:lpstr>1_Document template - light mode</vt:lpstr>
      <vt:lpstr>think-cell Slide</vt:lpstr>
      <vt:lpstr>PowerPoint Presentation</vt:lpstr>
      <vt:lpstr>PowerPoint Presentation</vt:lpstr>
      <vt:lpstr>PowerPoint Presentation</vt:lpstr>
      <vt:lpstr>AGENDA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c:title>
  <dc:creator>Silvan Maeder</dc:creator>
  <cp:lastModifiedBy>Mariana Mirzoyan</cp:lastModifiedBy>
  <cp:revision>2</cp:revision>
  <dcterms:created xsi:type="dcterms:W3CDTF">2021-02-24T09:19:10Z</dcterms:created>
  <dcterms:modified xsi:type="dcterms:W3CDTF">2022-10-06T01:09:37Z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0x010100715588DEE5242C48819E48A177F968C1</vt:lpwstr>
  </property>
  <property fmtid="{D5CDD505-2E9C-101B-9397-08002B2CF9AE}" pid="3" name="TitusGUID">
    <vt:lpwstr>5cf9f09f-f634-484d-a8c1-8bd5b24cf172</vt:lpwstr>
  </property>
  <property fmtid="{D5CDD505-2E9C-101B-9397-08002B2CF9AE}" pid="4" name="SercoClassification">
    <vt:lpwstr>NOT A SERCO DOCUMENT (No Visible Marking)</vt:lpwstr>
  </property>
  <property fmtid="{D5CDD505-2E9C-101B-9397-08002B2CF9AE}" pid="5" name="MSIP_Label_2db3abc8-7509-43e8-a715-fd919bd84b6b_Enabled">
    <vt:lpwstr>true</vt:lpwstr>
  </property>
  <property fmtid="{D5CDD505-2E9C-101B-9397-08002B2CF9AE}" pid="6" name="MSIP_Label_2db3abc8-7509-43e8-a715-fd919bd84b6b_SetDate">
    <vt:lpwstr>2021-01-27T21:01:52Z</vt:lpwstr>
  </property>
  <property fmtid="{D5CDD505-2E9C-101B-9397-08002B2CF9AE}" pid="7" name="MSIP_Label_2db3abc8-7509-43e8-a715-fd919bd84b6b_Method">
    <vt:lpwstr>Standard</vt:lpwstr>
  </property>
  <property fmtid="{D5CDD505-2E9C-101B-9397-08002B2CF9AE}" pid="8" name="MSIP_Label_2db3abc8-7509-43e8-a715-fd919bd84b6b_Name">
    <vt:lpwstr>2db3abc8-7509-43e8-a715-fd919bd84b6b</vt:lpwstr>
  </property>
  <property fmtid="{D5CDD505-2E9C-101B-9397-08002B2CF9AE}" pid="9" name="MSIP_Label_2db3abc8-7509-43e8-a715-fd919bd84b6b_SiteId">
    <vt:lpwstr>583970a7-4fca-466a-a920-52fb6d380b04</vt:lpwstr>
  </property>
  <property fmtid="{D5CDD505-2E9C-101B-9397-08002B2CF9AE}" pid="10" name="MSIP_Label_2db3abc8-7509-43e8-a715-fd919bd84b6b_ActionId">
    <vt:lpwstr>3a740abf-ca8e-495d-8d5b-df0c31104e77</vt:lpwstr>
  </property>
  <property fmtid="{D5CDD505-2E9C-101B-9397-08002B2CF9AE}" pid="11" name="MSIP_Label_2db3abc8-7509-43e8-a715-fd919bd84b6b_ContentBits">
    <vt:lpwstr>0</vt:lpwstr>
  </property>
</Properties>
</file>