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32" r:id="rId6"/>
    <p:sldMasterId id="2147483744" r:id="rId7"/>
    <p:sldMasterId id="2147483696" r:id="rId8"/>
    <p:sldMasterId id="2147483708" r:id="rId9"/>
    <p:sldMasterId id="2147483720" r:id="rId10"/>
    <p:sldMasterId id="2147483684" r:id="rId11"/>
    <p:sldMasterId id="2147483756" r:id="rId12"/>
    <p:sldMasterId id="2147483822" r:id="rId13"/>
    <p:sldMasterId id="2147483901" r:id="rId14"/>
    <p:sldMasterId id="2147483920" r:id="rId15"/>
    <p:sldMasterId id="2147483996" r:id="rId16"/>
  </p:sldMasterIdLst>
  <p:notesMasterIdLst>
    <p:notesMasterId r:id="rId42"/>
  </p:notesMasterIdLst>
  <p:sldIdLst>
    <p:sldId id="270" r:id="rId17"/>
    <p:sldId id="268" r:id="rId18"/>
    <p:sldId id="258" r:id="rId19"/>
    <p:sldId id="256" r:id="rId20"/>
    <p:sldId id="2147482184" r:id="rId21"/>
    <p:sldId id="261" r:id="rId22"/>
    <p:sldId id="2147483647" r:id="rId23"/>
    <p:sldId id="277" r:id="rId24"/>
    <p:sldId id="2147483645" r:id="rId25"/>
    <p:sldId id="2147483642" r:id="rId26"/>
    <p:sldId id="1633" r:id="rId27"/>
    <p:sldId id="440" r:id="rId28"/>
    <p:sldId id="272" r:id="rId29"/>
    <p:sldId id="2147482240" r:id="rId30"/>
    <p:sldId id="2147482028" r:id="rId31"/>
    <p:sldId id="314" r:id="rId32"/>
    <p:sldId id="315" r:id="rId33"/>
    <p:sldId id="316" r:id="rId34"/>
    <p:sldId id="326" r:id="rId35"/>
    <p:sldId id="322" r:id="rId36"/>
    <p:sldId id="295" r:id="rId37"/>
    <p:sldId id="2147481131" r:id="rId38"/>
    <p:sldId id="2147479105" r:id="rId39"/>
    <p:sldId id="2147481432" r:id="rId40"/>
    <p:sldId id="214748225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976DDB-DCD1-47A9-BAEE-6B59FFAEEE88}" v="19" dt="2024-11-13T07:48:18.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079" autoAdjust="0"/>
  </p:normalViewPr>
  <p:slideViewPr>
    <p:cSldViewPr snapToGrid="0">
      <p:cViewPr varScale="1">
        <p:scale>
          <a:sx n="66" d="100"/>
          <a:sy n="66" d="100"/>
        </p:scale>
        <p:origin x="133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ma Iqbal" userId="S::asma.iqbal@cubesys.com.au::6470555d-0c49-48d8-9547-f5ccc385633d" providerId="AD" clId="Web-{2037D1DD-C95C-8866-8787-63ABA3F7F6BF}"/>
    <pc:docChg chg="addSld delSld modSld sldOrd">
      <pc:chgData name="Asma Iqbal" userId="S::asma.iqbal@cubesys.com.au::6470555d-0c49-48d8-9547-f5ccc385633d" providerId="AD" clId="Web-{2037D1DD-C95C-8866-8787-63ABA3F7F6BF}" dt="2024-11-11T01:34:40.799" v="15"/>
      <pc:docMkLst>
        <pc:docMk/>
      </pc:docMkLst>
      <pc:sldChg chg="del">
        <pc:chgData name="Asma Iqbal" userId="S::asma.iqbal@cubesys.com.au::6470555d-0c49-48d8-9547-f5ccc385633d" providerId="AD" clId="Web-{2037D1DD-C95C-8866-8787-63ABA3F7F6BF}" dt="2024-11-11T01:34:07.580" v="9"/>
        <pc:sldMkLst>
          <pc:docMk/>
          <pc:sldMk cId="3278816155" sldId="260"/>
        </pc:sldMkLst>
      </pc:sldChg>
      <pc:sldChg chg="add">
        <pc:chgData name="Asma Iqbal" userId="S::asma.iqbal@cubesys.com.au::6470555d-0c49-48d8-9547-f5ccc385633d" providerId="AD" clId="Web-{2037D1DD-C95C-8866-8787-63ABA3F7F6BF}" dt="2024-11-11T01:29:18.134" v="0"/>
        <pc:sldMkLst>
          <pc:docMk/>
          <pc:sldMk cId="3532970757" sldId="272"/>
        </pc:sldMkLst>
      </pc:sldChg>
      <pc:sldChg chg="add ord">
        <pc:chgData name="Asma Iqbal" userId="S::asma.iqbal@cubesys.com.au::6470555d-0c49-48d8-9547-f5ccc385633d" providerId="AD" clId="Web-{2037D1DD-C95C-8866-8787-63ABA3F7F6BF}" dt="2024-11-11T01:30:37.902" v="6"/>
        <pc:sldMkLst>
          <pc:docMk/>
          <pc:sldMk cId="2822828456" sldId="2147481948"/>
        </pc:sldMkLst>
      </pc:sldChg>
      <pc:sldChg chg="add">
        <pc:chgData name="Asma Iqbal" userId="S::asma.iqbal@cubesys.com.au::6470555d-0c49-48d8-9547-f5ccc385633d" providerId="AD" clId="Web-{2037D1DD-C95C-8866-8787-63ABA3F7F6BF}" dt="2024-11-11T01:31:37.232" v="8"/>
        <pc:sldMkLst>
          <pc:docMk/>
          <pc:sldMk cId="1997974131" sldId="2147482028"/>
        </pc:sldMkLst>
      </pc:sldChg>
      <pc:sldChg chg="add">
        <pc:chgData name="Asma Iqbal" userId="S::asma.iqbal@cubesys.com.au::6470555d-0c49-48d8-9547-f5ccc385633d" providerId="AD" clId="Web-{2037D1DD-C95C-8866-8787-63ABA3F7F6BF}" dt="2024-11-11T01:30:32.105" v="5"/>
        <pc:sldMkLst>
          <pc:docMk/>
          <pc:sldMk cId="3399957779" sldId="2147482240"/>
        </pc:sldMkLst>
      </pc:sldChg>
      <pc:sldChg chg="add">
        <pc:chgData name="Asma Iqbal" userId="S::asma.iqbal@cubesys.com.au::6470555d-0c49-48d8-9547-f5ccc385633d" providerId="AD" clId="Web-{2037D1DD-C95C-8866-8787-63ABA3F7F6BF}" dt="2024-11-11T01:31:20.106" v="7"/>
        <pc:sldMkLst>
          <pc:docMk/>
          <pc:sldMk cId="1562217958" sldId="2147482241"/>
        </pc:sldMkLst>
      </pc:sldChg>
      <pc:sldChg chg="add ord">
        <pc:chgData name="Asma Iqbal" userId="S::asma.iqbal@cubesys.com.au::6470555d-0c49-48d8-9547-f5ccc385633d" providerId="AD" clId="Web-{2037D1DD-C95C-8866-8787-63ABA3F7F6BF}" dt="2024-11-11T01:29:53.885" v="3"/>
        <pc:sldMkLst>
          <pc:docMk/>
          <pc:sldMk cId="236609496" sldId="2147482252"/>
        </pc:sldMkLst>
      </pc:sldChg>
      <pc:sldChg chg="new del">
        <pc:chgData name="Asma Iqbal" userId="S::asma.iqbal@cubesys.com.au::6470555d-0c49-48d8-9547-f5ccc385633d" providerId="AD" clId="Web-{2037D1DD-C95C-8866-8787-63ABA3F7F6BF}" dt="2024-11-11T01:34:26.861" v="12"/>
        <pc:sldMkLst>
          <pc:docMk/>
          <pc:sldMk cId="239460683" sldId="2147482253"/>
        </pc:sldMkLst>
      </pc:sldChg>
      <pc:sldChg chg="addSp modSp new mod setBg">
        <pc:chgData name="Asma Iqbal" userId="S::asma.iqbal@cubesys.com.au::6470555d-0c49-48d8-9547-f5ccc385633d" providerId="AD" clId="Web-{2037D1DD-C95C-8866-8787-63ABA3F7F6BF}" dt="2024-11-11T01:34:40.799" v="15"/>
        <pc:sldMkLst>
          <pc:docMk/>
          <pc:sldMk cId="804967418" sldId="2147482254"/>
        </pc:sldMkLst>
        <pc:spChg chg="add">
          <ac:chgData name="Asma Iqbal" userId="S::asma.iqbal@cubesys.com.au::6470555d-0c49-48d8-9547-f5ccc385633d" providerId="AD" clId="Web-{2037D1DD-C95C-8866-8787-63ABA3F7F6BF}" dt="2024-11-11T01:34:40.799" v="15"/>
          <ac:spMkLst>
            <pc:docMk/>
            <pc:sldMk cId="804967418" sldId="2147482254"/>
            <ac:spMk id="7" creationId="{42A4FC2C-047E-45A5-965D-8E1E3BF09BC6}"/>
          </ac:spMkLst>
        </pc:spChg>
        <pc:picChg chg="add mod">
          <ac:chgData name="Asma Iqbal" userId="S::asma.iqbal@cubesys.com.au::6470555d-0c49-48d8-9547-f5ccc385633d" providerId="AD" clId="Web-{2037D1DD-C95C-8866-8787-63ABA3F7F6BF}" dt="2024-11-11T01:34:40.799" v="15"/>
          <ac:picMkLst>
            <pc:docMk/>
            <pc:sldMk cId="804967418" sldId="2147482254"/>
            <ac:picMk id="2" creationId="{8AEEA847-9A87-DB9A-BC88-43A07B7A1AC7}"/>
          </ac:picMkLst>
        </pc:picChg>
      </pc:sldChg>
    </pc:docChg>
  </pc:docChgLst>
  <pc:docChgLst>
    <pc:chgData name="Astha Singh" userId="S::astha.singh@cubesys.com.au::aa65cbc4-d286-49d9-9e9f-703837048ab8" providerId="AD" clId="Web-{014E45EE-C52B-4B5F-3A1F-1EFEC2A9736C}"/>
    <pc:docChg chg="addSld modSld sldOrd">
      <pc:chgData name="Astha Singh" userId="S::astha.singh@cubesys.com.au::aa65cbc4-d286-49d9-9e9f-703837048ab8" providerId="AD" clId="Web-{014E45EE-C52B-4B5F-3A1F-1EFEC2A9736C}" dt="2024-11-11T02:09:42.315" v="18" actId="14100"/>
      <pc:docMkLst>
        <pc:docMk/>
      </pc:docMkLst>
      <pc:sldChg chg="addSp modSp">
        <pc:chgData name="Astha Singh" userId="S::astha.singh@cubesys.com.au::aa65cbc4-d286-49d9-9e9f-703837048ab8" providerId="AD" clId="Web-{014E45EE-C52B-4B5F-3A1F-1EFEC2A9736C}" dt="2024-11-11T02:09:42.315" v="18" actId="14100"/>
        <pc:sldMkLst>
          <pc:docMk/>
          <pc:sldMk cId="1577843606" sldId="259"/>
        </pc:sldMkLst>
        <pc:spChg chg="add mod">
          <ac:chgData name="Astha Singh" userId="S::astha.singh@cubesys.com.au::aa65cbc4-d286-49d9-9e9f-703837048ab8" providerId="AD" clId="Web-{014E45EE-C52B-4B5F-3A1F-1EFEC2A9736C}" dt="2024-11-11T02:09:42.315" v="18" actId="14100"/>
          <ac:spMkLst>
            <pc:docMk/>
            <pc:sldMk cId="1577843606" sldId="259"/>
            <ac:spMk id="2" creationId="{BB8090B4-15BE-6245-6B56-4B5C53EB82E5}"/>
          </ac:spMkLst>
        </pc:spChg>
      </pc:sldChg>
      <pc:sldChg chg="modSp add ord replId">
        <pc:chgData name="Astha Singh" userId="S::astha.singh@cubesys.com.au::aa65cbc4-d286-49d9-9e9f-703837048ab8" providerId="AD" clId="Web-{014E45EE-C52B-4B5F-3A1F-1EFEC2A9736C}" dt="2024-11-11T02:04:02.593" v="8"/>
        <pc:sldMkLst>
          <pc:docMk/>
          <pc:sldMk cId="1267842217" sldId="2147482255"/>
        </pc:sldMkLst>
        <pc:spChg chg="mod">
          <ac:chgData name="Astha Singh" userId="S::astha.singh@cubesys.com.au::aa65cbc4-d286-49d9-9e9f-703837048ab8" providerId="AD" clId="Web-{014E45EE-C52B-4B5F-3A1F-1EFEC2A9736C}" dt="2024-11-11T02:03:09.153" v="5" actId="20577"/>
          <ac:spMkLst>
            <pc:docMk/>
            <pc:sldMk cId="1267842217" sldId="2147482255"/>
            <ac:spMk id="2" creationId="{C117C420-930F-4166-446B-ACF5E4C294DD}"/>
          </ac:spMkLst>
        </pc:spChg>
        <pc:spChg chg="mod">
          <ac:chgData name="Astha Singh" userId="S::astha.singh@cubesys.com.au::aa65cbc4-d286-49d9-9e9f-703837048ab8" providerId="AD" clId="Web-{014E45EE-C52B-4B5F-3A1F-1EFEC2A9736C}" dt="2024-11-11T02:03:14.263" v="7" actId="20577"/>
          <ac:spMkLst>
            <pc:docMk/>
            <pc:sldMk cId="1267842217" sldId="2147482255"/>
            <ac:spMk id="3" creationId="{C0BC68D8-D09C-DB98-6DAA-D7A731AF0294}"/>
          </ac:spMkLst>
        </pc:spChg>
      </pc:sldChg>
    </pc:docChg>
  </pc:docChgLst>
  <pc:docChgLst>
    <pc:chgData name="Paul Heaton" userId="6c7efd3d-4e74-4f3a-9c60-b098c93fdad7" providerId="ADAL" clId="{AB976DDB-DCD1-47A9-BAEE-6B59FFAEEE88}"/>
    <pc:docChg chg="undo redo custSel addSld delSld modSld sldOrd">
      <pc:chgData name="Paul Heaton" userId="6c7efd3d-4e74-4f3a-9c60-b098c93fdad7" providerId="ADAL" clId="{AB976DDB-DCD1-47A9-BAEE-6B59FFAEEE88}" dt="2024-11-13T07:56:58.541" v="438" actId="20577"/>
      <pc:docMkLst>
        <pc:docMk/>
      </pc:docMkLst>
      <pc:sldChg chg="addSp delSp modSp add mod setBg delDesignElem modNotesTx">
        <pc:chgData name="Paul Heaton" userId="6c7efd3d-4e74-4f3a-9c60-b098c93fdad7" providerId="ADAL" clId="{AB976DDB-DCD1-47A9-BAEE-6B59FFAEEE88}" dt="2024-11-13T07:52:21.992" v="297" actId="20577"/>
        <pc:sldMkLst>
          <pc:docMk/>
          <pc:sldMk cId="2938484840" sldId="256"/>
        </pc:sldMkLst>
        <pc:spChg chg="del mod">
          <ac:chgData name="Paul Heaton" userId="6c7efd3d-4e74-4f3a-9c60-b098c93fdad7" providerId="ADAL" clId="{AB976DDB-DCD1-47A9-BAEE-6B59FFAEEE88}" dt="2024-11-13T07:47:52.130" v="231" actId="478"/>
          <ac:spMkLst>
            <pc:docMk/>
            <pc:sldMk cId="2938484840" sldId="256"/>
            <ac:spMk id="2" creationId="{06C437BD-339C-2514-5717-3B869DD820DD}"/>
          </ac:spMkLst>
        </pc:spChg>
        <pc:spChg chg="del">
          <ac:chgData name="Paul Heaton" userId="6c7efd3d-4e74-4f3a-9c60-b098c93fdad7" providerId="ADAL" clId="{AB976DDB-DCD1-47A9-BAEE-6B59FFAEEE88}" dt="2024-11-13T07:46:07.675" v="215" actId="478"/>
          <ac:spMkLst>
            <pc:docMk/>
            <pc:sldMk cId="2938484840" sldId="256"/>
            <ac:spMk id="3" creationId="{6F795582-E628-9B40-15EF-A9ACCF626D8B}"/>
          </ac:spMkLst>
        </pc:spChg>
        <pc:spChg chg="add mod">
          <ac:chgData name="Paul Heaton" userId="6c7efd3d-4e74-4f3a-9c60-b098c93fdad7" providerId="ADAL" clId="{AB976DDB-DCD1-47A9-BAEE-6B59FFAEEE88}" dt="2024-11-13T07:49:00.498" v="258" actId="122"/>
          <ac:spMkLst>
            <pc:docMk/>
            <pc:sldMk cId="2938484840" sldId="256"/>
            <ac:spMk id="7" creationId="{64C21856-AD78-ECAE-C407-CBD2ADF74190}"/>
          </ac:spMkLst>
        </pc:spChg>
        <pc:spChg chg="add del">
          <ac:chgData name="Paul Heaton" userId="6c7efd3d-4e74-4f3a-9c60-b098c93fdad7" providerId="ADAL" clId="{AB976DDB-DCD1-47A9-BAEE-6B59FFAEEE88}" dt="2024-11-13T07:47:26.950" v="225" actId="26606"/>
          <ac:spMkLst>
            <pc:docMk/>
            <pc:sldMk cId="2938484840" sldId="256"/>
            <ac:spMk id="8" creationId="{0671A8AE-40A1-4631-A6B8-581AFF065482}"/>
          </ac:spMkLst>
        </pc:spChg>
        <pc:spChg chg="add del">
          <ac:chgData name="Paul Heaton" userId="6c7efd3d-4e74-4f3a-9c60-b098c93fdad7" providerId="ADAL" clId="{AB976DDB-DCD1-47A9-BAEE-6B59FFAEEE88}" dt="2024-11-13T07:47:26.950" v="225" actId="26606"/>
          <ac:spMkLst>
            <pc:docMk/>
            <pc:sldMk cId="2938484840" sldId="256"/>
            <ac:spMk id="10" creationId="{AB58EF07-17C2-48CF-ABB0-EEF1F17CB8F0}"/>
          </ac:spMkLst>
        </pc:spChg>
        <pc:spChg chg="add del">
          <ac:chgData name="Paul Heaton" userId="6c7efd3d-4e74-4f3a-9c60-b098c93fdad7" providerId="ADAL" clId="{AB976DDB-DCD1-47A9-BAEE-6B59FFAEEE88}" dt="2024-11-13T07:47:26.950" v="225" actId="26606"/>
          <ac:spMkLst>
            <pc:docMk/>
            <pc:sldMk cId="2938484840" sldId="256"/>
            <ac:spMk id="12" creationId="{AF2F604E-43BE-4DC3-B983-E071523364F8}"/>
          </ac:spMkLst>
        </pc:spChg>
        <pc:spChg chg="add del">
          <ac:chgData name="Paul Heaton" userId="6c7efd3d-4e74-4f3a-9c60-b098c93fdad7" providerId="ADAL" clId="{AB976DDB-DCD1-47A9-BAEE-6B59FFAEEE88}" dt="2024-11-13T07:47:26.950" v="225" actId="26606"/>
          <ac:spMkLst>
            <pc:docMk/>
            <pc:sldMk cId="2938484840" sldId="256"/>
            <ac:spMk id="14" creationId="{08C9B587-E65E-4B52-B37C-ABEBB6E87928}"/>
          </ac:spMkLst>
        </pc:spChg>
        <pc:spChg chg="add del">
          <ac:chgData name="Paul Heaton" userId="6c7efd3d-4e74-4f3a-9c60-b098c93fdad7" providerId="ADAL" clId="{AB976DDB-DCD1-47A9-BAEE-6B59FFAEEE88}" dt="2024-11-13T07:47:26.943" v="224" actId="26606"/>
          <ac:spMkLst>
            <pc:docMk/>
            <pc:sldMk cId="2938484840" sldId="256"/>
            <ac:spMk id="17" creationId="{AF2F604E-43BE-4DC3-B983-E071523364F8}"/>
          </ac:spMkLst>
        </pc:spChg>
        <pc:spChg chg="add del">
          <ac:chgData name="Paul Heaton" userId="6c7efd3d-4e74-4f3a-9c60-b098c93fdad7" providerId="ADAL" clId="{AB976DDB-DCD1-47A9-BAEE-6B59FFAEEE88}" dt="2024-11-13T07:47:26.943" v="224" actId="26606"/>
          <ac:spMkLst>
            <pc:docMk/>
            <pc:sldMk cId="2938484840" sldId="256"/>
            <ac:spMk id="20" creationId="{0671A8AE-40A1-4631-A6B8-581AFF065482}"/>
          </ac:spMkLst>
        </pc:spChg>
        <pc:spChg chg="add del">
          <ac:chgData name="Paul Heaton" userId="6c7efd3d-4e74-4f3a-9c60-b098c93fdad7" providerId="ADAL" clId="{AB976DDB-DCD1-47A9-BAEE-6B59FFAEEE88}" dt="2024-11-13T07:47:26.943" v="224" actId="26606"/>
          <ac:spMkLst>
            <pc:docMk/>
            <pc:sldMk cId="2938484840" sldId="256"/>
            <ac:spMk id="22" creationId="{AB58EF07-17C2-48CF-ABB0-EEF1F17CB8F0}"/>
          </ac:spMkLst>
        </pc:spChg>
        <pc:spChg chg="del">
          <ac:chgData name="Paul Heaton" userId="6c7efd3d-4e74-4f3a-9c60-b098c93fdad7" providerId="ADAL" clId="{AB976DDB-DCD1-47A9-BAEE-6B59FFAEEE88}" dt="2024-11-13T07:45:45.436" v="200"/>
          <ac:spMkLst>
            <pc:docMk/>
            <pc:sldMk cId="2938484840" sldId="256"/>
            <ac:spMk id="24" creationId="{62CED91E-5F32-834B-CF56-054177F47B4E}"/>
          </ac:spMkLst>
        </pc:spChg>
        <pc:spChg chg="del">
          <ac:chgData name="Paul Heaton" userId="6c7efd3d-4e74-4f3a-9c60-b098c93fdad7" providerId="ADAL" clId="{AB976DDB-DCD1-47A9-BAEE-6B59FFAEEE88}" dt="2024-11-13T07:45:45.436" v="200"/>
          <ac:spMkLst>
            <pc:docMk/>
            <pc:sldMk cId="2938484840" sldId="256"/>
            <ac:spMk id="25" creationId="{7C754A30-AEF4-313B-4AB9-F6573A732062}"/>
          </ac:spMkLst>
        </pc:spChg>
        <pc:spChg chg="add del">
          <ac:chgData name="Paul Heaton" userId="6c7efd3d-4e74-4f3a-9c60-b098c93fdad7" providerId="ADAL" clId="{AB976DDB-DCD1-47A9-BAEE-6B59FFAEEE88}" dt="2024-11-13T07:47:26.943" v="224" actId="26606"/>
          <ac:spMkLst>
            <pc:docMk/>
            <pc:sldMk cId="2938484840" sldId="256"/>
            <ac:spMk id="26" creationId="{08C9B587-E65E-4B52-B37C-ABEBB6E87928}"/>
          </ac:spMkLst>
        </pc:spChg>
        <pc:spChg chg="add">
          <ac:chgData name="Paul Heaton" userId="6c7efd3d-4e74-4f3a-9c60-b098c93fdad7" providerId="ADAL" clId="{AB976DDB-DCD1-47A9-BAEE-6B59FFAEEE88}" dt="2024-11-13T07:47:26.950" v="225" actId="26606"/>
          <ac:spMkLst>
            <pc:docMk/>
            <pc:sldMk cId="2938484840" sldId="256"/>
            <ac:spMk id="29" creationId="{8870DEF6-46A2-D4F8-8BE6-91165D93ECC4}"/>
          </ac:spMkLst>
        </pc:spChg>
        <pc:picChg chg="add del">
          <ac:chgData name="Paul Heaton" userId="6c7efd3d-4e74-4f3a-9c60-b098c93fdad7" providerId="ADAL" clId="{AB976DDB-DCD1-47A9-BAEE-6B59FFAEEE88}" dt="2024-11-13T07:47:07.171" v="222" actId="478"/>
          <ac:picMkLst>
            <pc:docMk/>
            <pc:sldMk cId="2938484840" sldId="256"/>
            <ac:picMk id="4" creationId="{3E6DD82E-9131-4E6D-4857-1E00540897CB}"/>
          </ac:picMkLst>
        </pc:picChg>
        <pc:picChg chg="del mod">
          <ac:chgData name="Paul Heaton" userId="6c7efd3d-4e74-4f3a-9c60-b098c93fdad7" providerId="ADAL" clId="{AB976DDB-DCD1-47A9-BAEE-6B59FFAEEE88}" dt="2024-11-13T07:46:21.969" v="217" actId="478"/>
          <ac:picMkLst>
            <pc:docMk/>
            <pc:sldMk cId="2938484840" sldId="256"/>
            <ac:picMk id="5" creationId="{275CFABE-FA7F-D3E2-136E-52643447DC7C}"/>
          </ac:picMkLst>
        </pc:picChg>
        <pc:picChg chg="add mod">
          <ac:chgData name="Paul Heaton" userId="6c7efd3d-4e74-4f3a-9c60-b098c93fdad7" providerId="ADAL" clId="{AB976DDB-DCD1-47A9-BAEE-6B59FFAEEE88}" dt="2024-11-13T07:48:12.309" v="235" actId="14100"/>
          <ac:picMkLst>
            <pc:docMk/>
            <pc:sldMk cId="2938484840" sldId="256"/>
            <ac:picMk id="6" creationId="{76B5895B-12DD-6FFF-37F1-23CE4303B1FB}"/>
          </ac:picMkLst>
        </pc:picChg>
        <pc:picChg chg="add del">
          <ac:chgData name="Paul Heaton" userId="6c7efd3d-4e74-4f3a-9c60-b098c93fdad7" providerId="ADAL" clId="{AB976DDB-DCD1-47A9-BAEE-6B59FFAEEE88}" dt="2024-11-13T07:47:26.943" v="224" actId="26606"/>
          <ac:picMkLst>
            <pc:docMk/>
            <pc:sldMk cId="2938484840" sldId="256"/>
            <ac:picMk id="16" creationId="{1BE90BCE-7D63-A361-54CB-C64DC7DEDCEA}"/>
          </ac:picMkLst>
        </pc:picChg>
        <pc:picChg chg="add del mod">
          <ac:chgData name="Paul Heaton" userId="6c7efd3d-4e74-4f3a-9c60-b098c93fdad7" providerId="ADAL" clId="{AB976DDB-DCD1-47A9-BAEE-6B59FFAEEE88}" dt="2024-11-13T07:47:40.022" v="229" actId="21"/>
          <ac:picMkLst>
            <pc:docMk/>
            <pc:sldMk cId="2938484840" sldId="256"/>
            <ac:picMk id="28" creationId="{76B5895B-12DD-6FFF-37F1-23CE4303B1FB}"/>
          </ac:picMkLst>
        </pc:picChg>
        <pc:cxnChg chg="add">
          <ac:chgData name="Paul Heaton" userId="6c7efd3d-4e74-4f3a-9c60-b098c93fdad7" providerId="ADAL" clId="{AB976DDB-DCD1-47A9-BAEE-6B59FFAEEE88}" dt="2024-11-13T07:47:26.950" v="225" actId="26606"/>
          <ac:cxnSpMkLst>
            <pc:docMk/>
            <pc:sldMk cId="2938484840" sldId="256"/>
            <ac:cxnSpMk id="30" creationId="{522632D6-DED9-FDEC-FD9F-09FF0A4544CC}"/>
          </ac:cxnSpMkLst>
        </pc:cxnChg>
      </pc:sldChg>
      <pc:sldChg chg="addSp delSp modSp mod setBg modNotesTx">
        <pc:chgData name="Paul Heaton" userId="6c7efd3d-4e74-4f3a-9c60-b098c93fdad7" providerId="ADAL" clId="{AB976DDB-DCD1-47A9-BAEE-6B59FFAEEE88}" dt="2024-11-13T07:54:17.054" v="306" actId="403"/>
        <pc:sldMkLst>
          <pc:docMk/>
          <pc:sldMk cId="425793233" sldId="258"/>
        </pc:sldMkLst>
        <pc:spChg chg="add mod">
          <ac:chgData name="Paul Heaton" userId="6c7efd3d-4e74-4f3a-9c60-b098c93fdad7" providerId="ADAL" clId="{AB976DDB-DCD1-47A9-BAEE-6B59FFAEEE88}" dt="2024-11-13T07:24:36.602" v="180" actId="26606"/>
          <ac:spMkLst>
            <pc:docMk/>
            <pc:sldMk cId="425793233" sldId="258"/>
            <ac:spMk id="2" creationId="{9E958B10-1079-398C-2440-372115F27A07}"/>
          </ac:spMkLst>
        </pc:spChg>
        <pc:spChg chg="add mod ord">
          <ac:chgData name="Paul Heaton" userId="6c7efd3d-4e74-4f3a-9c60-b098c93fdad7" providerId="ADAL" clId="{AB976DDB-DCD1-47A9-BAEE-6B59FFAEEE88}" dt="2024-11-13T07:54:17.054" v="306" actId="403"/>
          <ac:spMkLst>
            <pc:docMk/>
            <pc:sldMk cId="425793233" sldId="258"/>
            <ac:spMk id="3" creationId="{EDD2252C-3CA8-F639-D5E7-14EE6EA10E62}"/>
          </ac:spMkLst>
        </pc:spChg>
        <pc:spChg chg="add del">
          <ac:chgData name="Paul Heaton" userId="6c7efd3d-4e74-4f3a-9c60-b098c93fdad7" providerId="ADAL" clId="{AB976DDB-DCD1-47A9-BAEE-6B59FFAEEE88}" dt="2024-11-13T07:24:36.602" v="180" actId="26606"/>
          <ac:spMkLst>
            <pc:docMk/>
            <pc:sldMk cId="425793233" sldId="258"/>
            <ac:spMk id="9" creationId="{C0763A76-9F1C-4FC5-82B7-DD475DA461B2}"/>
          </ac:spMkLst>
        </pc:spChg>
        <pc:spChg chg="add del">
          <ac:chgData name="Paul Heaton" userId="6c7efd3d-4e74-4f3a-9c60-b098c93fdad7" providerId="ADAL" clId="{AB976DDB-DCD1-47A9-BAEE-6B59FFAEEE88}" dt="2024-11-13T07:24:36.602" v="180" actId="26606"/>
          <ac:spMkLst>
            <pc:docMk/>
            <pc:sldMk cId="425793233" sldId="258"/>
            <ac:spMk id="11" creationId="{E81BF4F6-F2CF-4984-9D14-D6966D92F99F}"/>
          </ac:spMkLst>
        </pc:spChg>
        <pc:spChg chg="add del">
          <ac:chgData name="Paul Heaton" userId="6c7efd3d-4e74-4f3a-9c60-b098c93fdad7" providerId="ADAL" clId="{AB976DDB-DCD1-47A9-BAEE-6B59FFAEEE88}" dt="2024-11-13T07:24:29.401" v="175" actId="26606"/>
          <ac:spMkLst>
            <pc:docMk/>
            <pc:sldMk cId="425793233" sldId="258"/>
            <ac:spMk id="16" creationId="{C0763A76-9F1C-4FC5-82B7-DD475DA461B2}"/>
          </ac:spMkLst>
        </pc:spChg>
        <pc:spChg chg="add del">
          <ac:chgData name="Paul Heaton" userId="6c7efd3d-4e74-4f3a-9c60-b098c93fdad7" providerId="ADAL" clId="{AB976DDB-DCD1-47A9-BAEE-6B59FFAEEE88}" dt="2024-11-13T07:24:29.401" v="175" actId="26606"/>
          <ac:spMkLst>
            <pc:docMk/>
            <pc:sldMk cId="425793233" sldId="258"/>
            <ac:spMk id="18" creationId="{E81BF4F6-F2CF-4984-9D14-D6966D92F99F}"/>
          </ac:spMkLst>
        </pc:spChg>
        <pc:spChg chg="add del">
          <ac:chgData name="Paul Heaton" userId="6c7efd3d-4e74-4f3a-9c60-b098c93fdad7" providerId="ADAL" clId="{AB976DDB-DCD1-47A9-BAEE-6B59FFAEEE88}" dt="2024-11-13T07:24:33.918" v="177" actId="26606"/>
          <ac:spMkLst>
            <pc:docMk/>
            <pc:sldMk cId="425793233" sldId="258"/>
            <ac:spMk id="20" creationId="{D009D6D5-DAC2-4A8B-A17A-E206B9012D09}"/>
          </ac:spMkLst>
        </pc:spChg>
        <pc:spChg chg="add del">
          <ac:chgData name="Paul Heaton" userId="6c7efd3d-4e74-4f3a-9c60-b098c93fdad7" providerId="ADAL" clId="{AB976DDB-DCD1-47A9-BAEE-6B59FFAEEE88}" dt="2024-11-13T07:24:36.598" v="179" actId="26606"/>
          <ac:spMkLst>
            <pc:docMk/>
            <pc:sldMk cId="425793233" sldId="258"/>
            <ac:spMk id="22" creationId="{79BB35BC-D5C2-4C8B-A22A-A71E6191913B}"/>
          </ac:spMkLst>
        </pc:spChg>
        <pc:spChg chg="add">
          <ac:chgData name="Paul Heaton" userId="6c7efd3d-4e74-4f3a-9c60-b098c93fdad7" providerId="ADAL" clId="{AB976DDB-DCD1-47A9-BAEE-6B59FFAEEE88}" dt="2024-11-13T07:24:36.602" v="180" actId="26606"/>
          <ac:spMkLst>
            <pc:docMk/>
            <pc:sldMk cId="425793233" sldId="258"/>
            <ac:spMk id="24" creationId="{04812C46-200A-4DEB-A05E-3ED6C68C2387}"/>
          </ac:spMkLst>
        </pc:spChg>
        <pc:spChg chg="add">
          <ac:chgData name="Paul Heaton" userId="6c7efd3d-4e74-4f3a-9c60-b098c93fdad7" providerId="ADAL" clId="{AB976DDB-DCD1-47A9-BAEE-6B59FFAEEE88}" dt="2024-11-13T07:24:36.602" v="180" actId="26606"/>
          <ac:spMkLst>
            <pc:docMk/>
            <pc:sldMk cId="425793233" sldId="258"/>
            <ac:spMk id="25" creationId="{D1EA859B-E555-4109-94F3-6700E046E008}"/>
          </ac:spMkLst>
        </pc:spChg>
        <pc:picChg chg="add mod ord">
          <ac:chgData name="Paul Heaton" userId="6c7efd3d-4e74-4f3a-9c60-b098c93fdad7" providerId="ADAL" clId="{AB976DDB-DCD1-47A9-BAEE-6B59FFAEEE88}" dt="2024-11-13T07:24:38.418" v="181" actId="1076"/>
          <ac:picMkLst>
            <pc:docMk/>
            <pc:sldMk cId="425793233" sldId="258"/>
            <ac:picMk id="5" creationId="{64B6EC62-5B68-9C48-6E04-E4068CCBD95D}"/>
          </ac:picMkLst>
        </pc:picChg>
      </pc:sldChg>
      <pc:sldChg chg="del">
        <pc:chgData name="Paul Heaton" userId="6c7efd3d-4e74-4f3a-9c60-b098c93fdad7" providerId="ADAL" clId="{AB976DDB-DCD1-47A9-BAEE-6B59FFAEEE88}" dt="2024-11-13T07:13:29.028" v="134" actId="47"/>
        <pc:sldMkLst>
          <pc:docMk/>
          <pc:sldMk cId="1577843606" sldId="259"/>
        </pc:sldMkLst>
      </pc:sldChg>
      <pc:sldChg chg="del ord">
        <pc:chgData name="Paul Heaton" userId="6c7efd3d-4e74-4f3a-9c60-b098c93fdad7" providerId="ADAL" clId="{AB976DDB-DCD1-47A9-BAEE-6B59FFAEEE88}" dt="2024-11-13T07:13:50.198" v="139" actId="2696"/>
        <pc:sldMkLst>
          <pc:docMk/>
          <pc:sldMk cId="3667838484" sldId="261"/>
        </pc:sldMkLst>
      </pc:sldChg>
      <pc:sldChg chg="addSp modSp add ord modTransition modNotesTx">
        <pc:chgData name="Paul Heaton" userId="6c7efd3d-4e74-4f3a-9c60-b098c93fdad7" providerId="ADAL" clId="{AB976DDB-DCD1-47A9-BAEE-6B59FFAEEE88}" dt="2024-11-13T07:56:33.962" v="431" actId="20577"/>
        <pc:sldMkLst>
          <pc:docMk/>
          <pc:sldMk cId="4138502520" sldId="261"/>
        </pc:sldMkLst>
        <pc:picChg chg="add mod">
          <ac:chgData name="Paul Heaton" userId="6c7efd3d-4e74-4f3a-9c60-b098c93fdad7" providerId="ADAL" clId="{AB976DDB-DCD1-47A9-BAEE-6B59FFAEEE88}" dt="2024-11-13T07:18:51.026" v="152" actId="14100"/>
          <ac:picMkLst>
            <pc:docMk/>
            <pc:sldMk cId="4138502520" sldId="261"/>
            <ac:picMk id="1026" creationId="{990BAA37-3FB2-7CA5-C707-D768BB7B56F9}"/>
          </ac:picMkLst>
        </pc:picChg>
      </pc:sldChg>
      <pc:sldChg chg="del">
        <pc:chgData name="Paul Heaton" userId="6c7efd3d-4e74-4f3a-9c60-b098c93fdad7" providerId="ADAL" clId="{AB976DDB-DCD1-47A9-BAEE-6B59FFAEEE88}" dt="2024-11-13T07:13:30.214" v="135" actId="47"/>
        <pc:sldMkLst>
          <pc:docMk/>
          <pc:sldMk cId="2466086232" sldId="262"/>
        </pc:sldMkLst>
      </pc:sldChg>
      <pc:sldChg chg="del">
        <pc:chgData name="Paul Heaton" userId="6c7efd3d-4e74-4f3a-9c60-b098c93fdad7" providerId="ADAL" clId="{AB976DDB-DCD1-47A9-BAEE-6B59FFAEEE88}" dt="2024-11-13T07:13:35.281" v="136" actId="47"/>
        <pc:sldMkLst>
          <pc:docMk/>
          <pc:sldMk cId="2711638535" sldId="263"/>
        </pc:sldMkLst>
      </pc:sldChg>
      <pc:sldChg chg="modNotesTx">
        <pc:chgData name="Paul Heaton" userId="6c7efd3d-4e74-4f3a-9c60-b098c93fdad7" providerId="ADAL" clId="{AB976DDB-DCD1-47A9-BAEE-6B59FFAEEE88}" dt="2024-11-13T07:52:15.445" v="289" actId="20577"/>
        <pc:sldMkLst>
          <pc:docMk/>
          <pc:sldMk cId="2648573781" sldId="268"/>
        </pc:sldMkLst>
      </pc:sldChg>
      <pc:sldChg chg="addSp delSp modSp mod setBg modNotesTx">
        <pc:chgData name="Paul Heaton" userId="6c7efd3d-4e74-4f3a-9c60-b098c93fdad7" providerId="ADAL" clId="{AB976DDB-DCD1-47A9-BAEE-6B59FFAEEE88}" dt="2024-11-13T07:52:12.150" v="285" actId="20577"/>
        <pc:sldMkLst>
          <pc:docMk/>
          <pc:sldMk cId="1981249416" sldId="270"/>
        </pc:sldMkLst>
        <pc:spChg chg="add del">
          <ac:chgData name="Paul Heaton" userId="6c7efd3d-4e74-4f3a-9c60-b098c93fdad7" providerId="ADAL" clId="{AB976DDB-DCD1-47A9-BAEE-6B59FFAEEE88}" dt="2024-11-13T07:25:00.782" v="184" actId="26606"/>
          <ac:spMkLst>
            <pc:docMk/>
            <pc:sldMk cId="1981249416" sldId="270"/>
            <ac:spMk id="8" creationId="{F3060C83-F051-4F0E-ABAD-AA0DFC48B218}"/>
          </ac:spMkLst>
        </pc:spChg>
        <pc:spChg chg="add del">
          <ac:chgData name="Paul Heaton" userId="6c7efd3d-4e74-4f3a-9c60-b098c93fdad7" providerId="ADAL" clId="{AB976DDB-DCD1-47A9-BAEE-6B59FFAEEE88}" dt="2024-11-13T07:25:00.782" v="184" actId="26606"/>
          <ac:spMkLst>
            <pc:docMk/>
            <pc:sldMk cId="1981249416" sldId="270"/>
            <ac:spMk id="10" creationId="{83C98ABE-055B-441F-B07E-44F97F083C39}"/>
          </ac:spMkLst>
        </pc:spChg>
        <pc:spChg chg="add del">
          <ac:chgData name="Paul Heaton" userId="6c7efd3d-4e74-4f3a-9c60-b098c93fdad7" providerId="ADAL" clId="{AB976DDB-DCD1-47A9-BAEE-6B59FFAEEE88}" dt="2024-11-13T07:25:00.782" v="184" actId="26606"/>
          <ac:spMkLst>
            <pc:docMk/>
            <pc:sldMk cId="1981249416" sldId="270"/>
            <ac:spMk id="12" creationId="{29FDB030-9B49-4CED-8CCD-4D99382388AC}"/>
          </ac:spMkLst>
        </pc:spChg>
        <pc:spChg chg="add del">
          <ac:chgData name="Paul Heaton" userId="6c7efd3d-4e74-4f3a-9c60-b098c93fdad7" providerId="ADAL" clId="{AB976DDB-DCD1-47A9-BAEE-6B59FFAEEE88}" dt="2024-11-13T07:25:00.782" v="184" actId="26606"/>
          <ac:spMkLst>
            <pc:docMk/>
            <pc:sldMk cId="1981249416" sldId="270"/>
            <ac:spMk id="14" creationId="{3783CA14-24A1-485C-8B30-D6A5D87987AD}"/>
          </ac:spMkLst>
        </pc:spChg>
        <pc:spChg chg="add del">
          <ac:chgData name="Paul Heaton" userId="6c7efd3d-4e74-4f3a-9c60-b098c93fdad7" providerId="ADAL" clId="{AB976DDB-DCD1-47A9-BAEE-6B59FFAEEE88}" dt="2024-11-13T07:25:00.782" v="184" actId="26606"/>
          <ac:spMkLst>
            <pc:docMk/>
            <pc:sldMk cId="1981249416" sldId="270"/>
            <ac:spMk id="16" creationId="{9A97C86A-04D6-40F7-AE84-31AB43E6A846}"/>
          </ac:spMkLst>
        </pc:spChg>
        <pc:spChg chg="add del">
          <ac:chgData name="Paul Heaton" userId="6c7efd3d-4e74-4f3a-9c60-b098c93fdad7" providerId="ADAL" clId="{AB976DDB-DCD1-47A9-BAEE-6B59FFAEEE88}" dt="2024-11-13T07:25:00.782" v="184" actId="26606"/>
          <ac:spMkLst>
            <pc:docMk/>
            <pc:sldMk cId="1981249416" sldId="270"/>
            <ac:spMk id="18" creationId="{FF9F2414-84E8-453E-B1F3-389FDE8192D9}"/>
          </ac:spMkLst>
        </pc:spChg>
        <pc:spChg chg="add del">
          <ac:chgData name="Paul Heaton" userId="6c7efd3d-4e74-4f3a-9c60-b098c93fdad7" providerId="ADAL" clId="{AB976DDB-DCD1-47A9-BAEE-6B59FFAEEE88}" dt="2024-11-13T07:25:00.782" v="184" actId="26606"/>
          <ac:spMkLst>
            <pc:docMk/>
            <pc:sldMk cId="1981249416" sldId="270"/>
            <ac:spMk id="20" creationId="{3ECA69A1-7536-43AC-85EF-C7106179F5ED}"/>
          </ac:spMkLst>
        </pc:spChg>
        <pc:spChg chg="add del">
          <ac:chgData name="Paul Heaton" userId="6c7efd3d-4e74-4f3a-9c60-b098c93fdad7" providerId="ADAL" clId="{AB976DDB-DCD1-47A9-BAEE-6B59FFAEEE88}" dt="2024-11-13T07:25:05.970" v="186" actId="26606"/>
          <ac:spMkLst>
            <pc:docMk/>
            <pc:sldMk cId="1981249416" sldId="270"/>
            <ac:spMk id="22" creationId="{DA2E7C1E-2B5A-4BBA-AE51-1CD8C19309D7}"/>
          </ac:spMkLst>
        </pc:spChg>
        <pc:spChg chg="add del">
          <ac:chgData name="Paul Heaton" userId="6c7efd3d-4e74-4f3a-9c60-b098c93fdad7" providerId="ADAL" clId="{AB976DDB-DCD1-47A9-BAEE-6B59FFAEEE88}" dt="2024-11-13T07:25:05.970" v="186" actId="26606"/>
          <ac:spMkLst>
            <pc:docMk/>
            <pc:sldMk cId="1981249416" sldId="270"/>
            <ac:spMk id="23" creationId="{43DF76B1-5174-4FAF-9D19-FFEE98426836}"/>
          </ac:spMkLst>
        </pc:spChg>
        <pc:spChg chg="add">
          <ac:chgData name="Paul Heaton" userId="6c7efd3d-4e74-4f3a-9c60-b098c93fdad7" providerId="ADAL" clId="{AB976DDB-DCD1-47A9-BAEE-6B59FFAEEE88}" dt="2024-11-13T07:25:05.973" v="187" actId="26606"/>
          <ac:spMkLst>
            <pc:docMk/>
            <pc:sldMk cId="1981249416" sldId="270"/>
            <ac:spMk id="25" creationId="{E722B2DD-E14D-4972-9D98-5D6E61B1B2D2}"/>
          </ac:spMkLst>
        </pc:spChg>
        <pc:picChg chg="mod">
          <ac:chgData name="Paul Heaton" userId="6c7efd3d-4e74-4f3a-9c60-b098c93fdad7" providerId="ADAL" clId="{AB976DDB-DCD1-47A9-BAEE-6B59FFAEEE88}" dt="2024-11-13T07:25:05.973" v="187" actId="26606"/>
          <ac:picMkLst>
            <pc:docMk/>
            <pc:sldMk cId="1981249416" sldId="270"/>
            <ac:picMk id="3" creationId="{8E87B0C5-89E1-E9D6-5F7F-E8B2CB7DD9C2}"/>
          </ac:picMkLst>
        </pc:picChg>
      </pc:sldChg>
      <pc:sldChg chg="addSp modSp mod setBg">
        <pc:chgData name="Paul Heaton" userId="6c7efd3d-4e74-4f3a-9c60-b098c93fdad7" providerId="ADAL" clId="{AB976DDB-DCD1-47A9-BAEE-6B59FFAEEE88}" dt="2024-11-13T07:25:11.288" v="188" actId="26606"/>
        <pc:sldMkLst>
          <pc:docMk/>
          <pc:sldMk cId="1965372621" sldId="271"/>
        </pc:sldMkLst>
        <pc:spChg chg="add">
          <ac:chgData name="Paul Heaton" userId="6c7efd3d-4e74-4f3a-9c60-b098c93fdad7" providerId="ADAL" clId="{AB976DDB-DCD1-47A9-BAEE-6B59FFAEEE88}" dt="2024-11-13T07:25:11.288" v="188" actId="26606"/>
          <ac:spMkLst>
            <pc:docMk/>
            <pc:sldMk cId="1965372621" sldId="271"/>
            <ac:spMk id="7" creationId="{E722B2DD-E14D-4972-9D98-5D6E61B1B2D2}"/>
          </ac:spMkLst>
        </pc:spChg>
        <pc:picChg chg="mod">
          <ac:chgData name="Paul Heaton" userId="6c7efd3d-4e74-4f3a-9c60-b098c93fdad7" providerId="ADAL" clId="{AB976DDB-DCD1-47A9-BAEE-6B59FFAEEE88}" dt="2024-11-13T07:25:11.288" v="188" actId="26606"/>
          <ac:picMkLst>
            <pc:docMk/>
            <pc:sldMk cId="1965372621" sldId="271"/>
            <ac:picMk id="2" creationId="{3108D09F-F014-2620-3B44-AF12FEB8A4BB}"/>
          </ac:picMkLst>
        </pc:picChg>
      </pc:sldChg>
      <pc:sldChg chg="modSp del mod">
        <pc:chgData name="Paul Heaton" userId="6c7efd3d-4e74-4f3a-9c60-b098c93fdad7" providerId="ADAL" clId="{AB976DDB-DCD1-47A9-BAEE-6B59FFAEEE88}" dt="2024-11-13T07:13:50.198" v="139" actId="2696"/>
        <pc:sldMkLst>
          <pc:docMk/>
          <pc:sldMk cId="3532970757" sldId="272"/>
        </pc:sldMkLst>
        <pc:picChg chg="mod">
          <ac:chgData name="Paul Heaton" userId="6c7efd3d-4e74-4f3a-9c60-b098c93fdad7" providerId="ADAL" clId="{AB976DDB-DCD1-47A9-BAEE-6B59FFAEEE88}" dt="2024-11-13T07:12:22.894" v="129" actId="14100"/>
          <ac:picMkLst>
            <pc:docMk/>
            <pc:sldMk cId="3532970757" sldId="272"/>
            <ac:picMk id="4" creationId="{B2E5AF0D-6E6F-AAC9-FE15-86EE72374B5C}"/>
          </ac:picMkLst>
        </pc:picChg>
      </pc:sldChg>
      <pc:sldChg chg="add modNotesTx">
        <pc:chgData name="Paul Heaton" userId="6c7efd3d-4e74-4f3a-9c60-b098c93fdad7" providerId="ADAL" clId="{AB976DDB-DCD1-47A9-BAEE-6B59FFAEEE88}" dt="2024-11-13T07:54:44.589" v="319" actId="20577"/>
        <pc:sldMkLst>
          <pc:docMk/>
          <pc:sldMk cId="3795563003" sldId="272"/>
        </pc:sldMkLst>
      </pc:sldChg>
      <pc:sldChg chg="modSp add del mod ord modNotesTx">
        <pc:chgData name="Paul Heaton" userId="6c7efd3d-4e74-4f3a-9c60-b098c93fdad7" providerId="ADAL" clId="{AB976DDB-DCD1-47A9-BAEE-6B59FFAEEE88}" dt="2024-11-13T07:56:52.556" v="436" actId="20577"/>
        <pc:sldMkLst>
          <pc:docMk/>
          <pc:sldMk cId="3236328048" sldId="277"/>
        </pc:sldMkLst>
        <pc:spChg chg="mod">
          <ac:chgData name="Paul Heaton" userId="6c7efd3d-4e74-4f3a-9c60-b098c93fdad7" providerId="ADAL" clId="{AB976DDB-DCD1-47A9-BAEE-6B59FFAEEE88}" dt="2024-11-13T05:44:02.361" v="116"/>
          <ac:spMkLst>
            <pc:docMk/>
            <pc:sldMk cId="3236328048" sldId="277"/>
            <ac:spMk id="5" creationId="{0936D876-65E7-5B14-A085-63BA9C2FB5A0}"/>
          </ac:spMkLst>
        </pc:spChg>
      </pc:sldChg>
      <pc:sldChg chg="add del modTransition">
        <pc:chgData name="Paul Heaton" userId="6c7efd3d-4e74-4f3a-9c60-b098c93fdad7" providerId="ADAL" clId="{AB976DDB-DCD1-47A9-BAEE-6B59FFAEEE88}" dt="2024-11-13T05:44:06.806" v="117"/>
        <pc:sldMkLst>
          <pc:docMk/>
          <pc:sldMk cId="1930869084" sldId="295"/>
        </pc:sldMkLst>
      </pc:sldChg>
      <pc:sldChg chg="add del setBg modNotesTx">
        <pc:chgData name="Paul Heaton" userId="6c7efd3d-4e74-4f3a-9c60-b098c93fdad7" providerId="ADAL" clId="{AB976DDB-DCD1-47A9-BAEE-6B59FFAEEE88}" dt="2024-11-13T07:55:43.949" v="369" actId="5793"/>
        <pc:sldMkLst>
          <pc:docMk/>
          <pc:sldMk cId="3317325222" sldId="314"/>
        </pc:sldMkLst>
      </pc:sldChg>
      <pc:sldChg chg="modSp add del mod modTransition">
        <pc:chgData name="Paul Heaton" userId="6c7efd3d-4e74-4f3a-9c60-b098c93fdad7" providerId="ADAL" clId="{AB976DDB-DCD1-47A9-BAEE-6B59FFAEEE88}" dt="2024-11-13T05:44:06.806" v="117"/>
        <pc:sldMkLst>
          <pc:docMk/>
          <pc:sldMk cId="580567227" sldId="315"/>
        </pc:sldMkLst>
        <pc:spChg chg="mod">
          <ac:chgData name="Paul Heaton" userId="6c7efd3d-4e74-4f3a-9c60-b098c93fdad7" providerId="ADAL" clId="{AB976DDB-DCD1-47A9-BAEE-6B59FFAEEE88}" dt="2024-11-13T05:44:02.361" v="116"/>
          <ac:spMkLst>
            <pc:docMk/>
            <pc:sldMk cId="580567227" sldId="315"/>
            <ac:spMk id="2" creationId="{0CEDBE8A-21CD-976E-60B1-26780A26B8B3}"/>
          </ac:spMkLst>
        </pc:spChg>
      </pc:sldChg>
      <pc:sldChg chg="modSp add del mod modTransition">
        <pc:chgData name="Paul Heaton" userId="6c7efd3d-4e74-4f3a-9c60-b098c93fdad7" providerId="ADAL" clId="{AB976DDB-DCD1-47A9-BAEE-6B59FFAEEE88}" dt="2024-11-13T05:44:06.806" v="117"/>
        <pc:sldMkLst>
          <pc:docMk/>
          <pc:sldMk cId="3157719977" sldId="316"/>
        </pc:sldMkLst>
        <pc:spChg chg="mod">
          <ac:chgData name="Paul Heaton" userId="6c7efd3d-4e74-4f3a-9c60-b098c93fdad7" providerId="ADAL" clId="{AB976DDB-DCD1-47A9-BAEE-6B59FFAEEE88}" dt="2024-11-13T05:44:02.361" v="116"/>
          <ac:spMkLst>
            <pc:docMk/>
            <pc:sldMk cId="3157719977" sldId="316"/>
            <ac:spMk id="2" creationId="{7C1FDBA4-4425-C4D4-EDB8-2D77379B4EA2}"/>
          </ac:spMkLst>
        </pc:spChg>
      </pc:sldChg>
      <pc:sldChg chg="add del modTransition">
        <pc:chgData name="Paul Heaton" userId="6c7efd3d-4e74-4f3a-9c60-b098c93fdad7" providerId="ADAL" clId="{AB976DDB-DCD1-47A9-BAEE-6B59FFAEEE88}" dt="2024-11-13T05:44:06.806" v="117"/>
        <pc:sldMkLst>
          <pc:docMk/>
          <pc:sldMk cId="2846334787" sldId="322"/>
        </pc:sldMkLst>
      </pc:sldChg>
      <pc:sldChg chg="modSp add del mod modTransition">
        <pc:chgData name="Paul Heaton" userId="6c7efd3d-4e74-4f3a-9c60-b098c93fdad7" providerId="ADAL" clId="{AB976DDB-DCD1-47A9-BAEE-6B59FFAEEE88}" dt="2024-11-13T05:44:06.806" v="117"/>
        <pc:sldMkLst>
          <pc:docMk/>
          <pc:sldMk cId="844362557" sldId="326"/>
        </pc:sldMkLst>
        <pc:spChg chg="mod">
          <ac:chgData name="Paul Heaton" userId="6c7efd3d-4e74-4f3a-9c60-b098c93fdad7" providerId="ADAL" clId="{AB976DDB-DCD1-47A9-BAEE-6B59FFAEEE88}" dt="2024-11-13T05:44:02.361" v="116"/>
          <ac:spMkLst>
            <pc:docMk/>
            <pc:sldMk cId="844362557" sldId="326"/>
            <ac:spMk id="3" creationId="{08C2F20D-68A5-F865-8B8C-1C986E5F983F}"/>
          </ac:spMkLst>
        </pc:spChg>
      </pc:sldChg>
      <pc:sldChg chg="add modTransition modNotesTx">
        <pc:chgData name="Paul Heaton" userId="6c7efd3d-4e74-4f3a-9c60-b098c93fdad7" providerId="ADAL" clId="{AB976DDB-DCD1-47A9-BAEE-6B59FFAEEE88}" dt="2024-11-13T07:54:41.207" v="314" actId="20577"/>
        <pc:sldMkLst>
          <pc:docMk/>
          <pc:sldMk cId="2721261982" sldId="440"/>
        </pc:sldMkLst>
      </pc:sldChg>
      <pc:sldChg chg="addSp delSp modSp add mod modNotesTx">
        <pc:chgData name="Paul Heaton" userId="6c7efd3d-4e74-4f3a-9c60-b098c93fdad7" providerId="ADAL" clId="{AB976DDB-DCD1-47A9-BAEE-6B59FFAEEE88}" dt="2024-11-13T07:54:37.930" v="310" actId="20577"/>
        <pc:sldMkLst>
          <pc:docMk/>
          <pc:sldMk cId="509023534" sldId="1633"/>
        </pc:sldMkLst>
        <pc:spChg chg="add del mod">
          <ac:chgData name="Paul Heaton" userId="6c7efd3d-4e74-4f3a-9c60-b098c93fdad7" providerId="ADAL" clId="{AB976DDB-DCD1-47A9-BAEE-6B59FFAEEE88}" dt="2024-11-13T07:28:42.051" v="195" actId="478"/>
          <ac:spMkLst>
            <pc:docMk/>
            <pc:sldMk cId="509023534" sldId="1633"/>
            <ac:spMk id="3" creationId="{B83A8761-29B2-E68C-B3E6-E5174081A1EE}"/>
          </ac:spMkLst>
        </pc:spChg>
        <pc:spChg chg="mod">
          <ac:chgData name="Paul Heaton" userId="6c7efd3d-4e74-4f3a-9c60-b098c93fdad7" providerId="ADAL" clId="{AB976DDB-DCD1-47A9-BAEE-6B59FFAEEE88}" dt="2024-11-13T07:28:44.454" v="196" actId="6549"/>
          <ac:spMkLst>
            <pc:docMk/>
            <pc:sldMk cId="509023534" sldId="1633"/>
            <ac:spMk id="4" creationId="{E889D0F5-AA0B-EC0F-9E3D-B696D4599A5F}"/>
          </ac:spMkLst>
        </pc:spChg>
        <pc:spChg chg="del">
          <ac:chgData name="Paul Heaton" userId="6c7efd3d-4e74-4f3a-9c60-b098c93fdad7" providerId="ADAL" clId="{AB976DDB-DCD1-47A9-BAEE-6B59FFAEEE88}" dt="2024-11-13T07:28:38.788" v="194" actId="478"/>
          <ac:spMkLst>
            <pc:docMk/>
            <pc:sldMk cId="509023534" sldId="1633"/>
            <ac:spMk id="5" creationId="{B5BC4E6E-DD38-ACDD-7EF4-A6DE1EAD6969}"/>
          </ac:spMkLst>
        </pc:spChg>
      </pc:sldChg>
      <pc:sldChg chg="modSp add del mod setBg">
        <pc:chgData name="Paul Heaton" userId="6c7efd3d-4e74-4f3a-9c60-b098c93fdad7" providerId="ADAL" clId="{AB976DDB-DCD1-47A9-BAEE-6B59FFAEEE88}" dt="2024-11-13T05:44:06.806" v="117"/>
        <pc:sldMkLst>
          <pc:docMk/>
          <pc:sldMk cId="1563796574" sldId="2147479105"/>
        </pc:sldMkLst>
        <pc:spChg chg="mod">
          <ac:chgData name="Paul Heaton" userId="6c7efd3d-4e74-4f3a-9c60-b098c93fdad7" providerId="ADAL" clId="{AB976DDB-DCD1-47A9-BAEE-6B59FFAEEE88}" dt="2024-11-13T05:44:02.361" v="116"/>
          <ac:spMkLst>
            <pc:docMk/>
            <pc:sldMk cId="1563796574" sldId="2147479105"/>
            <ac:spMk id="14" creationId="{3BBE5CB6-216D-419D-82FF-E56F5A92CDD5}"/>
          </ac:spMkLst>
        </pc:spChg>
        <pc:spChg chg="mod">
          <ac:chgData name="Paul Heaton" userId="6c7efd3d-4e74-4f3a-9c60-b098c93fdad7" providerId="ADAL" clId="{AB976DDB-DCD1-47A9-BAEE-6B59FFAEEE88}" dt="2024-11-13T05:44:02.361" v="116"/>
          <ac:spMkLst>
            <pc:docMk/>
            <pc:sldMk cId="1563796574" sldId="2147479105"/>
            <ac:spMk id="16" creationId="{1ED2994B-070B-45CA-A1F3-184264E074BA}"/>
          </ac:spMkLst>
        </pc:spChg>
        <pc:spChg chg="mod">
          <ac:chgData name="Paul Heaton" userId="6c7efd3d-4e74-4f3a-9c60-b098c93fdad7" providerId="ADAL" clId="{AB976DDB-DCD1-47A9-BAEE-6B59FFAEEE88}" dt="2024-11-13T05:44:02.361" v="116"/>
          <ac:spMkLst>
            <pc:docMk/>
            <pc:sldMk cId="1563796574" sldId="2147479105"/>
            <ac:spMk id="17" creationId="{CFBC83C8-4DD1-4317-8773-324D9A811633}"/>
          </ac:spMkLst>
        </pc:spChg>
        <pc:spChg chg="mod">
          <ac:chgData name="Paul Heaton" userId="6c7efd3d-4e74-4f3a-9c60-b098c93fdad7" providerId="ADAL" clId="{AB976DDB-DCD1-47A9-BAEE-6B59FFAEEE88}" dt="2024-11-13T05:44:02.361" v="116"/>
          <ac:spMkLst>
            <pc:docMk/>
            <pc:sldMk cId="1563796574" sldId="2147479105"/>
            <ac:spMk id="19" creationId="{1EF386B0-F50A-44FC-A537-5DF2D648DB23}"/>
          </ac:spMkLst>
        </pc:spChg>
      </pc:sldChg>
      <pc:sldChg chg="add del">
        <pc:chgData name="Paul Heaton" userId="6c7efd3d-4e74-4f3a-9c60-b098c93fdad7" providerId="ADAL" clId="{AB976DDB-DCD1-47A9-BAEE-6B59FFAEEE88}" dt="2024-11-13T05:44:06.806" v="117"/>
        <pc:sldMkLst>
          <pc:docMk/>
          <pc:sldMk cId="750447630" sldId="2147481131"/>
        </pc:sldMkLst>
      </pc:sldChg>
      <pc:sldChg chg="modSp add del mod">
        <pc:chgData name="Paul Heaton" userId="6c7efd3d-4e74-4f3a-9c60-b098c93fdad7" providerId="ADAL" clId="{AB976DDB-DCD1-47A9-BAEE-6B59FFAEEE88}" dt="2024-11-13T05:44:06.806" v="117"/>
        <pc:sldMkLst>
          <pc:docMk/>
          <pc:sldMk cId="1017746723" sldId="2147481432"/>
        </pc:sldMkLst>
        <pc:spChg chg="mod">
          <ac:chgData name="Paul Heaton" userId="6c7efd3d-4e74-4f3a-9c60-b098c93fdad7" providerId="ADAL" clId="{AB976DDB-DCD1-47A9-BAEE-6B59FFAEEE88}" dt="2024-11-13T05:44:02.361" v="116"/>
          <ac:spMkLst>
            <pc:docMk/>
            <pc:sldMk cId="1017746723" sldId="2147481432"/>
            <ac:spMk id="19" creationId="{E4D4500F-0A66-4516-9640-2A42BE855ABC}"/>
          </ac:spMkLst>
        </pc:spChg>
        <pc:spChg chg="mod">
          <ac:chgData name="Paul Heaton" userId="6c7efd3d-4e74-4f3a-9c60-b098c93fdad7" providerId="ADAL" clId="{AB976DDB-DCD1-47A9-BAEE-6B59FFAEEE88}" dt="2024-11-13T05:44:02.361" v="116"/>
          <ac:spMkLst>
            <pc:docMk/>
            <pc:sldMk cId="1017746723" sldId="2147481432"/>
            <ac:spMk id="24" creationId="{5B6911F2-5CDB-82AF-83AE-05BCBACC6B69}"/>
          </ac:spMkLst>
        </pc:spChg>
      </pc:sldChg>
      <pc:sldChg chg="modSp add del mod modShow">
        <pc:chgData name="Paul Heaton" userId="6c7efd3d-4e74-4f3a-9c60-b098c93fdad7" providerId="ADAL" clId="{AB976DDB-DCD1-47A9-BAEE-6B59FFAEEE88}" dt="2024-11-13T07:53:00.952" v="300" actId="47"/>
        <pc:sldMkLst>
          <pc:docMk/>
          <pc:sldMk cId="2215265114" sldId="2147481433"/>
        </pc:sldMkLst>
        <pc:spChg chg="mod">
          <ac:chgData name="Paul Heaton" userId="6c7efd3d-4e74-4f3a-9c60-b098c93fdad7" providerId="ADAL" clId="{AB976DDB-DCD1-47A9-BAEE-6B59FFAEEE88}" dt="2024-11-13T05:44:02.361" v="116"/>
          <ac:spMkLst>
            <pc:docMk/>
            <pc:sldMk cId="2215265114" sldId="2147481433"/>
            <ac:spMk id="2" creationId="{E141B020-7F5B-3CBD-99C5-FA1F700DDAA3}"/>
          </ac:spMkLst>
        </pc:spChg>
      </pc:sldChg>
      <pc:sldChg chg="modSp add mod">
        <pc:chgData name="Paul Heaton" userId="6c7efd3d-4e74-4f3a-9c60-b098c93fdad7" providerId="ADAL" clId="{AB976DDB-DCD1-47A9-BAEE-6B59FFAEEE88}" dt="2024-11-13T07:14:06.240" v="142" actId="27636"/>
        <pc:sldMkLst>
          <pc:docMk/>
          <pc:sldMk cId="1232356230" sldId="2147481948"/>
        </pc:sldMkLst>
        <pc:spChg chg="mod">
          <ac:chgData name="Paul Heaton" userId="6c7efd3d-4e74-4f3a-9c60-b098c93fdad7" providerId="ADAL" clId="{AB976DDB-DCD1-47A9-BAEE-6B59FFAEEE88}" dt="2024-11-13T07:14:06.240" v="142" actId="27636"/>
          <ac:spMkLst>
            <pc:docMk/>
            <pc:sldMk cId="1232356230" sldId="2147481948"/>
            <ac:spMk id="2" creationId="{16DFB4A6-84F3-6348-A1E3-3FA99BC112D9}"/>
          </ac:spMkLst>
        </pc:spChg>
      </pc:sldChg>
      <pc:sldChg chg="del mod modShow">
        <pc:chgData name="Paul Heaton" userId="6c7efd3d-4e74-4f3a-9c60-b098c93fdad7" providerId="ADAL" clId="{AB976DDB-DCD1-47A9-BAEE-6B59FFAEEE88}" dt="2024-11-13T07:13:50.198" v="139" actId="2696"/>
        <pc:sldMkLst>
          <pc:docMk/>
          <pc:sldMk cId="2822828456" sldId="2147481948"/>
        </pc:sldMkLst>
      </pc:sldChg>
      <pc:sldChg chg="modSp add mod modNotesTx">
        <pc:chgData name="Paul Heaton" userId="6c7efd3d-4e74-4f3a-9c60-b098c93fdad7" providerId="ADAL" clId="{AB976DDB-DCD1-47A9-BAEE-6B59FFAEEE88}" dt="2024-11-13T07:54:52.814" v="329" actId="20577"/>
        <pc:sldMkLst>
          <pc:docMk/>
          <pc:sldMk cId="805837263" sldId="2147482028"/>
        </pc:sldMkLst>
        <pc:spChg chg="mod">
          <ac:chgData name="Paul Heaton" userId="6c7efd3d-4e74-4f3a-9c60-b098c93fdad7" providerId="ADAL" clId="{AB976DDB-DCD1-47A9-BAEE-6B59FFAEEE88}" dt="2024-11-13T07:15:08.136" v="149" actId="5793"/>
          <ac:spMkLst>
            <pc:docMk/>
            <pc:sldMk cId="805837263" sldId="2147482028"/>
            <ac:spMk id="2" creationId="{71E8CFDA-6856-163A-756B-07F6A1B965D3}"/>
          </ac:spMkLst>
        </pc:spChg>
      </pc:sldChg>
      <pc:sldChg chg="del ord">
        <pc:chgData name="Paul Heaton" userId="6c7efd3d-4e74-4f3a-9c60-b098c93fdad7" providerId="ADAL" clId="{AB976DDB-DCD1-47A9-BAEE-6B59FFAEEE88}" dt="2024-11-13T07:13:50.198" v="139" actId="2696"/>
        <pc:sldMkLst>
          <pc:docMk/>
          <pc:sldMk cId="1997974131" sldId="2147482028"/>
        </pc:sldMkLst>
      </pc:sldChg>
      <pc:sldChg chg="delSp add mod delAnim modNotesTx">
        <pc:chgData name="Paul Heaton" userId="6c7efd3d-4e74-4f3a-9c60-b098c93fdad7" providerId="ADAL" clId="{AB976DDB-DCD1-47A9-BAEE-6B59FFAEEE88}" dt="2024-11-13T07:56:06.734" v="374" actId="20577"/>
        <pc:sldMkLst>
          <pc:docMk/>
          <pc:sldMk cId="3294198132" sldId="2147482184"/>
        </pc:sldMkLst>
        <pc:spChg chg="del">
          <ac:chgData name="Paul Heaton" userId="6c7efd3d-4e74-4f3a-9c60-b098c93fdad7" providerId="ADAL" clId="{AB976DDB-DCD1-47A9-BAEE-6B59FFAEEE88}" dt="2024-11-13T07:55:52.481" v="370" actId="478"/>
          <ac:spMkLst>
            <pc:docMk/>
            <pc:sldMk cId="3294198132" sldId="2147482184"/>
            <ac:spMk id="3" creationId="{F2265C7B-07C5-8200-B732-8BB3E5CD0D05}"/>
          </ac:spMkLst>
        </pc:spChg>
        <pc:picChg chg="del">
          <ac:chgData name="Paul Heaton" userId="6c7efd3d-4e74-4f3a-9c60-b098c93fdad7" providerId="ADAL" clId="{AB976DDB-DCD1-47A9-BAEE-6B59FFAEEE88}" dt="2024-11-13T07:25:25.850" v="189" actId="478"/>
          <ac:picMkLst>
            <pc:docMk/>
            <pc:sldMk cId="3294198132" sldId="2147482184"/>
            <ac:picMk id="2" creationId="{74B5EBDD-9366-E678-BE3C-52456030821B}"/>
          </ac:picMkLst>
        </pc:picChg>
      </pc:sldChg>
      <pc:sldChg chg="modSp add mod modNotesTx">
        <pc:chgData name="Paul Heaton" userId="6c7efd3d-4e74-4f3a-9c60-b098c93fdad7" providerId="ADAL" clId="{AB976DDB-DCD1-47A9-BAEE-6B59FFAEEE88}" dt="2024-11-13T07:54:48.043" v="324" actId="20577"/>
        <pc:sldMkLst>
          <pc:docMk/>
          <pc:sldMk cId="1605221897" sldId="2147482240"/>
        </pc:sldMkLst>
        <pc:spChg chg="mod">
          <ac:chgData name="Paul Heaton" userId="6c7efd3d-4e74-4f3a-9c60-b098c93fdad7" providerId="ADAL" clId="{AB976DDB-DCD1-47A9-BAEE-6B59FFAEEE88}" dt="2024-11-13T07:14:32.279" v="144" actId="207"/>
          <ac:spMkLst>
            <pc:docMk/>
            <pc:sldMk cId="1605221897" sldId="2147482240"/>
            <ac:spMk id="2" creationId="{BD76399F-2332-AEDA-2124-11DF1847FF3D}"/>
          </ac:spMkLst>
        </pc:spChg>
      </pc:sldChg>
      <pc:sldChg chg="del">
        <pc:chgData name="Paul Heaton" userId="6c7efd3d-4e74-4f3a-9c60-b098c93fdad7" providerId="ADAL" clId="{AB976DDB-DCD1-47A9-BAEE-6B59FFAEEE88}" dt="2024-11-13T07:13:50.198" v="139" actId="2696"/>
        <pc:sldMkLst>
          <pc:docMk/>
          <pc:sldMk cId="3399957779" sldId="2147482240"/>
        </pc:sldMkLst>
      </pc:sldChg>
      <pc:sldChg chg="del mod modShow">
        <pc:chgData name="Paul Heaton" userId="6c7efd3d-4e74-4f3a-9c60-b098c93fdad7" providerId="ADAL" clId="{AB976DDB-DCD1-47A9-BAEE-6B59FFAEEE88}" dt="2024-11-13T07:13:50.198" v="139" actId="2696"/>
        <pc:sldMkLst>
          <pc:docMk/>
          <pc:sldMk cId="1562217958" sldId="2147482241"/>
        </pc:sldMkLst>
      </pc:sldChg>
      <pc:sldChg chg="add">
        <pc:chgData name="Paul Heaton" userId="6c7efd3d-4e74-4f3a-9c60-b098c93fdad7" providerId="ADAL" clId="{AB976DDB-DCD1-47A9-BAEE-6B59FFAEEE88}" dt="2024-11-13T07:14:06.111" v="140"/>
        <pc:sldMkLst>
          <pc:docMk/>
          <pc:sldMk cId="2734887685" sldId="2147482241"/>
        </pc:sldMkLst>
      </pc:sldChg>
      <pc:sldChg chg="del">
        <pc:chgData name="Paul Heaton" userId="6c7efd3d-4e74-4f3a-9c60-b098c93fdad7" providerId="ADAL" clId="{AB976DDB-DCD1-47A9-BAEE-6B59FFAEEE88}" dt="2024-11-13T07:12:04.559" v="126" actId="47"/>
        <pc:sldMkLst>
          <pc:docMk/>
          <pc:sldMk cId="236609496" sldId="2147482252"/>
        </pc:sldMkLst>
      </pc:sldChg>
      <pc:sldChg chg="del">
        <pc:chgData name="Paul Heaton" userId="6c7efd3d-4e74-4f3a-9c60-b098c93fdad7" providerId="ADAL" clId="{AB976DDB-DCD1-47A9-BAEE-6B59FFAEEE88}" dt="2024-11-13T05:43:48.559" v="101" actId="47"/>
        <pc:sldMkLst>
          <pc:docMk/>
          <pc:sldMk cId="1267842217" sldId="2147482255"/>
        </pc:sldMkLst>
      </pc:sldChg>
      <pc:sldChg chg="add del">
        <pc:chgData name="Paul Heaton" userId="6c7efd3d-4e74-4f3a-9c60-b098c93fdad7" providerId="ADAL" clId="{AB976DDB-DCD1-47A9-BAEE-6B59FFAEEE88}" dt="2024-11-13T05:44:16.538" v="118" actId="47"/>
        <pc:sldMkLst>
          <pc:docMk/>
          <pc:sldMk cId="1343103899" sldId="2147482255"/>
        </pc:sldMkLst>
      </pc:sldChg>
      <pc:sldChg chg="modSp add del mod modTransition">
        <pc:chgData name="Paul Heaton" userId="6c7efd3d-4e74-4f3a-9c60-b098c93fdad7" providerId="ADAL" clId="{AB976DDB-DCD1-47A9-BAEE-6B59FFAEEE88}" dt="2024-11-13T07:14:09.727" v="143" actId="47"/>
        <pc:sldMkLst>
          <pc:docMk/>
          <pc:sldMk cId="3586040169" sldId="2147483636"/>
        </pc:sldMkLst>
        <pc:spChg chg="mod">
          <ac:chgData name="Paul Heaton" userId="6c7efd3d-4e74-4f3a-9c60-b098c93fdad7" providerId="ADAL" clId="{AB976DDB-DCD1-47A9-BAEE-6B59FFAEEE88}" dt="2024-11-13T05:44:02.361" v="116"/>
          <ac:spMkLst>
            <pc:docMk/>
            <pc:sldMk cId="3586040169" sldId="2147483636"/>
            <ac:spMk id="2" creationId="{8126ACA5-94AD-DF47-1976-E6B4E35C4184}"/>
          </ac:spMkLst>
        </pc:spChg>
      </pc:sldChg>
      <pc:sldChg chg="add del modNotesTx">
        <pc:chgData name="Paul Heaton" userId="6c7efd3d-4e74-4f3a-9c60-b098c93fdad7" providerId="ADAL" clId="{AB976DDB-DCD1-47A9-BAEE-6B59FFAEEE88}" dt="2024-11-13T07:26:57.601" v="192"/>
        <pc:sldMkLst>
          <pc:docMk/>
          <pc:sldMk cId="1575573144" sldId="2147483642"/>
        </pc:sldMkLst>
      </pc:sldChg>
      <pc:sldChg chg="modSp add del mod modNotesTx">
        <pc:chgData name="Paul Heaton" userId="6c7efd3d-4e74-4f3a-9c60-b098c93fdad7" providerId="ADAL" clId="{AB976DDB-DCD1-47A9-BAEE-6B59FFAEEE88}" dt="2024-11-13T07:56:58.541" v="438" actId="20577"/>
        <pc:sldMkLst>
          <pc:docMk/>
          <pc:sldMk cId="2236044622" sldId="2147483645"/>
        </pc:sldMkLst>
        <pc:spChg chg="mod">
          <ac:chgData name="Paul Heaton" userId="6c7efd3d-4e74-4f3a-9c60-b098c93fdad7" providerId="ADAL" clId="{AB976DDB-DCD1-47A9-BAEE-6B59FFAEEE88}" dt="2024-11-13T07:49:43.153" v="259" actId="20577"/>
          <ac:spMkLst>
            <pc:docMk/>
            <pc:sldMk cId="2236044622" sldId="2147483645"/>
            <ac:spMk id="21" creationId="{7B5184E4-F7BF-0563-7D9C-A11823415482}"/>
          </ac:spMkLst>
        </pc:spChg>
      </pc:sldChg>
      <pc:sldChg chg="add del mod ord modShow">
        <pc:chgData name="Paul Heaton" userId="6c7efd3d-4e74-4f3a-9c60-b098c93fdad7" providerId="ADAL" clId="{AB976DDB-DCD1-47A9-BAEE-6B59FFAEEE88}" dt="2024-11-13T07:45:35.171" v="198" actId="47"/>
        <pc:sldMkLst>
          <pc:docMk/>
          <pc:sldMk cId="3000402089" sldId="2147483646"/>
        </pc:sldMkLst>
      </pc:sldChg>
      <pc:sldChg chg="addSp modSp new modNotesTx">
        <pc:chgData name="Paul Heaton" userId="6c7efd3d-4e74-4f3a-9c60-b098c93fdad7" providerId="ADAL" clId="{AB976DDB-DCD1-47A9-BAEE-6B59FFAEEE88}" dt="2024-11-13T07:56:40.988" v="435" actId="20577"/>
        <pc:sldMkLst>
          <pc:docMk/>
          <pc:sldMk cId="2990785090" sldId="2147483647"/>
        </pc:sldMkLst>
        <pc:picChg chg="add mod">
          <ac:chgData name="Paul Heaton" userId="6c7efd3d-4e74-4f3a-9c60-b098c93fdad7" providerId="ADAL" clId="{AB976DDB-DCD1-47A9-BAEE-6B59FFAEEE88}" dt="2024-11-13T07:23:15.724" v="161" actId="14100"/>
          <ac:picMkLst>
            <pc:docMk/>
            <pc:sldMk cId="2990785090" sldId="2147483647"/>
            <ac:picMk id="2050" creationId="{465A71F8-87E5-75AD-525A-455A84A1C743}"/>
          </ac:picMkLst>
        </pc:picChg>
      </pc:sldChg>
    </pc:docChg>
  </pc:docChgLst>
  <pc:docChgLst>
    <pc:chgData name="Asma Iqbal" userId="S::asma.iqbal@cubesys.com.au::6470555d-0c49-48d8-9547-f5ccc385633d" providerId="AD" clId="Web-{5F03F3AA-0A05-29B5-C90C-D87D11721782}"/>
    <pc:docChg chg="addSld delSld modSld">
      <pc:chgData name="Asma Iqbal" userId="S::asma.iqbal@cubesys.com.au::6470555d-0c49-48d8-9547-f5ccc385633d" providerId="AD" clId="Web-{5F03F3AA-0A05-29B5-C90C-D87D11721782}" dt="2024-11-07T02:21:27.277" v="26"/>
      <pc:docMkLst>
        <pc:docMk/>
      </pc:docMkLst>
      <pc:sldChg chg="del">
        <pc:chgData name="Asma Iqbal" userId="S::asma.iqbal@cubesys.com.au::6470555d-0c49-48d8-9547-f5ccc385633d" providerId="AD" clId="Web-{5F03F3AA-0A05-29B5-C90C-D87D11721782}" dt="2024-11-07T02:19:30.101" v="15"/>
        <pc:sldMkLst>
          <pc:docMk/>
          <pc:sldMk cId="4187033562" sldId="257"/>
        </pc:sldMkLst>
      </pc:sldChg>
      <pc:sldChg chg="addSp delSp modSp new del">
        <pc:chgData name="Asma Iqbal" userId="S::asma.iqbal@cubesys.com.au::6470555d-0c49-48d8-9547-f5ccc385633d" providerId="AD" clId="Web-{5F03F3AA-0A05-29B5-C90C-D87D11721782}" dt="2024-11-07T02:19:27.976" v="14"/>
        <pc:sldMkLst>
          <pc:docMk/>
          <pc:sldMk cId="4124126453" sldId="269"/>
        </pc:sldMkLst>
        <pc:picChg chg="add del mod">
          <ac:chgData name="Asma Iqbal" userId="S::asma.iqbal@cubesys.com.au::6470555d-0c49-48d8-9547-f5ccc385633d" providerId="AD" clId="Web-{5F03F3AA-0A05-29B5-C90C-D87D11721782}" dt="2024-11-07T02:16:17.517" v="4"/>
          <ac:picMkLst>
            <pc:docMk/>
            <pc:sldMk cId="4124126453" sldId="269"/>
            <ac:picMk id="2" creationId="{E547A427-541A-DFFA-1F8A-144910BEB07E}"/>
          </ac:picMkLst>
        </pc:picChg>
      </pc:sldChg>
      <pc:sldChg chg="addSp delSp modSp new">
        <pc:chgData name="Asma Iqbal" userId="S::asma.iqbal@cubesys.com.au::6470555d-0c49-48d8-9547-f5ccc385633d" providerId="AD" clId="Web-{5F03F3AA-0A05-29B5-C90C-D87D11721782}" dt="2024-11-07T02:21:08.417" v="23" actId="1076"/>
        <pc:sldMkLst>
          <pc:docMk/>
          <pc:sldMk cId="1981249416" sldId="270"/>
        </pc:sldMkLst>
        <pc:picChg chg="add del mod">
          <ac:chgData name="Asma Iqbal" userId="S::asma.iqbal@cubesys.com.au::6470555d-0c49-48d8-9547-f5ccc385633d" providerId="AD" clId="Web-{5F03F3AA-0A05-29B5-C90C-D87D11721782}" dt="2024-11-07T02:19:00.288" v="8"/>
          <ac:picMkLst>
            <pc:docMk/>
            <pc:sldMk cId="1981249416" sldId="270"/>
            <ac:picMk id="2" creationId="{6C7854A9-91C2-DFF0-A0C5-2B929C66E6EF}"/>
          </ac:picMkLst>
        </pc:picChg>
        <pc:picChg chg="add mod">
          <ac:chgData name="Asma Iqbal" userId="S::asma.iqbal@cubesys.com.au::6470555d-0c49-48d8-9547-f5ccc385633d" providerId="AD" clId="Web-{5F03F3AA-0A05-29B5-C90C-D87D11721782}" dt="2024-11-07T02:21:08.417" v="23" actId="1076"/>
          <ac:picMkLst>
            <pc:docMk/>
            <pc:sldMk cId="1981249416" sldId="270"/>
            <ac:picMk id="3" creationId="{8E87B0C5-89E1-E9D6-5F7F-E8B2CB7DD9C2}"/>
          </ac:picMkLst>
        </pc:picChg>
      </pc:sldChg>
      <pc:sldChg chg="addSp delSp modSp add mod replId modShow">
        <pc:chgData name="Asma Iqbal" userId="S::asma.iqbal@cubesys.com.au::6470555d-0c49-48d8-9547-f5ccc385633d" providerId="AD" clId="Web-{5F03F3AA-0A05-29B5-C90C-D87D11721782}" dt="2024-11-07T02:21:27.277" v="26"/>
        <pc:sldMkLst>
          <pc:docMk/>
          <pc:sldMk cId="1965372621" sldId="271"/>
        </pc:sldMkLst>
        <pc:picChg chg="add mod">
          <ac:chgData name="Asma Iqbal" userId="S::asma.iqbal@cubesys.com.au::6470555d-0c49-48d8-9547-f5ccc385633d" providerId="AD" clId="Web-{5F03F3AA-0A05-29B5-C90C-D87D11721782}" dt="2024-11-07T02:21:17.636" v="25" actId="1076"/>
          <ac:picMkLst>
            <pc:docMk/>
            <pc:sldMk cId="1965372621" sldId="271"/>
            <ac:picMk id="2" creationId="{3108D09F-F014-2620-3B44-AF12FEB8A4BB}"/>
          </ac:picMkLst>
        </pc:picChg>
        <pc:picChg chg="del">
          <ac:chgData name="Asma Iqbal" userId="S::asma.iqbal@cubesys.com.au::6470555d-0c49-48d8-9547-f5ccc385633d" providerId="AD" clId="Web-{5F03F3AA-0A05-29B5-C90C-D87D11721782}" dt="2024-11-07T02:20:37.213" v="17"/>
          <ac:picMkLst>
            <pc:docMk/>
            <pc:sldMk cId="1965372621" sldId="271"/>
            <ac:picMk id="3" creationId="{8E87B0C5-89E1-E9D6-5F7F-E8B2CB7DD9C2}"/>
          </ac:picMkLst>
        </pc:picChg>
      </pc:sldChg>
    </pc:docChg>
  </pc:docChgLst>
  <pc:docChgLst>
    <pc:chgData name="Asma Iqbal" userId="S::asma.iqbal@cubesys.com.au::6470555d-0c49-48d8-9547-f5ccc385633d" providerId="AD" clId="Web-{E6954FA8-1D56-BE2D-4275-8B6B9471D070}"/>
    <pc:docChg chg="addSld sldOrd addMainMaster modMainMaster">
      <pc:chgData name="Asma Iqbal" userId="S::asma.iqbal@cubesys.com.au::6470555d-0c49-48d8-9547-f5ccc385633d" providerId="AD" clId="Web-{E6954FA8-1D56-BE2D-4275-8B6B9471D070}" dt="2024-10-15T02:29:58.327" v="1"/>
      <pc:docMkLst>
        <pc:docMk/>
      </pc:docMkLst>
      <pc:sldChg chg="add ord">
        <pc:chgData name="Asma Iqbal" userId="S::asma.iqbal@cubesys.com.au::6470555d-0c49-48d8-9547-f5ccc385633d" providerId="AD" clId="Web-{E6954FA8-1D56-BE2D-4275-8B6B9471D070}" dt="2024-10-15T02:29:58.327" v="1"/>
        <pc:sldMkLst>
          <pc:docMk/>
          <pc:sldMk cId="2648573781" sldId="268"/>
        </pc:sldMkLst>
      </pc:sldChg>
      <pc:sldMasterChg chg="add addSldLayout">
        <pc:chgData name="Asma Iqbal" userId="S::asma.iqbal@cubesys.com.au::6470555d-0c49-48d8-9547-f5ccc385633d" providerId="AD" clId="Web-{E6954FA8-1D56-BE2D-4275-8B6B9471D070}" dt="2024-10-15T02:29:51.311" v="0"/>
        <pc:sldMasterMkLst>
          <pc:docMk/>
          <pc:sldMasterMk cId="425211706" sldId="2147483684"/>
        </pc:sldMasterMkLst>
        <pc:sldLayoutChg chg="add">
          <pc:chgData name="Asma Iqbal" userId="S::asma.iqbal@cubesys.com.au::6470555d-0c49-48d8-9547-f5ccc385633d" providerId="AD" clId="Web-{E6954FA8-1D56-BE2D-4275-8B6B9471D070}" dt="2024-10-15T02:29:51.311" v="0"/>
          <pc:sldLayoutMkLst>
            <pc:docMk/>
            <pc:sldMasterMk cId="425211706" sldId="2147483684"/>
            <pc:sldLayoutMk cId="847121853" sldId="2147483685"/>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4028777776" sldId="2147483686"/>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1888126260" sldId="2147483687"/>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688265463" sldId="2147483688"/>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2035120651" sldId="2147483689"/>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2318475651" sldId="2147483690"/>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1724836800" sldId="2147483691"/>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1203276299" sldId="2147483692"/>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522100366" sldId="2147483693"/>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2936935847" sldId="2147483694"/>
          </pc:sldLayoutMkLst>
        </pc:sldLayoutChg>
        <pc:sldLayoutChg chg="add">
          <pc:chgData name="Asma Iqbal" userId="S::asma.iqbal@cubesys.com.au::6470555d-0c49-48d8-9547-f5ccc385633d" providerId="AD" clId="Web-{E6954FA8-1D56-BE2D-4275-8B6B9471D070}" dt="2024-10-15T02:29:51.311" v="0"/>
          <pc:sldLayoutMkLst>
            <pc:docMk/>
            <pc:sldMasterMk cId="425211706" sldId="2147483684"/>
            <pc:sldLayoutMk cId="4083903724" sldId="2147483695"/>
          </pc:sldLayoutMkLst>
        </pc:sldLayoutChg>
      </pc:sldMasterChg>
      <pc:sldMasterChg chg="replId modSldLayout">
        <pc:chgData name="Asma Iqbal" userId="S::asma.iqbal@cubesys.com.au::6470555d-0c49-48d8-9547-f5ccc385633d" providerId="AD" clId="Web-{E6954FA8-1D56-BE2D-4275-8B6B9471D070}" dt="2024-10-15T02:29:51.311" v="0"/>
        <pc:sldMasterMkLst>
          <pc:docMk/>
          <pc:sldMasterMk cId="1217225127" sldId="2147483744"/>
        </pc:sldMasterMkLst>
        <pc:sldLayoutChg chg="replId">
          <pc:chgData name="Asma Iqbal" userId="S::asma.iqbal@cubesys.com.au::6470555d-0c49-48d8-9547-f5ccc385633d" providerId="AD" clId="Web-{E6954FA8-1D56-BE2D-4275-8B6B9471D070}" dt="2024-10-15T02:29:51.311" v="0"/>
          <pc:sldLayoutMkLst>
            <pc:docMk/>
            <pc:sldMasterMk cId="1217225127" sldId="2147483744"/>
            <pc:sldLayoutMk cId="1014297989" sldId="2147483745"/>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1651300927" sldId="2147483746"/>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1417652191" sldId="2147483747"/>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476434290" sldId="2147483748"/>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1617974676" sldId="2147483749"/>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3651144902" sldId="2147483750"/>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2208545017" sldId="2147483751"/>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2180936353" sldId="2147483752"/>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3983054299" sldId="2147483753"/>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502814443" sldId="2147483754"/>
          </pc:sldLayoutMkLst>
        </pc:sldLayoutChg>
        <pc:sldLayoutChg chg="replId">
          <pc:chgData name="Asma Iqbal" userId="S::asma.iqbal@cubesys.com.au::6470555d-0c49-48d8-9547-f5ccc385633d" providerId="AD" clId="Web-{E6954FA8-1D56-BE2D-4275-8B6B9471D070}" dt="2024-10-15T02:29:51.311" v="0"/>
          <pc:sldLayoutMkLst>
            <pc:docMk/>
            <pc:sldMasterMk cId="1217225127" sldId="2147483744"/>
            <pc:sldLayoutMk cId="2781349051" sldId="21474837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8FCD4-6B6E-4C1C-90FF-B0966D5156A9}" type="datetimeFigureOut">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78057-E78B-41D6-A27A-3B77A9D18C1C}" type="slidenum">
              <a:t>‹#›</a:t>
            </a:fld>
            <a:endParaRPr lang="en-US"/>
          </a:p>
        </p:txBody>
      </p:sp>
    </p:spTree>
    <p:extLst>
      <p:ext uri="{BB962C8B-B14F-4D97-AF65-F5344CB8AC3E}">
        <p14:creationId xmlns:p14="http://schemas.microsoft.com/office/powerpoint/2010/main" val="4183259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doption.microsoft.com/en-us/copilot-scenario-library/educ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nkd.in/gxSTPVP2" TargetMode="External"/><Relationship Id="rId7" Type="http://schemas.openxmlformats.org/officeDocument/2006/relationships/hyperlink" Target="https://review.learn.microsoft.com/en-us/azure/architecture/ai-ml/architecture/azure-openai-baseline-landing-zone?branch=pr-en-us-11872"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azure.microsoft.com/en-us/products/cosmos-db/" TargetMode="External"/><Relationship Id="rId5" Type="http://schemas.openxmlformats.org/officeDocument/2006/relationships/hyperlink" Target="https://azure.microsoft.com/en-us/services/kubernetes-service/" TargetMode="External"/><Relationship Id="rId4" Type="http://schemas.openxmlformats.org/officeDocument/2006/relationships/hyperlink" Target="https://lnkd.in/gEzUVPv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1</a:t>
            </a:fld>
            <a:endParaRPr lang="en-AU"/>
          </a:p>
        </p:txBody>
      </p:sp>
    </p:spTree>
    <p:extLst>
      <p:ext uri="{BB962C8B-B14F-4D97-AF65-F5344CB8AC3E}">
        <p14:creationId xmlns:p14="http://schemas.microsoft.com/office/powerpoint/2010/main" val="2569613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apple-system"/>
              </a:rPr>
              <a:t>Copilot assists in crafting compelling fundraising emails, grant proposals, and donor thank-you notes. Personalize messages to strengthen donor relationships.</a:t>
            </a:r>
          </a:p>
          <a:p>
            <a:endParaRPr lang="en-US" b="0" i="0" dirty="0">
              <a:solidFill>
                <a:srgbClr val="111111"/>
              </a:solidFill>
              <a:effectLst/>
              <a:latin typeface="-apple-system"/>
            </a:endParaRPr>
          </a:p>
          <a:p>
            <a:r>
              <a:rPr lang="en-AU" dirty="0">
                <a:hlinkClick r:id="rId3"/>
              </a:rPr>
              <a:t>Education – Microsoft Adoption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656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11</a:t>
            </a:fld>
            <a:endParaRPr lang="en-AU"/>
          </a:p>
        </p:txBody>
      </p:sp>
    </p:spTree>
    <p:extLst>
      <p:ext uri="{BB962C8B-B14F-4D97-AF65-F5344CB8AC3E}">
        <p14:creationId xmlns:p14="http://schemas.microsoft.com/office/powerpoint/2010/main" val="135599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12</a:t>
            </a:fld>
            <a:endParaRPr lang="en-AU"/>
          </a:p>
        </p:txBody>
      </p:sp>
    </p:spTree>
    <p:extLst>
      <p:ext uri="{BB962C8B-B14F-4D97-AF65-F5344CB8AC3E}">
        <p14:creationId xmlns:p14="http://schemas.microsoft.com/office/powerpoint/2010/main" val="18839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Chris</a:t>
            </a:r>
          </a:p>
        </p:txBody>
      </p:sp>
      <p:sp>
        <p:nvSpPr>
          <p:cNvPr id="4" name="Slide Number Placeholder 3"/>
          <p:cNvSpPr>
            <a:spLocks noGrp="1"/>
          </p:cNvSpPr>
          <p:nvPr>
            <p:ph type="sldNum" sz="quarter" idx="5"/>
          </p:nvPr>
        </p:nvSpPr>
        <p:spPr/>
        <p:txBody>
          <a:bodyPr/>
          <a:lstStyle/>
          <a:p>
            <a:fld id="{00E78057-E78B-41D6-A27A-3B77A9D18C1C}" type="slidenum">
              <a:rPr lang="en-AU" smtClean="0"/>
              <a:t>13</a:t>
            </a:fld>
            <a:endParaRPr lang="en-AU"/>
          </a:p>
        </p:txBody>
      </p:sp>
    </p:spTree>
    <p:extLst>
      <p:ext uri="{BB962C8B-B14F-4D97-AF65-F5344CB8AC3E}">
        <p14:creationId xmlns:p14="http://schemas.microsoft.com/office/powerpoint/2010/main" val="326805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Chris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0E4BB-37B3-40A7-97C6-57D4DE674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106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0E4BB-37B3-40A7-97C6-57D4DE674E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274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Zeeshan &amp; Rick for rest of Deck …</a:t>
            </a:r>
          </a:p>
        </p:txBody>
      </p:sp>
      <p:sp>
        <p:nvSpPr>
          <p:cNvPr id="4" name="Slide Number Placeholder 3"/>
          <p:cNvSpPr>
            <a:spLocks noGrp="1"/>
          </p:cNvSpPr>
          <p:nvPr>
            <p:ph type="sldNum" sz="quarter" idx="5"/>
          </p:nvPr>
        </p:nvSpPr>
        <p:spPr/>
        <p:txBody>
          <a:bodyPr/>
          <a:lstStyle/>
          <a:p>
            <a:pPr marL="0" marR="0" lvl="0" indent="0" algn="r" defTabSz="924031" rtl="0" eaLnBrk="1" fontAlgn="auto" latinLnBrk="0" hangingPunct="1">
              <a:lnSpc>
                <a:spcPct val="100000"/>
              </a:lnSpc>
              <a:spcBef>
                <a:spcPts val="0"/>
              </a:spcBef>
              <a:spcAft>
                <a:spcPts val="0"/>
              </a:spcAft>
              <a:buClrTx/>
              <a:buSzTx/>
              <a:buFontTx/>
              <a:buNone/>
              <a:tabLst/>
              <a:defRPr/>
            </a:pPr>
            <a:fld id="{F2C4A4FA-D74C-4A44-8A60-F95F01401A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03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216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Today, over 60,000 organizations across various industries are harnessing the power of Azure AI to drive innovation, improve operational efficiency, and unlock new business opportunities. From global brands like McDonald's and Volkswagen to industry leaders like PwC and Chanel, Azure AI is trusted by a diverse range of companies to deliver transformative solutions. </a:t>
            </a:r>
            <a:endParaRPr lang="en-US" sz="1200" dirty="0">
              <a:latin typeface="Segoe UI"/>
              <a:cs typeface="Segoe UI"/>
            </a:endParaRPr>
          </a:p>
          <a:p>
            <a:pPr marL="0" marR="0">
              <a:lnSpc>
                <a:spcPct val="107000"/>
              </a:lnSpc>
              <a:spcBef>
                <a:spcPts val="0"/>
              </a:spcBef>
              <a:spcAft>
                <a:spcPts val="800"/>
              </a:spcAft>
            </a:pPr>
            <a:endParaRPr lang="en-US" sz="1800" b="1" dirty="0">
              <a:solidFill>
                <a:srgbClr val="4472C4"/>
              </a:solidFill>
              <a:effectLst/>
              <a:highlight>
                <a:srgbClr val="FFFFFF"/>
              </a:highlight>
              <a:latin typeface="Segoe UI" panose="020B050204020402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solidFill>
                <a:srgbClr val="4472C4"/>
              </a:solidFill>
              <a:effectLst/>
              <a:highlight>
                <a:srgbClr val="FFFFFF"/>
              </a:highlight>
              <a:latin typeface="Segoe UI" panose="020B050204020402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FE8FD-0EC0-4ABD-ACD5-DA4ED06462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783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https://learn.microsoft.com/en-us/azure/security/fundamentals/shared-responsibility-ai</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66FBFA-4656-4EFE-AEC1-F3F21C9CEBC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11/19/2024 4:23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6479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a:p>
          <a:p>
            <a:pPr marL="6858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1800"/>
              <a:t>Determine which workloads should leverage AI by examining use cases, reference architectures, and cost models that best support business objectives. Although data has always played a key role, its dimensions and use cases explode with possibilities in the era of </a:t>
            </a:r>
            <a:r>
              <a:rPr lang="en-US" sz="1800" err="1"/>
              <a:t>genAI</a:t>
            </a:r>
            <a:r>
              <a:rPr lang="en-US" sz="1800"/>
              <a:t>. Thus, a strong foundation of data management, engineering, and governance becomes a pre-requisite.</a:t>
            </a:r>
          </a:p>
          <a:p>
            <a:pPr marL="685800" lvl="1" indent="-457200">
              <a:buFont typeface="+mj-lt"/>
              <a:buAutoNum type="arabicPeriod"/>
            </a:pPr>
            <a:endParaRPr lang="en-US" sz="1800"/>
          </a:p>
          <a:p>
            <a:pPr marL="685800" lvl="1" indent="-457200">
              <a:buFont typeface="+mj-lt"/>
              <a:buAutoNum type="arabicPeriod"/>
            </a:pPr>
            <a:r>
              <a:rPr lang="en-US" sz="1800"/>
              <a:t>Organizations need to instill a cost-conscious mindset by understanding pricing and operating costs associated with architectural decisions of given workloads that employ LLMs and SLMs.</a:t>
            </a:r>
          </a:p>
          <a:p>
            <a:pPr marL="685800" lvl="1" indent="-457200">
              <a:buFont typeface="+mj-lt"/>
              <a:buAutoNum type="arabicPeriod"/>
            </a:pPr>
            <a:endParaRPr lang="en-US" sz="1800"/>
          </a:p>
          <a:p>
            <a:pPr marL="685800" lvl="1" indent="-457200">
              <a:buFont typeface="+mj-lt"/>
              <a:buAutoNum type="arabicPeriod"/>
            </a:pPr>
            <a:r>
              <a:rPr lang="en-US" sz="1800"/>
              <a:t>Pricing and forecasting consumption can be highly challenging, given that AI use cases are just beginning to emerge, and underlying capabilities continuously change.</a:t>
            </a:r>
          </a:p>
          <a:p>
            <a:pPr marL="685800" lvl="1" indent="-457200">
              <a:buFont typeface="+mj-lt"/>
              <a:buAutoNum type="arabicPeriod"/>
            </a:pPr>
            <a:endParaRPr lang="en-US" sz="1800"/>
          </a:p>
          <a:p>
            <a:pPr marL="685800" lvl="1" indent="-457200">
              <a:buFont typeface="+mj-lt"/>
              <a:buAutoNum type="arabicPeriod"/>
            </a:pPr>
            <a:r>
              <a:rPr lang="en-US" sz="1800"/>
              <a:t>Normal considerations for reliability, security, and efficiency have an added layer of ethics and governance concerns that require adaptations to operating models instantiated in a platform landing zone.</a:t>
            </a:r>
          </a:p>
          <a:p>
            <a:pPr marL="685800" lvl="1" indent="-457200">
              <a:buFont typeface="+mj-lt"/>
              <a:buAutoNum type="arabicPeriod"/>
            </a:pPr>
            <a:endParaRPr lang="en-US" sz="1800"/>
          </a:p>
          <a:p>
            <a:pPr marL="685800" lvl="1" indent="-457200">
              <a:buFont typeface="+mj-lt"/>
              <a:buAutoNum type="arabicPeriod"/>
            </a:pPr>
            <a:r>
              <a:rPr lang="en-US" sz="1800"/>
              <a:t>Adopting AI at scale also requires learning new skills and concepts that go beyond just learning to leverage AI in a workload. Teams need to understand how their roles and tasks will evolve as AI is introduced into their respective workstreams.</a:t>
            </a: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endParaRPr lang="en-US" sz="1800" b="1" i="0">
              <a:solidFill>
                <a:srgbClr val="000000"/>
              </a:solidFill>
              <a:effectLst/>
              <a:highlight>
                <a:srgbClr val="FFFFFF"/>
              </a:highlight>
              <a:latin typeface="Aptos" panose="020B0004020202020204" pitchFamily="34" charset="0"/>
            </a:endParaRPr>
          </a:p>
          <a:p>
            <a:pPr algn="l" rtl="0" fontAlgn="base">
              <a:buFont typeface="+mj-lt"/>
              <a:buNone/>
            </a:pPr>
            <a:r>
              <a:rPr lang="en-US" sz="1800" b="1" i="0">
                <a:solidFill>
                  <a:srgbClr val="000000"/>
                </a:solidFill>
                <a:effectLst/>
                <a:highlight>
                  <a:srgbClr val="FFFFFF"/>
                </a:highlight>
                <a:latin typeface="Aptos" panose="020B0004020202020204" pitchFamily="34" charset="0"/>
              </a:rPr>
              <a:t>Migrate and Modernize:</a:t>
            </a:r>
          </a:p>
          <a:p>
            <a:pPr algn="l" rtl="0" fontAlgn="base">
              <a:buFont typeface="+mj-lt"/>
              <a:buAutoNum type="arabicPeriod"/>
            </a:pPr>
            <a:endParaRPr lang="en-US" sz="1800" b="1" i="0">
              <a:solidFill>
                <a:srgbClr val="000000"/>
              </a:solidFill>
              <a:effectLst/>
              <a:highlight>
                <a:srgbClr val="FFFFFF"/>
              </a:highlight>
              <a:latin typeface="Aptos" panose="020B0004020202020204" pitchFamily="34" charset="0"/>
            </a:endParaRPr>
          </a:p>
          <a:p>
            <a:pPr algn="l" rtl="0" fontAlgn="base">
              <a:buFont typeface="+mj-lt"/>
              <a:buAutoNum type="arabicPeriod"/>
            </a:pPr>
            <a:r>
              <a:rPr lang="en-US" sz="1800" b="1" i="0">
                <a:solidFill>
                  <a:srgbClr val="000000"/>
                </a:solidFill>
                <a:effectLst/>
                <a:highlight>
                  <a:srgbClr val="FFFFFF"/>
                </a:highlight>
                <a:latin typeface="Aptos" panose="020B0004020202020204" pitchFamily="34" charset="0"/>
              </a:rPr>
              <a:t> Discover and assess workloads</a:t>
            </a:r>
            <a:r>
              <a:rPr lang="en-US" sz="1800" b="0" i="0">
                <a:solidFill>
                  <a:srgbClr val="000000"/>
                </a:solidFill>
                <a:effectLst/>
                <a:highlight>
                  <a:srgbClr val="FFFFFF"/>
                </a:highlight>
                <a:latin typeface="Aptos" panose="020B0004020202020204" pitchFamily="34" charset="0"/>
              </a:rPr>
              <a:t>: Leverage </a:t>
            </a:r>
            <a:r>
              <a:rPr lang="en-US" sz="1800" b="0" i="0" u="sng" strike="noStrike">
                <a:solidFill>
                  <a:srgbClr val="467886"/>
                </a:solidFill>
                <a:effectLst/>
                <a:highlight>
                  <a:srgbClr val="FFFFFF"/>
                </a:highlight>
                <a:latin typeface="Aptos" panose="020B0004020202020204" pitchFamily="34" charset="0"/>
                <a:hlinkClick r:id="rId3"/>
              </a:rPr>
              <a:t>Azure Migrate</a:t>
            </a:r>
            <a:r>
              <a:rPr lang="en-US" sz="1800" b="0" i="0">
                <a:solidFill>
                  <a:srgbClr val="000000"/>
                </a:solidFill>
                <a:effectLst/>
                <a:highlight>
                  <a:srgbClr val="FFFFFF"/>
                </a:highlight>
                <a:latin typeface="Aptos" panose="020B0004020202020204" pitchFamily="34" charset="0"/>
              </a:rPr>
              <a:t> to discover and assess on-premises workloads, including servers, databases, and applications. This assessment will help identify workloads eligible for migration and provide recommendations for right-sizing and cost optimization. </a:t>
            </a:r>
          </a:p>
          <a:p>
            <a:pPr algn="l" rtl="0" fontAlgn="base">
              <a:buFont typeface="+mj-lt"/>
              <a:buAutoNum type="arabicPeriod" startAt="2"/>
            </a:pPr>
            <a:r>
              <a:rPr lang="en-US" sz="1800" b="1" i="0">
                <a:solidFill>
                  <a:srgbClr val="000000"/>
                </a:solidFill>
                <a:effectLst/>
                <a:highlight>
                  <a:srgbClr val="FFFFFF"/>
                </a:highlight>
                <a:latin typeface="Aptos" panose="020B0004020202020204" pitchFamily="34" charset="0"/>
              </a:rPr>
              <a:t> Migrate workloads</a:t>
            </a:r>
            <a:r>
              <a:rPr lang="en-US" sz="1800" b="0" i="0">
                <a:solidFill>
                  <a:srgbClr val="000000"/>
                </a:solidFill>
                <a:effectLst/>
                <a:highlight>
                  <a:srgbClr val="FFFFFF"/>
                </a:highlight>
                <a:latin typeface="Aptos" panose="020B0004020202020204" pitchFamily="34" charset="0"/>
              </a:rPr>
              <a:t>: Use Azure </a:t>
            </a:r>
            <a:r>
              <a:rPr lang="en-US" sz="1800" b="0" i="0" err="1">
                <a:solidFill>
                  <a:srgbClr val="000000"/>
                </a:solidFill>
                <a:effectLst/>
                <a:highlight>
                  <a:srgbClr val="FFFFFF"/>
                </a:highlight>
                <a:latin typeface="Aptos" panose="020B0004020202020204" pitchFamily="34" charset="0"/>
              </a:rPr>
              <a:t>Migrate's</a:t>
            </a:r>
            <a:r>
              <a:rPr lang="en-US" sz="1800" b="0" i="0">
                <a:solidFill>
                  <a:srgbClr val="000000"/>
                </a:solidFill>
                <a:effectLst/>
                <a:highlight>
                  <a:srgbClr val="FFFFFF"/>
                </a:highlight>
                <a:latin typeface="Aptos" panose="020B0004020202020204" pitchFamily="34" charset="0"/>
              </a:rPr>
              <a:t> migration tools, such as Azure Migrate: Server Migration and Azure Database Migration Service, to migrate eligible workloads to Azure. This ensures a secure and efficient migration process while minimizing downtime. </a:t>
            </a:r>
          </a:p>
          <a:p>
            <a:pPr algn="l" rtl="0" fontAlgn="base">
              <a:buFont typeface="+mj-lt"/>
              <a:buAutoNum type="arabicPeriod" startAt="3"/>
            </a:pPr>
            <a:r>
              <a:rPr lang="en-US" sz="1800" b="1" i="0">
                <a:solidFill>
                  <a:srgbClr val="000000"/>
                </a:solidFill>
                <a:effectLst/>
                <a:highlight>
                  <a:srgbClr val="FFFFFF"/>
                </a:highlight>
                <a:latin typeface="Aptos" panose="020B0004020202020204" pitchFamily="34" charset="0"/>
              </a:rPr>
              <a:t> Modernize applications and data platforms</a:t>
            </a:r>
            <a:r>
              <a:rPr lang="en-US" sz="1800" b="0" i="0">
                <a:solidFill>
                  <a:srgbClr val="000000"/>
                </a:solidFill>
                <a:effectLst/>
                <a:highlight>
                  <a:srgbClr val="FFFFFF"/>
                </a:highlight>
                <a:latin typeface="Aptos" panose="020B0004020202020204" pitchFamily="34" charset="0"/>
              </a:rPr>
              <a:t>: Modernize applications and data platforms to take advantage of cloud-native services and improve scalability, performance, and cost-efficiency. Leverage </a:t>
            </a:r>
            <a:r>
              <a:rPr lang="en-US" sz="1800" b="0" i="0" u="sng" strike="noStrike">
                <a:solidFill>
                  <a:srgbClr val="467886"/>
                </a:solidFill>
                <a:effectLst/>
                <a:highlight>
                  <a:srgbClr val="FFFFFF"/>
                </a:highlight>
                <a:latin typeface="Aptos" panose="020B0004020202020204" pitchFamily="34" charset="0"/>
                <a:hlinkClick r:id="rId4"/>
              </a:rPr>
              <a:t>Azure App Service</a:t>
            </a:r>
            <a:r>
              <a:rPr lang="en-US" sz="1800" b="0" i="0">
                <a:solidFill>
                  <a:srgbClr val="000000"/>
                </a:solidFill>
                <a:effectLst/>
                <a:highlight>
                  <a:srgbClr val="FFFFFF"/>
                </a:highlight>
                <a:latin typeface="Aptos" panose="020B0004020202020204" pitchFamily="34" charset="0"/>
              </a:rPr>
              <a:t> for web and mobile applications, </a:t>
            </a:r>
            <a:r>
              <a:rPr lang="en-US" sz="1800" b="0" i="0" u="sng" strike="noStrike">
                <a:solidFill>
                  <a:srgbClr val="467886"/>
                </a:solidFill>
                <a:effectLst/>
                <a:highlight>
                  <a:srgbClr val="FFFFFF"/>
                </a:highlight>
                <a:latin typeface="Aptos" panose="020B0004020202020204" pitchFamily="34" charset="0"/>
                <a:hlinkClick r:id="rId5"/>
              </a:rPr>
              <a:t>Azure Kubernetes Service (AKS)</a:t>
            </a:r>
            <a:r>
              <a:rPr lang="en-US" sz="1800" b="0" i="0">
                <a:solidFill>
                  <a:srgbClr val="000000"/>
                </a:solidFill>
                <a:effectLst/>
                <a:highlight>
                  <a:srgbClr val="FFFFFF"/>
                </a:highlight>
                <a:latin typeface="Aptos" panose="020B0004020202020204" pitchFamily="34" charset="0"/>
              </a:rPr>
              <a:t> for containerized applications, and </a:t>
            </a:r>
            <a:r>
              <a:rPr lang="en-US" sz="1800" b="0" i="0" u="sng" strike="noStrike">
                <a:solidFill>
                  <a:srgbClr val="467886"/>
                </a:solidFill>
                <a:effectLst/>
                <a:highlight>
                  <a:srgbClr val="FFFFFF"/>
                </a:highlight>
                <a:latin typeface="Aptos" panose="020B0004020202020204" pitchFamily="34" charset="0"/>
                <a:hlinkClick r:id="rId6"/>
              </a:rPr>
              <a:t>Azure Cosmos DB</a:t>
            </a:r>
            <a:r>
              <a:rPr lang="en-US" sz="1800" b="0" i="0">
                <a:solidFill>
                  <a:srgbClr val="000000"/>
                </a:solidFill>
                <a:effectLst/>
                <a:highlight>
                  <a:srgbClr val="FFFFFF"/>
                </a:highlight>
                <a:latin typeface="Aptos" panose="020B0004020202020204" pitchFamily="34" charset="0"/>
              </a:rPr>
              <a:t> for globally distributed, multi-model databases. </a:t>
            </a:r>
          </a:p>
          <a:p>
            <a:pPr algn="l" rtl="0" fontAlgn="base">
              <a:buFont typeface="+mj-lt"/>
              <a:buAutoNum type="arabicPeriod" startAt="3"/>
            </a:pPr>
            <a:r>
              <a:rPr lang="en-US" sz="1800" b="1" i="0">
                <a:solidFill>
                  <a:srgbClr val="000000"/>
                </a:solidFill>
                <a:effectLst/>
                <a:highlight>
                  <a:srgbClr val="FFFFFF"/>
                </a:highlight>
                <a:latin typeface="Aptos" panose="020B0004020202020204" pitchFamily="34" charset="0"/>
              </a:rPr>
              <a:t> Establish platform landing zone</a:t>
            </a:r>
            <a:r>
              <a:rPr lang="en-US" sz="1800" b="0" i="0">
                <a:solidFill>
                  <a:srgbClr val="000000"/>
                </a:solidFill>
                <a:effectLst/>
                <a:highlight>
                  <a:srgbClr val="FFFFFF"/>
                </a:highlight>
                <a:latin typeface="Aptos" panose="020B0004020202020204" pitchFamily="34" charset="0"/>
              </a:rPr>
              <a:t>: Establish a platform landing zone that Implement the </a:t>
            </a:r>
            <a:r>
              <a:rPr lang="en-US" sz="1800" b="0" i="0" u="sng" strike="noStrike">
                <a:solidFill>
                  <a:srgbClr val="467886"/>
                </a:solidFill>
                <a:effectLst/>
                <a:highlight>
                  <a:srgbClr val="FFFFFF"/>
                </a:highlight>
                <a:latin typeface="Aptos" panose="020B0004020202020204" pitchFamily="34" charset="0"/>
                <a:hlinkClick r:id="rId7"/>
              </a:rPr>
              <a:t>Azure OpenAI Baseline Landing Zone</a:t>
            </a:r>
            <a:r>
              <a:rPr lang="en-US" sz="1800" b="0" i="0">
                <a:solidFill>
                  <a:srgbClr val="000000"/>
                </a:solidFill>
                <a:effectLst/>
                <a:highlight>
                  <a:srgbClr val="FFFFFF"/>
                </a:highlight>
                <a:latin typeface="Aptos" panose="020B0004020202020204" pitchFamily="34" charset="0"/>
              </a:rPr>
              <a:t> reference architecture to establish a secure and well-architected foundation for AI workloads. This landing zone provides a baseline environment with pre-configured networking, identity, and security components, ensuring a consistent and compliant starting point for AI projects.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58D4-BD80-4EB1-BE64-8CAB5D6EE4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3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2</a:t>
            </a:fld>
            <a:endParaRPr lang="en-AU"/>
          </a:p>
        </p:txBody>
      </p:sp>
    </p:spTree>
    <p:extLst>
      <p:ext uri="{BB962C8B-B14F-4D97-AF65-F5344CB8AC3E}">
        <p14:creationId xmlns:p14="http://schemas.microsoft.com/office/powerpoint/2010/main" val="3228874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58D4-BD80-4EB1-BE64-8CAB5D6EE4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7845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080" indent="-457200" defTabSz="914400">
              <a:lnSpc>
                <a:spcPct val="107000"/>
              </a:lnSpc>
              <a:spcBef>
                <a:spcPts val="0"/>
              </a:spcBef>
              <a:spcAft>
                <a:spcPts val="800"/>
              </a:spcAft>
              <a:buSzTx/>
              <a:buFont typeface="+mj-lt"/>
              <a:buAutoNum type="arabicPeriod"/>
              <a:defRPr/>
            </a:pP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Leverage native monitoring systems to manage and secure your AI workloads</a:t>
            </a:r>
          </a:p>
          <a:p>
            <a:pPr marL="640080" indent="-457200" defTabSz="914400">
              <a:lnSpc>
                <a:spcPct val="107000"/>
              </a:lnSpc>
              <a:spcBef>
                <a:spcPts val="0"/>
              </a:spcBef>
              <a:spcAft>
                <a:spcPts val="800"/>
              </a:spcAft>
              <a:buSzTx/>
              <a:buFont typeface="+mj-lt"/>
              <a:buAutoNum type="arabicPeriod"/>
              <a:defRPr/>
            </a:pPr>
            <a:endParaRPr lang="en-US" sz="1200">
              <a:latin typeface="Segoe UI" panose="020B0502040204020203" pitchFamily="34" charset="0"/>
              <a:ea typeface="Calibri" panose="020F0502020204030204" pitchFamily="34" charset="0"/>
              <a:cs typeface="Arial" panose="020B0604020202020204" pitchFamily="34" charset="0"/>
            </a:endParaRPr>
          </a:p>
          <a:p>
            <a:pPr marL="640080" indent="-457200" defTabSz="914400">
              <a:lnSpc>
                <a:spcPct val="107000"/>
              </a:lnSpc>
              <a:spcBef>
                <a:spcPts val="0"/>
              </a:spcBef>
              <a:spcAft>
                <a:spcPts val="800"/>
              </a:spcAft>
              <a:buSzTx/>
              <a:buFont typeface="+mj-lt"/>
              <a:buAutoNum type="arabicPeriod"/>
              <a:defRPr/>
            </a:pP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Mini</a:t>
            </a:r>
            <a:r>
              <a:rPr lang="en-US" sz="1200" err="1">
                <a:latin typeface="Segoe UI" panose="020B0502040204020203" pitchFamily="34" charset="0"/>
                <a:ea typeface="Calibri" panose="020F0502020204030204" pitchFamily="34" charset="0"/>
                <a:cs typeface="Arial" panose="020B0604020202020204" pitchFamily="34" charset="0"/>
              </a:rPr>
              <a:t>mize</a:t>
            </a:r>
            <a:r>
              <a:rPr lang="en-US" sz="1200">
                <a:latin typeface="Segoe UI" panose="020B0502040204020203" pitchFamily="34" charset="0"/>
                <a:ea typeface="Calibri" panose="020F0502020204030204" pitchFamily="34" charset="0"/>
                <a:cs typeface="Arial" panose="020B0604020202020204" pitchFamily="34" charset="0"/>
              </a:rPr>
              <a:t> hallucinations and other errors with prompt/response troubleshooting</a:t>
            </a:r>
            <a:endPar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endParaRPr>
          </a:p>
          <a:p>
            <a:pPr marL="640080" indent="-457200" defTabSz="914400">
              <a:lnSpc>
                <a:spcPct val="107000"/>
              </a:lnSpc>
              <a:spcBef>
                <a:spcPts val="0"/>
              </a:spcBef>
              <a:spcAft>
                <a:spcPts val="800"/>
              </a:spcAft>
              <a:buSzTx/>
              <a:buFont typeface="+mj-lt"/>
              <a:buAutoNum type="arabicPeriod"/>
              <a:defRPr/>
            </a:pPr>
            <a:endPar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endParaRPr>
          </a:p>
          <a:p>
            <a:pPr marL="640080" indent="-457200" defTabSz="914400">
              <a:lnSpc>
                <a:spcPct val="107000"/>
              </a:lnSpc>
              <a:spcBef>
                <a:spcPts val="0"/>
              </a:spcBef>
              <a:spcAft>
                <a:spcPts val="800"/>
              </a:spcAft>
              <a:buSzTx/>
              <a:buFont typeface="+mj-lt"/>
              <a:buAutoNum type="arabicPeriod"/>
              <a:defRPr/>
            </a:pP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Look for cost management and optimization opportunities as new pricing offers become available</a:t>
            </a:r>
          </a:p>
          <a:p>
            <a:pPr marL="640080" indent="-457200" defTabSz="914400">
              <a:lnSpc>
                <a:spcPct val="107000"/>
              </a:lnSpc>
              <a:spcBef>
                <a:spcPts val="0"/>
              </a:spcBef>
              <a:spcAft>
                <a:spcPts val="800"/>
              </a:spcAft>
              <a:buSzTx/>
              <a:buFont typeface="+mj-lt"/>
              <a:buAutoNum type="arabicPeriod"/>
              <a:defRPr/>
            </a:pPr>
            <a:endParaRPr lang="en-US" sz="1200">
              <a:latin typeface="Segoe UI" panose="020B0502040204020203" pitchFamily="34" charset="0"/>
              <a:ea typeface="Calibri" panose="020F0502020204030204" pitchFamily="34" charset="0"/>
              <a:cs typeface="Arial" panose="020B0604020202020204" pitchFamily="34" charset="0"/>
            </a:endParaRPr>
          </a:p>
          <a:p>
            <a:pPr marL="640080" indent="-457200" defTabSz="914400">
              <a:lnSpc>
                <a:spcPct val="107000"/>
              </a:lnSpc>
              <a:spcBef>
                <a:spcPts val="0"/>
              </a:spcBef>
              <a:spcAft>
                <a:spcPts val="800"/>
              </a:spcAft>
              <a:buSzTx/>
              <a:buFont typeface="+mj-lt"/>
              <a:buAutoNum type="arabicPeriod"/>
              <a:defRPr/>
            </a:pPr>
            <a:r>
              <a:rPr lang="en-US" sz="1200">
                <a:latin typeface="Segoe UI" panose="020B0502040204020203" pitchFamily="34" charset="0"/>
                <a:ea typeface="Calibri" panose="020F0502020204030204" pitchFamily="34" charset="0"/>
                <a:cs typeface="Arial" panose="020B0604020202020204" pitchFamily="34" charset="0"/>
              </a:rPr>
              <a:t>Use security/reliability accelerators that </a:t>
            </a:r>
            <a:r>
              <a:rPr kumimoji="0" lang="en-US" sz="12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take advantage of changes in the underlying cloud and AI platforms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F58D4-BD80-4EB1-BE64-8CAB5D6EE4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350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28A1A-F8AA-4540-A1FF-810195DD46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044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2632384"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1645301" marR="0" lvl="0" indent="0" algn="l" defTabSz="2631614"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2632384"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34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2632384" rtl="0" eaLnBrk="1" fontAlgn="auto" latinLnBrk="0" hangingPunct="1">
                <a:lnSpc>
                  <a:spcPct val="100000"/>
                </a:lnSpc>
                <a:spcBef>
                  <a:spcPts val="0"/>
                </a:spcBef>
                <a:spcAft>
                  <a:spcPts val="0"/>
                </a:spcAft>
                <a:buClrTx/>
                <a:buSzTx/>
                <a:buFontTx/>
                <a:buNone/>
                <a:tabLst/>
                <a:defRPr/>
              </a:pPr>
              <a:t>11/19/2024 4:23 AM</a:t>
            </a:fld>
            <a:endParaRPr kumimoji="0" lang="en-US" sz="3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263238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34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2632384" rtl="0" eaLnBrk="1" fontAlgn="auto" latinLnBrk="0" hangingPunct="1">
                <a:lnSpc>
                  <a:spcPct val="100000"/>
                </a:lnSpc>
                <a:spcBef>
                  <a:spcPts val="0"/>
                </a:spcBef>
                <a:spcAft>
                  <a:spcPts val="0"/>
                </a:spcAft>
                <a:buClrTx/>
                <a:buSzTx/>
                <a:buFontTx/>
                <a:buNone/>
                <a:tabLst/>
                <a:defRPr/>
              </a:pPr>
              <a:t>23</a:t>
            </a:fld>
            <a:endParaRPr kumimoji="0" lang="en-US" sz="34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9DE4B4B9-1147-42F6-83B5-51EC41D55C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0112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69D98E-00C0-4BFC-8AEA-80D645241C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2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3</a:t>
            </a:fld>
            <a:endParaRPr lang="en-AU"/>
          </a:p>
        </p:txBody>
      </p:sp>
    </p:spTree>
    <p:extLst>
      <p:ext uri="{BB962C8B-B14F-4D97-AF65-F5344CB8AC3E}">
        <p14:creationId xmlns:p14="http://schemas.microsoft.com/office/powerpoint/2010/main" val="200100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4</a:t>
            </a:fld>
            <a:endParaRPr lang="en-AU"/>
          </a:p>
        </p:txBody>
      </p:sp>
    </p:spTree>
    <p:extLst>
      <p:ext uri="{BB962C8B-B14F-4D97-AF65-F5344CB8AC3E}">
        <p14:creationId xmlns:p14="http://schemas.microsoft.com/office/powerpoint/2010/main" val="64668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FA68-1583-1EA1-D00C-2316CBEC9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AE3C6-579F-0DA8-9DAD-BE8D3C237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BE4BD-EB3B-06E6-2B5B-11D9D62D87C4}"/>
              </a:ext>
            </a:extLst>
          </p:cNvPr>
          <p:cNvSpPr>
            <a:spLocks noGrp="1"/>
          </p:cNvSpPr>
          <p:nvPr>
            <p:ph type="body" idx="1"/>
          </p:nvPr>
        </p:nvSpPr>
        <p:spPr/>
        <p:txBody>
          <a:bodyPr/>
          <a:lstStyle/>
          <a:p>
            <a:pPr>
              <a:lnSpc>
                <a:spcPct val="107000"/>
              </a:lnSpc>
              <a:spcAft>
                <a:spcPts val="800"/>
              </a:spcAft>
            </a:pPr>
            <a:r>
              <a:rPr lang="en-US" dirty="0"/>
              <a:t>Paul</a:t>
            </a:r>
          </a:p>
        </p:txBody>
      </p:sp>
      <p:sp>
        <p:nvSpPr>
          <p:cNvPr id="4" name="Header Placeholder 3">
            <a:extLst>
              <a:ext uri="{FF2B5EF4-FFF2-40B4-BE49-F238E27FC236}">
                <a16:creationId xmlns:a16="http://schemas.microsoft.com/office/drawing/2014/main" id="{A033B43C-4A81-5A8B-D741-696A6A4773B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9E4E183-0333-DF1B-398F-23C6F5710D5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60E5E99-75DB-A068-EE8C-A85F49685E6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11/19/2024 4:23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AC3732F-BD8B-1D39-470E-25AF92D2B41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0761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 – Discuss Shadow AI … employee AI usage policy </a:t>
            </a:r>
          </a:p>
        </p:txBody>
      </p:sp>
      <p:sp>
        <p:nvSpPr>
          <p:cNvPr id="4" name="Slide Number Placeholder 3"/>
          <p:cNvSpPr>
            <a:spLocks noGrp="1"/>
          </p:cNvSpPr>
          <p:nvPr>
            <p:ph type="sldNum" sz="quarter" idx="5"/>
          </p:nvPr>
        </p:nvSpPr>
        <p:spPr/>
        <p:txBody>
          <a:bodyPr/>
          <a:lstStyle/>
          <a:p>
            <a:fld id="{00E78057-E78B-41D6-A27A-3B77A9D18C1C}" type="slidenum">
              <a:rPr lang="en-AU" smtClean="0"/>
              <a:t>6</a:t>
            </a:fld>
            <a:endParaRPr lang="en-AU"/>
          </a:p>
        </p:txBody>
      </p:sp>
    </p:spTree>
    <p:extLst>
      <p:ext uri="{BB962C8B-B14F-4D97-AF65-F5344CB8AC3E}">
        <p14:creationId xmlns:p14="http://schemas.microsoft.com/office/powerpoint/2010/main" val="73378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a:t>
            </a:r>
          </a:p>
        </p:txBody>
      </p:sp>
      <p:sp>
        <p:nvSpPr>
          <p:cNvPr id="4" name="Slide Number Placeholder 3"/>
          <p:cNvSpPr>
            <a:spLocks noGrp="1"/>
          </p:cNvSpPr>
          <p:nvPr>
            <p:ph type="sldNum" sz="quarter" idx="5"/>
          </p:nvPr>
        </p:nvSpPr>
        <p:spPr/>
        <p:txBody>
          <a:bodyPr/>
          <a:lstStyle/>
          <a:p>
            <a:fld id="{00E78057-E78B-41D6-A27A-3B77A9D18C1C}" type="slidenum">
              <a:rPr lang="en-AU" smtClean="0"/>
              <a:t>7</a:t>
            </a:fld>
            <a:endParaRPr lang="en-AU"/>
          </a:p>
        </p:txBody>
      </p:sp>
    </p:spTree>
    <p:extLst>
      <p:ext uri="{BB962C8B-B14F-4D97-AF65-F5344CB8AC3E}">
        <p14:creationId xmlns:p14="http://schemas.microsoft.com/office/powerpoint/2010/main" val="211516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a:spcBef>
                <a:spcPts val="0"/>
              </a:spcBef>
              <a:spcAft>
                <a:spcPts val="0"/>
              </a:spcAft>
            </a:pPr>
            <a:r>
              <a:rPr lang="en-US" b="0" i="0" dirty="0">
                <a:solidFill>
                  <a:srgbClr val="000000"/>
                </a:solidFill>
                <a:effectLst/>
                <a:latin typeface="Raleway" pitchFamily="2" charset="0"/>
              </a:rPr>
              <a:t>Zeeshan</a:t>
            </a:r>
          </a:p>
          <a:p>
            <a:pPr marL="0" marR="0" lvl="0">
              <a:spcBef>
                <a:spcPts val="0"/>
              </a:spcBef>
              <a:spcAft>
                <a:spcPts val="0"/>
              </a:spcAft>
            </a:pPr>
            <a:endParaRPr lang="en-US" b="0" i="0" dirty="0">
              <a:solidFill>
                <a:srgbClr val="000000"/>
              </a:solidFill>
              <a:effectLst/>
              <a:latin typeface="Raleway" pitchFamily="2" charset="0"/>
            </a:endParaRPr>
          </a:p>
          <a:p>
            <a:pPr marL="0" marR="0" lvl="0">
              <a:spcBef>
                <a:spcPts val="0"/>
              </a:spcBef>
              <a:spcAft>
                <a:spcPts val="0"/>
              </a:spcAft>
            </a:pPr>
            <a:r>
              <a:rPr lang="en-US" b="0" i="0" dirty="0">
                <a:solidFill>
                  <a:srgbClr val="000000"/>
                </a:solidFill>
                <a:effectLst/>
                <a:latin typeface="Raleway" pitchFamily="2" charset="0"/>
              </a:rPr>
              <a:t>Let’s review some of the key challenges nonprofits are facing through the lens of program delivery, fundraising, and operations…</a:t>
            </a:r>
          </a:p>
          <a:p>
            <a:pPr marL="0" marR="0" lvl="0">
              <a:spcBef>
                <a:spcPts val="0"/>
              </a:spcBef>
              <a:spcAft>
                <a:spcPts val="0"/>
              </a:spcAft>
            </a:pPr>
            <a:endParaRPr lang="en-US" b="0" i="0" dirty="0">
              <a:solidFill>
                <a:srgbClr val="000000"/>
              </a:solidFill>
              <a:effectLst/>
              <a:latin typeface="Raleway" pitchFamily="2" charset="0"/>
            </a:endParaRPr>
          </a:p>
          <a:p>
            <a:pPr marL="0" marR="0" lvl="0">
              <a:spcBef>
                <a:spcPts val="0"/>
              </a:spcBef>
              <a:spcAft>
                <a:spcPts val="0"/>
              </a:spcAft>
            </a:pPr>
            <a:r>
              <a:rPr lang="en-US" b="0" i="0" dirty="0">
                <a:solidFill>
                  <a:srgbClr val="000000"/>
                </a:solidFill>
                <a:effectLst/>
                <a:latin typeface="Raleway" pitchFamily="2" charset="0"/>
              </a:rPr>
              <a:t>In this day &amp; age, it’s all about doing more with less.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D2D3B-F373-4C79-95B2-E12F878D5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4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EBB7E-DB62-F3B6-4391-73D256B60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5F2E5-07B0-ACE2-EB6F-3845D0EDA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98B5F-332B-194B-757F-D1061DB569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Zeeshan</a:t>
            </a:r>
          </a:p>
          <a:p>
            <a:endParaRPr lang="en-US" b="0" i="0">
              <a:solidFill>
                <a:srgbClr val="111111"/>
              </a:solidFill>
              <a:effectLst/>
              <a:latin typeface="-apple-system"/>
            </a:endParaRPr>
          </a:p>
          <a:p>
            <a:r>
              <a:rPr lang="en-US" b="0" i="0">
                <a:solidFill>
                  <a:srgbClr val="111111"/>
                </a:solidFill>
                <a:effectLst/>
                <a:latin typeface="-apple-system"/>
              </a:rPr>
              <a:t>Copilot </a:t>
            </a:r>
            <a:r>
              <a:rPr lang="en-US" b="0" i="0" dirty="0">
                <a:solidFill>
                  <a:srgbClr val="111111"/>
                </a:solidFill>
                <a:effectLst/>
                <a:latin typeface="-apple-system"/>
              </a:rPr>
              <a:t>assists in crafting compelling fundraising emails, grant proposals, and donor thank-you notes. Personalize messages to strengthen donor relationships.</a:t>
            </a:r>
            <a:endParaRPr lang="en-US" dirty="0"/>
          </a:p>
        </p:txBody>
      </p:sp>
      <p:sp>
        <p:nvSpPr>
          <p:cNvPr id="4" name="Slide Number Placeholder 3">
            <a:extLst>
              <a:ext uri="{FF2B5EF4-FFF2-40B4-BE49-F238E27FC236}">
                <a16:creationId xmlns:a16="http://schemas.microsoft.com/office/drawing/2014/main" id="{9EDD184F-3E2A-0C80-9B39-7B3DAF70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654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9.xml"/><Relationship Id="rId4" Type="http://schemas.microsoft.com/office/2007/relationships/hdphoto" Target="../media/hdphoto2.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9.xml"/><Relationship Id="rId4" Type="http://schemas.microsoft.com/office/2007/relationships/hdphoto" Target="../media/hdphoto3.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9.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9.xml"/><Relationship Id="rId4" Type="http://schemas.microsoft.com/office/2007/relationships/hdphoto" Target="../media/hdphoto3.wdp"/></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0.xml"/><Relationship Id="rId4" Type="http://schemas.openxmlformats.org/officeDocument/2006/relationships/image" Target="../media/image11.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0.xml"/><Relationship Id="rId4" Type="http://schemas.openxmlformats.org/officeDocument/2006/relationships/image" Target="../media/image43.jpe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0.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8.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emf"/><Relationship Id="rId1" Type="http://schemas.openxmlformats.org/officeDocument/2006/relationships/slideMaster" Target="../slideMasters/slideMaster12.xml"/><Relationship Id="rId5" Type="http://schemas.openxmlformats.org/officeDocument/2006/relationships/image" Target="../media/image82.wmf"/><Relationship Id="rId4" Type="http://schemas.openxmlformats.org/officeDocument/2006/relationships/image" Target="../media/image81.wmf"/></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2471-4EC5-92B2-BDB0-CF0BEB2B4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CE1E8B-4DDB-6EA7-7317-0C452411A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0D1611-7910-F50D-95F8-3EB6E5177443}"/>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BE9BE6F1-870B-10D2-19D1-BBB67E2FD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BC952-6EE6-676B-AFF9-9F74535A94F5}"/>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239201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42-DE1E-7BDF-BABA-74AA367DFB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54F948-DA6C-0D54-4BD8-34AE3944AF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1CD0D-88EC-8F76-3009-1A830F3E55A9}"/>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F39D3022-251C-30A0-03EF-497399F82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DE8BA-D8BA-B14A-2EBC-5CCFDA74E051}"/>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3585720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654681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366256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746184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8758716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pic>
        <p:nvPicPr>
          <p:cNvPr id="8" name="Picture 7" descr="A close up of a colorful paper&#10;&#10;Description automatically generated">
            <a:extLst>
              <a:ext uri="{FF2B5EF4-FFF2-40B4-BE49-F238E27FC236}">
                <a16:creationId xmlns:a16="http://schemas.microsoft.com/office/drawing/2014/main" id="{4098A1A4-72D7-9974-7700-B4D128ACED4F}"/>
              </a:ext>
            </a:extLst>
          </p:cNvPr>
          <p:cNvPicPr>
            <a:picLocks noChangeAspect="1"/>
          </p:cNvPicPr>
          <p:nvPr userDrawn="1"/>
        </p:nvPicPr>
        <p:blipFill rotWithShape="1">
          <a:blip r:embed="rId2"/>
          <a:srcRect l="53283" r="2869"/>
          <a:stretch/>
        </p:blipFill>
        <p:spPr>
          <a:xfrm>
            <a:off x="7228114" y="292100"/>
            <a:ext cx="4659086" cy="5976938"/>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0763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7351950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vice 2">
    <p:spTree>
      <p:nvGrpSpPr>
        <p:cNvPr id="1" name=""/>
        <p:cNvGrpSpPr/>
        <p:nvPr/>
      </p:nvGrpSpPr>
      <p:grpSpPr>
        <a:xfrm>
          <a:off x="0" y="0"/>
          <a:ext cx="0" cy="0"/>
          <a:chOff x="0" y="0"/>
          <a:chExt cx="0" cy="0"/>
        </a:xfrm>
      </p:grpSpPr>
      <p:pic>
        <p:nvPicPr>
          <p:cNvPr id="3" name="Picture 2" descr="A close-up of a spiral&#10;&#10;Description automatically generated">
            <a:extLst>
              <a:ext uri="{FF2B5EF4-FFF2-40B4-BE49-F238E27FC236}">
                <a16:creationId xmlns:a16="http://schemas.microsoft.com/office/drawing/2014/main" id="{3117FEF8-62E3-EC02-1329-2468770772B6}"/>
              </a:ext>
            </a:extLst>
          </p:cNvPr>
          <p:cNvPicPr>
            <a:picLocks noChangeAspect="1"/>
          </p:cNvPicPr>
          <p:nvPr userDrawn="1"/>
        </p:nvPicPr>
        <p:blipFill rotWithShape="1">
          <a:blip r:embed="rId2"/>
          <a:srcRect t="41076" r="41052" b="23"/>
          <a:stretch/>
        </p:blipFill>
        <p:spPr>
          <a:xfrm>
            <a:off x="0" y="1"/>
            <a:ext cx="12192000" cy="6857999"/>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49244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816077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 Floating Square Photo Graphic">
    <p:spTree>
      <p:nvGrpSpPr>
        <p:cNvPr id="1" name=""/>
        <p:cNvGrpSpPr/>
        <p:nvPr/>
      </p:nvGrpSpPr>
      <p:grpSpPr>
        <a:xfrm>
          <a:off x="0" y="0"/>
          <a:ext cx="0" cy="0"/>
          <a:chOff x="0" y="0"/>
          <a:chExt cx="0" cy="0"/>
        </a:xfrm>
      </p:grpSpPr>
      <p:pic>
        <p:nvPicPr>
          <p:cNvPr id="19" name="Picture 18" descr="A close up of a colorful paper&#10;&#10;Description automatically generated">
            <a:extLst>
              <a:ext uri="{FF2B5EF4-FFF2-40B4-BE49-F238E27FC236}">
                <a16:creationId xmlns:a16="http://schemas.microsoft.com/office/drawing/2014/main" id="{D5587F9B-0EDF-E50B-C4BC-0186F9430719}"/>
              </a:ext>
            </a:extLst>
          </p:cNvPr>
          <p:cNvPicPr>
            <a:picLocks noChangeAspect="1"/>
          </p:cNvPicPr>
          <p:nvPr userDrawn="1"/>
        </p:nvPicPr>
        <p:blipFill rotWithShape="1">
          <a:blip r:embed="rId2"/>
          <a:srcRect l="40409" t="26788" r="18433"/>
          <a:stretch/>
        </p:blipFill>
        <p:spPr>
          <a:xfrm>
            <a:off x="6544300" y="585788"/>
            <a:ext cx="5076199" cy="5079046"/>
          </a:xfrm>
          <a:prstGeom prst="rect">
            <a:avLst/>
          </a:prstGeom>
        </p:spPr>
      </p:pic>
      <p:sp>
        <p:nvSpPr>
          <p:cNvPr id="13" name="Square">
            <a:extLst>
              <a:ext uri="{FF2B5EF4-FFF2-40B4-BE49-F238E27FC236}">
                <a16:creationId xmlns:a16="http://schemas.microsoft.com/office/drawing/2014/main" id="{CD4E65D4-0149-05A6-AC78-ED3627A5975E}"/>
              </a:ext>
            </a:extLst>
          </p:cNvPr>
          <p:cNvSpPr/>
          <p:nvPr userDrawn="1"/>
        </p:nvSpPr>
        <p:spPr>
          <a:xfrm>
            <a:off x="5940097" y="1148397"/>
            <a:ext cx="5120640" cy="5120640"/>
          </a:xfrm>
          <a:prstGeom prst="rect">
            <a:avLst/>
          </a:prstGeom>
          <a:gradFill>
            <a:gsLst>
              <a:gs pos="0">
                <a:srgbClr val="FFE399">
                  <a:alpha val="80000"/>
                </a:srgbClr>
              </a:gs>
              <a:gs pos="22465">
                <a:srgbClr val="F6A570">
                  <a:alpha val="40000"/>
                </a:srgbClr>
              </a:gs>
              <a:gs pos="41583">
                <a:srgbClr val="FF5C39">
                  <a:alpha val="0"/>
                </a:srgbClr>
              </a:gs>
              <a:gs pos="48805">
                <a:srgbClr val="FF5C39">
                  <a:alpha val="158"/>
                </a:srgbClr>
              </a:gs>
              <a:gs pos="55970">
                <a:srgbClr val="FF5C39">
                  <a:alpha val="317"/>
                </a:srgbClr>
              </a:gs>
              <a:gs pos="100000">
                <a:srgbClr val="FF5C39">
                  <a:alpha val="50000"/>
                </a:srgbClr>
              </a:gs>
            </a:gsLst>
            <a:lin ang="18900000"/>
          </a:gradFill>
          <a:ln w="12700">
            <a:miter lim="400000"/>
          </a:ln>
        </p:spPr>
        <p:txBody>
          <a:bodyPr lIns="146304" tIns="146304" rIns="146304" bIns="146304"/>
          <a:lstStyle/>
          <a:p>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749800"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544300" y="1752600"/>
            <a:ext cx="3912234" cy="3912234"/>
          </a:xfrm>
          <a:solidFill>
            <a:schemeClr val="tx1"/>
          </a:solidFill>
        </p:spPr>
        <p:txBody>
          <a:bodyPr lIns="0" tIns="914400" rIns="0" anchor="t" anchorCtr="0">
            <a:noAutofit/>
          </a:bodyPr>
          <a:lstStyle>
            <a:lvl1pPr marL="0" indent="0" algn="ctr">
              <a:lnSpc>
                <a:spcPct val="100000"/>
              </a:lnSpc>
              <a:buNone/>
              <a:defRPr sz="10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790383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Floating Square Photo Graphic 2">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01305EF0-EAC4-FB22-9A8C-E2B9DEA52D00}"/>
              </a:ext>
            </a:extLst>
          </p:cNvPr>
          <p:cNvSpPr/>
          <p:nvPr userDrawn="1"/>
        </p:nvSpPr>
        <p:spPr>
          <a:xfrm>
            <a:off x="5919788" y="-16074"/>
            <a:ext cx="6278745" cy="6890148"/>
          </a:xfrm>
          <a:prstGeom prst="rect">
            <a:avLst/>
          </a:prstGeom>
          <a:solidFill>
            <a:srgbClr val="325A61"/>
          </a:solidFill>
          <a:ln w="12700">
            <a:miter lim="400000"/>
          </a:ln>
        </p:spPr>
        <p:txBody>
          <a:bodyPr lIns="146304" tIns="146304" rIns="146304" bIns="146304"/>
          <a:lstStyle/>
          <a:p>
            <a:endParaRPr/>
          </a:p>
        </p:txBody>
      </p:sp>
      <p:pic>
        <p:nvPicPr>
          <p:cNvPr id="13" name="Picture 12" descr="A close-up of a spiral&#10;&#10;Description automatically generated">
            <a:extLst>
              <a:ext uri="{FF2B5EF4-FFF2-40B4-BE49-F238E27FC236}">
                <a16:creationId xmlns:a16="http://schemas.microsoft.com/office/drawing/2014/main" id="{27B37B92-2B88-B680-79AF-C8FBEB372FF1}"/>
              </a:ext>
            </a:extLst>
          </p:cNvPr>
          <p:cNvPicPr>
            <a:picLocks noChangeAspect="1"/>
          </p:cNvPicPr>
          <p:nvPr userDrawn="1"/>
        </p:nvPicPr>
        <p:blipFill rotWithShape="1">
          <a:blip r:embed="rId2"/>
          <a:srcRect l="5768" r="52101" b="24863"/>
          <a:stretch/>
        </p:blipFill>
        <p:spPr>
          <a:xfrm>
            <a:off x="5919787" y="1"/>
            <a:ext cx="5683949" cy="5706352"/>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3068637"/>
            <a:ext cx="3200400" cy="3200400"/>
          </a:xfrm>
          <a:solidFill>
            <a:schemeClr val="tx1"/>
          </a:solidFill>
        </p:spPr>
        <p:txBody>
          <a:bodyPr lIns="0" tIns="914400" rIns="0" anchor="t" anchorCtr="0">
            <a:noAutofit/>
          </a:bodyPr>
          <a:lstStyle>
            <a:lvl1pPr marL="0" indent="0" algn="ctr">
              <a:lnSpc>
                <a:spcPct val="100000"/>
              </a:lnSpc>
              <a:buNone/>
              <a:defRPr sz="10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00963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 Square Photo Graphic">
    <p:spTree>
      <p:nvGrpSpPr>
        <p:cNvPr id="1" name=""/>
        <p:cNvGrpSpPr/>
        <p:nvPr/>
      </p:nvGrpSpPr>
      <p:grpSpPr>
        <a:xfrm>
          <a:off x="0" y="0"/>
          <a:ext cx="0" cy="0"/>
          <a:chOff x="0" y="0"/>
          <a:chExt cx="0" cy="0"/>
        </a:xfrm>
      </p:grpSpPr>
      <p:pic>
        <p:nvPicPr>
          <p:cNvPr id="12" name="Picture 11" descr="A close up of a colorful paper&#10;&#10;Description automatically generated">
            <a:extLst>
              <a:ext uri="{FF2B5EF4-FFF2-40B4-BE49-F238E27FC236}">
                <a16:creationId xmlns:a16="http://schemas.microsoft.com/office/drawing/2014/main" id="{13F3D321-35EF-3FCA-D704-3DF8CCB7FA2C}"/>
              </a:ext>
            </a:extLst>
          </p:cNvPr>
          <p:cNvPicPr>
            <a:picLocks noChangeAspect="1"/>
          </p:cNvPicPr>
          <p:nvPr userDrawn="1"/>
        </p:nvPicPr>
        <p:blipFill rotWithShape="1">
          <a:blip r:embed="rId2"/>
          <a:srcRect l="27513" r="16269"/>
          <a:stretch/>
        </p:blipFill>
        <p:spPr>
          <a:xfrm>
            <a:off x="5334001" y="0"/>
            <a:ext cx="6858000" cy="6861846"/>
          </a:xfrm>
          <a:prstGeom prst="rect">
            <a:avLst/>
          </a:prstGeom>
        </p:spPr>
      </p:pic>
      <p:sp>
        <p:nvSpPr>
          <p:cNvPr id="7" name="Square">
            <a:extLst>
              <a:ext uri="{FF2B5EF4-FFF2-40B4-BE49-F238E27FC236}">
                <a16:creationId xmlns:a16="http://schemas.microsoft.com/office/drawing/2014/main" id="{59924524-2A9E-BD7E-8BA2-DB53D96DD871}"/>
              </a:ext>
            </a:extLst>
          </p:cNvPr>
          <p:cNvSpPr/>
          <p:nvPr userDrawn="1"/>
        </p:nvSpPr>
        <p:spPr>
          <a:xfrm>
            <a:off x="6202680" y="868680"/>
            <a:ext cx="5120640" cy="5120640"/>
          </a:xfrm>
          <a:prstGeom prst="rect">
            <a:avLst/>
          </a:prstGeom>
          <a:gradFill>
            <a:gsLst>
              <a:gs pos="0">
                <a:srgbClr val="FFE399">
                  <a:alpha val="80000"/>
                </a:srgbClr>
              </a:gs>
              <a:gs pos="22465">
                <a:srgbClr val="F6A570">
                  <a:alpha val="40000"/>
                </a:srgbClr>
              </a:gs>
              <a:gs pos="41583">
                <a:srgbClr val="FF5C39">
                  <a:alpha val="0"/>
                </a:srgbClr>
              </a:gs>
              <a:gs pos="48805">
                <a:srgbClr val="FF5C39">
                  <a:alpha val="158"/>
                </a:srgbClr>
              </a:gs>
              <a:gs pos="55970">
                <a:srgbClr val="FF5C39">
                  <a:alpha val="317"/>
                </a:srgbClr>
              </a:gs>
              <a:gs pos="100000">
                <a:srgbClr val="FF5C39">
                  <a:alpha val="50000"/>
                </a:srgbClr>
              </a:gs>
            </a:gsLst>
            <a:lin ang="18900000"/>
          </a:gradFill>
          <a:ln w="12700">
            <a:miter lim="400000"/>
          </a:ln>
        </p:spPr>
        <p:txBody>
          <a:bodyPr lIns="146304" tIns="146304" rIns="146304" bIns="146304"/>
          <a:lstStyle/>
          <a:p>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solidFill>
            <a:schemeClr val="tx1"/>
          </a:solidFill>
        </p:spPr>
        <p:txBody>
          <a:bodyPr lIns="0" tIns="1188720" rIns="0" anchor="t" anchorCtr="0">
            <a:noAutofit/>
          </a:bodyPr>
          <a:lstStyle>
            <a:lvl1pPr marL="0" indent="0" algn="ctr">
              <a:lnSpc>
                <a:spcPct val="100000"/>
              </a:lnSpc>
              <a:buNone/>
              <a:defRPr sz="12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6599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 Square Photo Graphic 2">
    <p:spTree>
      <p:nvGrpSpPr>
        <p:cNvPr id="1" name=""/>
        <p:cNvGrpSpPr/>
        <p:nvPr/>
      </p:nvGrpSpPr>
      <p:grpSpPr>
        <a:xfrm>
          <a:off x="0" y="0"/>
          <a:ext cx="0" cy="0"/>
          <a:chOff x="0" y="0"/>
          <a:chExt cx="0" cy="0"/>
        </a:xfrm>
      </p:grpSpPr>
      <p:pic>
        <p:nvPicPr>
          <p:cNvPr id="11" name="Picture 10" descr="A close-up of a spiral&#10;&#10;Description automatically generated">
            <a:extLst>
              <a:ext uri="{FF2B5EF4-FFF2-40B4-BE49-F238E27FC236}">
                <a16:creationId xmlns:a16="http://schemas.microsoft.com/office/drawing/2014/main" id="{5B1B145A-44EF-E1DF-CB05-2BA9B2DB9F34}"/>
              </a:ext>
            </a:extLst>
          </p:cNvPr>
          <p:cNvPicPr>
            <a:picLocks noChangeAspect="1"/>
          </p:cNvPicPr>
          <p:nvPr userDrawn="1"/>
        </p:nvPicPr>
        <p:blipFill rotWithShape="1">
          <a:blip r:embed="rId2"/>
          <a:srcRect l="28707" t="12025" r="28707" b="12025"/>
          <a:stretch/>
        </p:blipFill>
        <p:spPr>
          <a:xfrm>
            <a:off x="5334000" y="1"/>
            <a:ext cx="6858000" cy="6885030"/>
          </a:xfrm>
          <a:prstGeom prst="rect">
            <a:avLst/>
          </a:prstGeom>
        </p:spPr>
      </p:pic>
      <p:sp>
        <p:nvSpPr>
          <p:cNvPr id="7" name="Square">
            <a:extLst>
              <a:ext uri="{FF2B5EF4-FFF2-40B4-BE49-F238E27FC236}">
                <a16:creationId xmlns:a16="http://schemas.microsoft.com/office/drawing/2014/main" id="{59924524-2A9E-BD7E-8BA2-DB53D96DD871}"/>
              </a:ext>
            </a:extLst>
          </p:cNvPr>
          <p:cNvSpPr/>
          <p:nvPr userDrawn="1"/>
        </p:nvSpPr>
        <p:spPr>
          <a:xfrm>
            <a:off x="6202680" y="868680"/>
            <a:ext cx="5120640" cy="5120640"/>
          </a:xfrm>
          <a:prstGeom prst="rect">
            <a:avLst/>
          </a:prstGeom>
          <a:gradFill>
            <a:gsLst>
              <a:gs pos="0">
                <a:srgbClr val="FFE399">
                  <a:alpha val="80000"/>
                </a:srgbClr>
              </a:gs>
              <a:gs pos="22465">
                <a:srgbClr val="F6A570">
                  <a:alpha val="40000"/>
                </a:srgbClr>
              </a:gs>
              <a:gs pos="41583">
                <a:srgbClr val="FF5C39">
                  <a:alpha val="0"/>
                </a:srgbClr>
              </a:gs>
              <a:gs pos="48805">
                <a:srgbClr val="FF5C39">
                  <a:alpha val="158"/>
                </a:srgbClr>
              </a:gs>
              <a:gs pos="55970">
                <a:srgbClr val="FF5C39">
                  <a:alpha val="317"/>
                </a:srgbClr>
              </a:gs>
              <a:gs pos="100000">
                <a:srgbClr val="FF5C39">
                  <a:alpha val="50000"/>
                </a:srgbClr>
              </a:gs>
            </a:gsLst>
            <a:lin ang="18900000"/>
          </a:gradFill>
          <a:ln w="12700">
            <a:miter lim="400000"/>
          </a:ln>
        </p:spPr>
        <p:txBody>
          <a:bodyPr lIns="146304" tIns="146304" rIns="146304" bIns="146304"/>
          <a:lstStyle/>
          <a:p>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solidFill>
            <a:schemeClr val="tx1"/>
          </a:solidFill>
        </p:spPr>
        <p:txBody>
          <a:bodyPr lIns="0" tIns="1188720" rIns="0" anchor="t" anchorCtr="0">
            <a:noAutofit/>
          </a:bodyPr>
          <a:lstStyle>
            <a:lvl1pPr marL="0" indent="0" algn="ctr">
              <a:lnSpc>
                <a:spcPct val="100000"/>
              </a:lnSpc>
              <a:buNone/>
              <a:defRPr sz="12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918040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2EA346-FA72-1CB1-D6B7-F3A250E313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101A4F-5ED9-E2FB-8B84-77019814A4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35000-1F2D-5076-875D-C4FD8FF206A0}"/>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A5102D14-2835-67B3-2DCA-C292DBFD3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40BE8-C178-E410-DDEC-B71E62127E9B}"/>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9343125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 Square Photo Graphic 3">
    <p:spTree>
      <p:nvGrpSpPr>
        <p:cNvPr id="1" name=""/>
        <p:cNvGrpSpPr/>
        <p:nvPr/>
      </p:nvGrpSpPr>
      <p:grpSpPr>
        <a:xfrm>
          <a:off x="0" y="0"/>
          <a:ext cx="0" cy="0"/>
          <a:chOff x="0" y="0"/>
          <a:chExt cx="0" cy="0"/>
        </a:xfrm>
      </p:grpSpPr>
      <p:pic>
        <p:nvPicPr>
          <p:cNvPr id="12" name="Picture 11" descr="A close up of a balloon&#10;&#10;Description automatically generated">
            <a:extLst>
              <a:ext uri="{FF2B5EF4-FFF2-40B4-BE49-F238E27FC236}">
                <a16:creationId xmlns:a16="http://schemas.microsoft.com/office/drawing/2014/main" id="{9279B191-B390-A33E-43AA-4CC5DCB1EBD2}"/>
              </a:ext>
            </a:extLst>
          </p:cNvPr>
          <p:cNvPicPr>
            <a:picLocks noChangeAspect="1"/>
          </p:cNvPicPr>
          <p:nvPr userDrawn="1"/>
        </p:nvPicPr>
        <p:blipFill rotWithShape="1">
          <a:blip r:embed="rId2"/>
          <a:srcRect l="40886" r="4820" b="3486"/>
          <a:stretch/>
        </p:blipFill>
        <p:spPr>
          <a:xfrm>
            <a:off x="5334000" y="0"/>
            <a:ext cx="6853237" cy="6858000"/>
          </a:xfrm>
          <a:prstGeom prst="rect">
            <a:avLst/>
          </a:prstGeom>
        </p:spPr>
      </p:pic>
      <p:sp>
        <p:nvSpPr>
          <p:cNvPr id="7" name="Square">
            <a:extLst>
              <a:ext uri="{FF2B5EF4-FFF2-40B4-BE49-F238E27FC236}">
                <a16:creationId xmlns:a16="http://schemas.microsoft.com/office/drawing/2014/main" id="{59924524-2A9E-BD7E-8BA2-DB53D96DD871}"/>
              </a:ext>
            </a:extLst>
          </p:cNvPr>
          <p:cNvSpPr/>
          <p:nvPr userDrawn="1"/>
        </p:nvSpPr>
        <p:spPr>
          <a:xfrm>
            <a:off x="6202680" y="868680"/>
            <a:ext cx="5120640" cy="5120640"/>
          </a:xfrm>
          <a:prstGeom prst="rect">
            <a:avLst/>
          </a:prstGeom>
          <a:gradFill>
            <a:gsLst>
              <a:gs pos="0">
                <a:srgbClr val="FFE399">
                  <a:alpha val="80000"/>
                </a:srgbClr>
              </a:gs>
              <a:gs pos="22465">
                <a:srgbClr val="F6A570">
                  <a:alpha val="40000"/>
                </a:srgbClr>
              </a:gs>
              <a:gs pos="41583">
                <a:srgbClr val="FF5C39">
                  <a:alpha val="0"/>
                </a:srgbClr>
              </a:gs>
              <a:gs pos="48805">
                <a:srgbClr val="FF5C39">
                  <a:alpha val="158"/>
                </a:srgbClr>
              </a:gs>
              <a:gs pos="55970">
                <a:srgbClr val="FF5C39">
                  <a:alpha val="317"/>
                </a:srgbClr>
              </a:gs>
              <a:gs pos="100000">
                <a:srgbClr val="FF5C39">
                  <a:alpha val="50000"/>
                </a:srgbClr>
              </a:gs>
            </a:gsLst>
            <a:lin ang="18900000"/>
          </a:gradFill>
          <a:ln w="12700">
            <a:miter lim="400000"/>
          </a:ln>
        </p:spPr>
        <p:txBody>
          <a:bodyPr lIns="146304" tIns="146304" rIns="146304" bIns="146304"/>
          <a:lstStyle/>
          <a:p>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solidFill>
            <a:schemeClr val="tx1"/>
          </a:solidFill>
        </p:spPr>
        <p:txBody>
          <a:bodyPr lIns="0" tIns="1188720" rIns="0" anchor="t" anchorCtr="0">
            <a:noAutofit/>
          </a:bodyPr>
          <a:lstStyle>
            <a:lvl1pPr marL="0" indent="0" algn="ctr">
              <a:lnSpc>
                <a:spcPct val="100000"/>
              </a:lnSpc>
              <a:buNone/>
              <a:defRPr sz="12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3439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solidFill>
            <a:schemeClr val="tx1"/>
          </a:solid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10185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solidFill>
            <a:schemeClr val="tx1"/>
          </a:solid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62789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solidFill>
            <a:schemeClr val="tx1"/>
          </a:solid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03567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solidFill>
            <a:schemeClr val="tx1"/>
          </a:solidFill>
        </p:spPr>
        <p:txBody>
          <a:bodyPr vert="horz" wrap="square" lIns="0" tIns="128016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080398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solidFill>
            <a:schemeClr val="tx1"/>
          </a:solidFill>
        </p:spPr>
        <p:txBody>
          <a:bodyPr vert="horz" wrap="square" lIns="0" tIns="137160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88993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solidFill>
            <a:schemeClr val="tx1"/>
          </a:solid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solidFill>
            <a:schemeClr val="tx1"/>
          </a:solid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19153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solidFill>
            <a:schemeClr val="tx1"/>
          </a:solid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solidFill>
            <a:schemeClr val="tx1"/>
          </a:solid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solidFill>
            <a:schemeClr val="tx1"/>
          </a:solid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05209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solidFill>
            <a:schemeClr val="tx1"/>
          </a:solid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solidFill>
            <a:schemeClr val="tx1"/>
          </a:solid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solidFill>
            <a:schemeClr val="tx1"/>
          </a:solid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solidFill>
            <a:schemeClr val="tx1"/>
          </a:solid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88357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22633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B7AB-A95A-6B3B-2F09-B50C202B4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6089A-6ACD-0175-5FE3-B15844C5A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2D9FC-DC80-AC5B-934B-5E4D869F0950}"/>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5" name="Footer Placeholder 4">
            <a:extLst>
              <a:ext uri="{FF2B5EF4-FFF2-40B4-BE49-F238E27FC236}">
                <a16:creationId xmlns:a16="http://schemas.microsoft.com/office/drawing/2014/main" id="{46097DFF-5B53-2B5C-8955-087C00A0B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99B9A-4986-DAEF-ACD7-116CD3523282}"/>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4265861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20182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solidFill>
            <a:schemeClr val="tx1"/>
          </a:solid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11807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solidFill>
            <a:schemeClr val="tx1"/>
          </a:solid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solidFill>
            <a:schemeClr val="tx1"/>
          </a:solid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solidFill>
            <a:schemeClr val="tx1"/>
          </a:solid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solidFill>
            <a:schemeClr val="tx1"/>
          </a:solid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solidFill>
            <a:schemeClr val="tx1"/>
          </a:solidFill>
        </p:spPr>
        <p:txBody>
          <a:bodyPr lIns="0" tIns="0" rIns="0" bIns="73152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11859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solidFill>
            <a:schemeClr val="tx1"/>
          </a:solid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solidFill>
            <a:schemeClr val="tx1"/>
          </a:solid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solidFill>
            <a:schemeClr val="tx1"/>
          </a:solid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9413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solidFill>
            <a:schemeClr val="tx1"/>
          </a:solid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solidFill>
            <a:schemeClr val="tx1"/>
          </a:solid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solidFill>
            <a:schemeClr val="tx1"/>
          </a:solid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solidFill>
            <a:schemeClr val="tx1"/>
          </a:solid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9772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solidFill>
            <a:schemeClr val="tx1"/>
          </a:solid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solidFill>
            <a:schemeClr val="tx1"/>
          </a:solid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solidFill>
            <a:schemeClr val="tx1"/>
          </a:solid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solidFill>
            <a:schemeClr val="tx1"/>
          </a:solid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solidFill>
            <a:schemeClr val="tx1"/>
          </a:solid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41840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6068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29410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75260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633594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B520-2995-FF01-23B3-15EAA2FB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B0DFD-F91E-4469-05E4-0C1979BAC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96838-870C-9E57-AF4C-98BCDD9CE10C}"/>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5" name="Footer Placeholder 4">
            <a:extLst>
              <a:ext uri="{FF2B5EF4-FFF2-40B4-BE49-F238E27FC236}">
                <a16:creationId xmlns:a16="http://schemas.microsoft.com/office/drawing/2014/main" id="{B48905E6-B377-8554-A9B2-0447F3517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51A43-97F0-3E37-5103-F71EA6F2FED2}"/>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18450275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5320835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542934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830440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solidFill>
            <a:schemeClr val="tx1"/>
          </a:solid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33230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8" name="Picture 7" descr="A close up of a colorful paper&#10;&#10;Description automatically generated">
            <a:extLst>
              <a:ext uri="{FF2B5EF4-FFF2-40B4-BE49-F238E27FC236}">
                <a16:creationId xmlns:a16="http://schemas.microsoft.com/office/drawing/2014/main" id="{687381A5-607B-B014-F398-77FE54061B6E}"/>
              </a:ext>
            </a:extLst>
          </p:cNvPr>
          <p:cNvPicPr>
            <a:picLocks noChangeAspect="1"/>
          </p:cNvPicPr>
          <p:nvPr userDrawn="1"/>
        </p:nvPicPr>
        <p:blipFill rotWithShape="1">
          <a:blip r:embed="rId2"/>
          <a:srcRect l="27513" r="16269"/>
          <a:stretch/>
        </p:blipFill>
        <p:spPr>
          <a:xfrm>
            <a:off x="5334001" y="0"/>
            <a:ext cx="6858000" cy="6861846"/>
          </a:xfrm>
          <a:prstGeom prst="rect">
            <a:avLst/>
          </a:prstGeom>
        </p:spPr>
      </p:pic>
    </p:spTree>
    <p:extLst>
      <p:ext uri="{BB962C8B-B14F-4D97-AF65-F5344CB8AC3E}">
        <p14:creationId xmlns:p14="http://schemas.microsoft.com/office/powerpoint/2010/main" val="2297917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3">
    <p:bg>
      <p:bgPr>
        <a:solidFill>
          <a:schemeClr val="bg1"/>
        </a:solidFill>
        <a:effectLst/>
      </p:bgPr>
    </p:bg>
    <p:spTree>
      <p:nvGrpSpPr>
        <p:cNvPr id="1" name=""/>
        <p:cNvGrpSpPr/>
        <p:nvPr/>
      </p:nvGrpSpPr>
      <p:grpSpPr>
        <a:xfrm>
          <a:off x="0" y="0"/>
          <a:ext cx="0" cy="0"/>
          <a:chOff x="0" y="0"/>
          <a:chExt cx="0" cy="0"/>
        </a:xfrm>
      </p:grpSpPr>
      <p:pic>
        <p:nvPicPr>
          <p:cNvPr id="8" name="Picture 7" descr="A close-up of a spiral&#10;&#10;Description automatically generated">
            <a:extLst>
              <a:ext uri="{FF2B5EF4-FFF2-40B4-BE49-F238E27FC236}">
                <a16:creationId xmlns:a16="http://schemas.microsoft.com/office/drawing/2014/main" id="{F5C3DD92-2C82-EC44-A9FF-8F934C9194A8}"/>
              </a:ext>
            </a:extLst>
          </p:cNvPr>
          <p:cNvPicPr>
            <a:picLocks noChangeAspect="1"/>
          </p:cNvPicPr>
          <p:nvPr userDrawn="1"/>
        </p:nvPicPr>
        <p:blipFill rotWithShape="1">
          <a:blip r:embed="rId2"/>
          <a:srcRect l="28707" t="12025" r="28707" b="12025"/>
          <a:stretch/>
        </p:blipFill>
        <p:spPr>
          <a:xfrm>
            <a:off x="5334000" y="1"/>
            <a:ext cx="6858000" cy="6885030"/>
          </a:xfrm>
          <a:prstGeom prst="rect">
            <a:avLst/>
          </a:prstGeom>
        </p:spPr>
      </p:pic>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04908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chemeClr val="bg1"/>
        </a:solidFill>
        <a:effectLst/>
      </p:bgPr>
    </p:bg>
    <p:spTree>
      <p:nvGrpSpPr>
        <p:cNvPr id="1" name=""/>
        <p:cNvGrpSpPr/>
        <p:nvPr/>
      </p:nvGrpSpPr>
      <p:grpSpPr>
        <a:xfrm>
          <a:off x="0" y="0"/>
          <a:ext cx="0" cy="0"/>
          <a:chOff x="0" y="0"/>
          <a:chExt cx="0" cy="0"/>
        </a:xfrm>
      </p:grpSpPr>
      <p:pic>
        <p:nvPicPr>
          <p:cNvPr id="8" name="Picture 7" descr="A close up of a balloon&#10;&#10;Description automatically generated">
            <a:extLst>
              <a:ext uri="{FF2B5EF4-FFF2-40B4-BE49-F238E27FC236}">
                <a16:creationId xmlns:a16="http://schemas.microsoft.com/office/drawing/2014/main" id="{44D59BE4-AB34-CBD0-220A-B676073470BC}"/>
              </a:ext>
            </a:extLst>
          </p:cNvPr>
          <p:cNvPicPr>
            <a:picLocks noChangeAspect="1"/>
          </p:cNvPicPr>
          <p:nvPr userDrawn="1"/>
        </p:nvPicPr>
        <p:blipFill rotWithShape="1">
          <a:blip r:embed="rId2"/>
          <a:srcRect l="40886" r="4820" b="3486"/>
          <a:stretch/>
        </p:blipFill>
        <p:spPr>
          <a:xfrm>
            <a:off x="5334000" y="0"/>
            <a:ext cx="6853237" cy="6858000"/>
          </a:xfrm>
          <a:prstGeom prst="rect">
            <a:avLst/>
          </a:prstGeom>
        </p:spPr>
      </p:pic>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603093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solidFill>
            <a:schemeClr val="tx1"/>
          </a:solid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5364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descr="A close up of a colorful paper&#10;&#10;Description automatically generated">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a:srcRect l="27513" r="16269"/>
          <a:stretch/>
        </p:blipFill>
        <p:spPr>
          <a:xfrm>
            <a:off x="5334001" y="0"/>
            <a:ext cx="6858000" cy="6861846"/>
          </a:xfrm>
          <a:prstGeom prst="rect">
            <a:avLst/>
          </a:prstGeom>
        </p:spPr>
      </p:pic>
    </p:spTree>
    <p:extLst>
      <p:ext uri="{BB962C8B-B14F-4D97-AF65-F5344CB8AC3E}">
        <p14:creationId xmlns:p14="http://schemas.microsoft.com/office/powerpoint/2010/main" val="352351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descr="A close-up of a spiral&#10;&#10;Description automatically generated">
            <a:extLst>
              <a:ext uri="{FF2B5EF4-FFF2-40B4-BE49-F238E27FC236}">
                <a16:creationId xmlns:a16="http://schemas.microsoft.com/office/drawing/2014/main" id="{E55942A3-1191-828A-7445-B577CE3F52E1}"/>
              </a:ext>
            </a:extLst>
          </p:cNvPr>
          <p:cNvPicPr>
            <a:picLocks noChangeAspect="1"/>
          </p:cNvPicPr>
          <p:nvPr userDrawn="1"/>
        </p:nvPicPr>
        <p:blipFill rotWithShape="1">
          <a:blip r:embed="rId2"/>
          <a:srcRect l="28707" t="12025" r="28707" b="12025"/>
          <a:stretch/>
        </p:blipFill>
        <p:spPr>
          <a:xfrm>
            <a:off x="5334000" y="1"/>
            <a:ext cx="6858000" cy="6885030"/>
          </a:xfrm>
          <a:prstGeom prst="rect">
            <a:avLst/>
          </a:prstGeom>
        </p:spPr>
      </p:pic>
    </p:spTree>
    <p:extLst>
      <p:ext uri="{BB962C8B-B14F-4D97-AF65-F5344CB8AC3E}">
        <p14:creationId xmlns:p14="http://schemas.microsoft.com/office/powerpoint/2010/main" val="3973040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24C27-9EB9-A39C-884B-3B5781AD83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5945E3-72B5-0479-BBFD-EA0B181379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68602-5D0F-2149-0F35-FD82354FF71F}"/>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5" name="Footer Placeholder 4">
            <a:extLst>
              <a:ext uri="{FF2B5EF4-FFF2-40B4-BE49-F238E27FC236}">
                <a16:creationId xmlns:a16="http://schemas.microsoft.com/office/drawing/2014/main" id="{D32DEB85-EE1D-3D0B-0C55-89D420C05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26E02-1D5B-C216-2597-9C3C5974949D}"/>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12735095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pic>
        <p:nvPicPr>
          <p:cNvPr id="7" name="Picture 6" descr="A close up of a balloon&#10;&#10;Description automatically generated">
            <a:extLst>
              <a:ext uri="{FF2B5EF4-FFF2-40B4-BE49-F238E27FC236}">
                <a16:creationId xmlns:a16="http://schemas.microsoft.com/office/drawing/2014/main" id="{48D4A50E-8413-D890-671C-B4A6F35C8178}"/>
              </a:ext>
            </a:extLst>
          </p:cNvPr>
          <p:cNvPicPr>
            <a:picLocks noChangeAspect="1"/>
          </p:cNvPicPr>
          <p:nvPr userDrawn="1"/>
        </p:nvPicPr>
        <p:blipFill rotWithShape="1">
          <a:blip r:embed="rId2"/>
          <a:srcRect l="40886" r="4820" b="3486"/>
          <a:stretch/>
        </p:blipFill>
        <p:spPr>
          <a:xfrm>
            <a:off x="5334000" y="0"/>
            <a:ext cx="6853237" cy="6858000"/>
          </a:xfrm>
          <a:prstGeom prst="rect">
            <a:avLst/>
          </a:prstGeom>
        </p:spPr>
      </p:pic>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0089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22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67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314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37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37F3A8B6-B05A-B07A-CABF-0269F1025029}"/>
              </a:ext>
              <a:ext uri="{C183D7F6-B498-43B3-948B-1728B52AA6E4}">
                <adec:decorative xmlns:adec="http://schemas.microsoft.com/office/drawing/2017/decorative" val="1"/>
              </a:ext>
            </a:extLst>
          </p:cNvPr>
          <p:cNvSpPr/>
          <p:nvPr userDrawn="1"/>
        </p:nvSpPr>
        <p:spPr>
          <a:xfrm>
            <a:off x="577850" y="588962"/>
            <a:ext cx="11036300" cy="5680076"/>
          </a:xfrm>
          <a:prstGeom prst="roundRect">
            <a:avLst>
              <a:gd name="adj" fmla="val 0"/>
            </a:avLst>
          </a:prstGeom>
          <a:blipFill>
            <a:blip r:embed="rId3">
              <a:extLst>
                <a:ext uri="{BEBA8EAE-BF5A-486C-A8C5-ECC9F3942E4B}">
                  <a14:imgProps xmlns:a14="http://schemas.microsoft.com/office/drawing/2010/main">
                    <a14:imgLayer r:embed="rId4">
                      <a14:imgEffect>
                        <a14:artisticBlur radius="50"/>
                      </a14:imgEffect>
                      <a14:imgEffect>
                        <a14:brightnessContrast bright="5000"/>
                      </a14:imgEffect>
                    </a14:imgLayer>
                  </a14:imgProps>
                </a:ext>
              </a:extLst>
            </a:blip>
            <a:srcRect/>
            <a:stretch>
              <a:fillRect l="-5236" t="-10428" r="-5236" b="-10428"/>
            </a:stretch>
          </a:blipFill>
          <a:ln w="12700">
            <a:miter lim="400000"/>
          </a:ln>
        </p:spPr>
        <p:txBody>
          <a:bodyPr lIns="146304" tIns="146304" rIns="146304" bIns="146304"/>
          <a:lstStyle/>
          <a:p>
            <a:pPr>
              <a:defRPr>
                <a:solidFill>
                  <a:srgbClr val="FFFFFF"/>
                </a:solidFill>
              </a:defRPr>
            </a:pPr>
            <a:endParaRPr/>
          </a:p>
        </p:txBody>
      </p:sp>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90050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4B3C68CB-E8AC-6234-9427-2A6673D179E3}"/>
              </a:ext>
              <a:ext uri="{C183D7F6-B498-43B3-948B-1728B52AA6E4}">
                <adec:decorative xmlns:adec="http://schemas.microsoft.com/office/drawing/2017/decorative" val="1"/>
              </a:ext>
            </a:extLst>
          </p:cNvPr>
          <p:cNvSpPr/>
          <p:nvPr userDrawn="1"/>
        </p:nvSpPr>
        <p:spPr>
          <a:xfrm>
            <a:off x="577850" y="588962"/>
            <a:ext cx="11036300" cy="5680076"/>
          </a:xfrm>
          <a:prstGeom prst="roundRect">
            <a:avLst>
              <a:gd name="adj" fmla="val 0"/>
            </a:avLst>
          </a:prstGeom>
          <a:blipFill>
            <a:blip r:embed="rId3">
              <a:extLst>
                <a:ext uri="{BEBA8EAE-BF5A-486C-A8C5-ECC9F3942E4B}">
                  <a14:imgProps xmlns:a14="http://schemas.microsoft.com/office/drawing/2010/main">
                    <a14:imgLayer r:embed="rId4">
                      <a14:imgEffect>
                        <a14:artisticBlur radius="50"/>
                      </a14:imgEffect>
                      <a14:imgEffect>
                        <a14:brightnessContrast bright="5000"/>
                      </a14:imgEffect>
                    </a14:imgLayer>
                  </a14:imgProps>
                </a:ext>
              </a:extLst>
            </a:blip>
            <a:srcRect/>
            <a:stretch>
              <a:fillRect l="-5236" t="-10489" r="-5236" b="-10489"/>
            </a:stretch>
          </a:blipFill>
          <a:ln w="12700">
            <a:miter lim="400000"/>
          </a:ln>
        </p:spPr>
        <p:txBody>
          <a:bodyPr lIns="146304" tIns="146304" rIns="146304" bIns="146304"/>
          <a:lstStyle/>
          <a:p>
            <a:pPr>
              <a:defRPr>
                <a:solidFill>
                  <a:srgbClr val="FFFFFF"/>
                </a:solidFill>
              </a:defRPr>
            </a:pPr>
            <a:endParaRPr/>
          </a:p>
        </p:txBody>
      </p:sp>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466951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901CB1A7-0196-21A7-109B-54CA161EB6A7}"/>
              </a:ext>
              <a:ext uri="{C183D7F6-B498-43B3-948B-1728B52AA6E4}">
                <adec:decorative xmlns:adec="http://schemas.microsoft.com/office/drawing/2017/decorative" val="1"/>
              </a:ext>
            </a:extLst>
          </p:cNvPr>
          <p:cNvSpPr/>
          <p:nvPr userDrawn="1"/>
        </p:nvSpPr>
        <p:spPr>
          <a:xfrm>
            <a:off x="577850" y="588962"/>
            <a:ext cx="11036300" cy="5680076"/>
          </a:xfrm>
          <a:prstGeom prst="roundRect">
            <a:avLst>
              <a:gd name="adj" fmla="val 0"/>
            </a:avLst>
          </a:prstGeom>
          <a:blipFill>
            <a:blip r:embed="rId3">
              <a:extLst>
                <a:ext uri="{BEBA8EAE-BF5A-486C-A8C5-ECC9F3942E4B}">
                  <a14:imgProps xmlns:a14="http://schemas.microsoft.com/office/drawing/2010/main">
                    <a14:imgLayer r:embed="rId4">
                      <a14:imgEffect>
                        <a14:artisticBlur radius="50"/>
                      </a14:imgEffect>
                      <a14:imgEffect>
                        <a14:brightnessContrast bright="5000"/>
                      </a14:imgEffect>
                    </a14:imgLayer>
                  </a14:imgProps>
                </a:ext>
              </a:extLst>
            </a:blip>
            <a:srcRect/>
            <a:stretch>
              <a:fillRect l="-5278" t="-10369" r="-5280" b="-10367"/>
            </a:stretch>
          </a:blipFill>
          <a:ln w="12700">
            <a:miter lim="400000"/>
          </a:ln>
        </p:spPr>
        <p:txBody>
          <a:bodyPr lIns="146304" tIns="146304" rIns="146304" bIns="146304"/>
          <a:lstStyle/>
          <a:p>
            <a:pPr>
              <a:defRPr>
                <a:solidFill>
                  <a:srgbClr val="FFFFFF"/>
                </a:solidFill>
              </a:defRPr>
            </a:pPr>
            <a:endParaRPr/>
          </a:p>
        </p:txBody>
      </p:sp>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91945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7E7BF5F9-B624-30C1-5E2D-86E1159F887B}"/>
              </a:ext>
              <a:ext uri="{C183D7F6-B498-43B3-948B-1728B52AA6E4}">
                <adec:decorative xmlns:adec="http://schemas.microsoft.com/office/drawing/2017/decorative" val="1"/>
              </a:ext>
            </a:extLst>
          </p:cNvPr>
          <p:cNvSpPr/>
          <p:nvPr userDrawn="1"/>
        </p:nvSpPr>
        <p:spPr>
          <a:xfrm>
            <a:off x="1244600" y="1054100"/>
            <a:ext cx="9702800" cy="4749800"/>
          </a:xfrm>
          <a:prstGeom prst="roundRect">
            <a:avLst>
              <a:gd name="adj" fmla="val 0"/>
            </a:avLst>
          </a:prstGeom>
          <a:blipFill>
            <a:blip r:embed="rId3">
              <a:extLst>
                <a:ext uri="{BEBA8EAE-BF5A-486C-A8C5-ECC9F3942E4B}">
                  <a14:imgProps xmlns:a14="http://schemas.microsoft.com/office/drawing/2010/main">
                    <a14:imgLayer r:embed="rId4">
                      <a14:imgEffect>
                        <a14:artisticBlur radius="50"/>
                      </a14:imgEffect>
                      <a14:imgEffect>
                        <a14:brightnessContrast bright="5000"/>
                      </a14:imgEffect>
                    </a14:imgLayer>
                  </a14:imgProps>
                </a:ext>
              </a:extLst>
            </a:blip>
            <a:srcRect/>
            <a:stretch>
              <a:fillRect l="-12828" t="-22194" r="-12766" b="-22264"/>
            </a:stretch>
          </a:blipFill>
          <a:ln w="12700">
            <a:miter lim="400000"/>
          </a:ln>
        </p:spPr>
        <p:txBody>
          <a:bodyPr lIns="146304" tIns="146304" rIns="146304" bIns="146304"/>
          <a:lstStyle/>
          <a:p>
            <a:pPr lvl="0"/>
            <a:endParaRPr>
              <a:solidFill>
                <a:srgbClr val="FFFFFF"/>
              </a:solidFill>
            </a:endParaRPr>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49021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939D28D6-D56F-E6D2-BC50-420DBCB4905A}"/>
              </a:ext>
              <a:ext uri="{C183D7F6-B498-43B3-948B-1728B52AA6E4}">
                <adec:decorative xmlns:adec="http://schemas.microsoft.com/office/drawing/2017/decorative" val="1"/>
              </a:ext>
            </a:extLst>
          </p:cNvPr>
          <p:cNvSpPr/>
          <p:nvPr userDrawn="1"/>
        </p:nvSpPr>
        <p:spPr>
          <a:xfrm>
            <a:off x="1244600" y="1054100"/>
            <a:ext cx="9702800" cy="4749800"/>
          </a:xfrm>
          <a:prstGeom prst="roundRect">
            <a:avLst>
              <a:gd name="adj" fmla="val 0"/>
            </a:avLst>
          </a:prstGeom>
          <a:blipFill>
            <a:blip r:embed="rId3">
              <a:extLst>
                <a:ext uri="{BEBA8EAE-BF5A-486C-A8C5-ECC9F3942E4B}">
                  <a14:imgProps xmlns:a14="http://schemas.microsoft.com/office/drawing/2010/main">
                    <a14:imgLayer r:embed="rId4">
                      <a14:imgEffect>
                        <a14:artisticBlur radius="50"/>
                      </a14:imgEffect>
                      <a14:imgEffect>
                        <a14:brightnessContrast bright="5000"/>
                      </a14:imgEffect>
                    </a14:imgLayer>
                  </a14:imgProps>
                </a:ext>
              </a:extLst>
            </a:blip>
            <a:srcRect/>
            <a:stretch>
              <a:fillRect l="-12828" t="-22192" r="-12701" b="-22338"/>
            </a:stretch>
          </a:blipFill>
          <a:ln w="12700">
            <a:miter lim="400000"/>
          </a:ln>
        </p:spPr>
        <p:txBody>
          <a:bodyPr lIns="146304" tIns="146304" rIns="146304" bIns="146304"/>
          <a:lstStyle/>
          <a:p>
            <a:pPr lvl="0"/>
            <a:endParaRPr>
              <a:solidFill>
                <a:srgbClr val="FFFFFF"/>
              </a:solidFill>
            </a:endParaRPr>
          </a:p>
        </p:txBody>
      </p:sp>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6614193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0860-A189-F0FD-9508-ECDCB443F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2081B-4C76-F55F-3C1A-26C88633A2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69C457-D8D5-7B08-E0F8-EB10B85F4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1AE4F9-743C-E3D4-470A-618AC2A4A129}"/>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6" name="Footer Placeholder 5">
            <a:extLst>
              <a:ext uri="{FF2B5EF4-FFF2-40B4-BE49-F238E27FC236}">
                <a16:creationId xmlns:a16="http://schemas.microsoft.com/office/drawing/2014/main" id="{9E104A88-4A00-E9C4-BCA8-FCA2C8699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1301E3-660D-C76E-7B14-F66E3B95DBCF}"/>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14380549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85BCF97B-C514-32AB-3E25-432060F90681}"/>
              </a:ext>
              <a:ext uri="{C183D7F6-B498-43B3-948B-1728B52AA6E4}">
                <adec:decorative xmlns:adec="http://schemas.microsoft.com/office/drawing/2017/decorative" val="1"/>
              </a:ext>
            </a:extLst>
          </p:cNvPr>
          <p:cNvSpPr/>
          <p:nvPr userDrawn="1"/>
        </p:nvSpPr>
        <p:spPr>
          <a:xfrm>
            <a:off x="1244600" y="1054100"/>
            <a:ext cx="9702800" cy="4749800"/>
          </a:xfrm>
          <a:prstGeom prst="roundRect">
            <a:avLst>
              <a:gd name="adj" fmla="val 0"/>
            </a:avLst>
          </a:prstGeom>
          <a:blipFill>
            <a:blip r:embed="rId3">
              <a:extLst>
                <a:ext uri="{BEBA8EAE-BF5A-486C-A8C5-ECC9F3942E4B}">
                  <a14:imgProps xmlns:a14="http://schemas.microsoft.com/office/drawing/2010/main">
                    <a14:imgLayer r:embed="rId4">
                      <a14:imgEffect>
                        <a14:artisticBlur radius="50"/>
                      </a14:imgEffect>
                      <a14:imgEffect>
                        <a14:brightnessContrast bright="5000"/>
                      </a14:imgEffect>
                    </a14:imgLayer>
                  </a14:imgProps>
                </a:ext>
              </a:extLst>
            </a:blip>
            <a:srcRect/>
            <a:stretch>
              <a:fillRect l="-12876" t="-22193" r="-12876" b="-22193"/>
            </a:stretch>
          </a:blipFill>
          <a:ln w="12700">
            <a:miter lim="400000"/>
          </a:ln>
        </p:spPr>
        <p:txBody>
          <a:bodyPr lIns="146304" tIns="146304" rIns="146304" bIns="146304"/>
          <a:lstStyle/>
          <a:p>
            <a:pPr lvl="0"/>
            <a:endParaRPr>
              <a:solidFill>
                <a:srgbClr val="FFFFFF"/>
              </a:solidFill>
            </a:endParaRPr>
          </a:p>
        </p:txBody>
      </p:sp>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4430191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A32330E-3D85-1BFF-842E-A87E2D3F3BC9}"/>
              </a:ext>
              <a:ext uri="{C183D7F6-B498-43B3-948B-1728B52AA6E4}">
                <adec:decorative xmlns:adec="http://schemas.microsoft.com/office/drawing/2017/decorative" val="1"/>
              </a:ext>
            </a:extLst>
          </p:cNvPr>
          <p:cNvSpPr/>
          <p:nvPr userDrawn="1"/>
        </p:nvSpPr>
        <p:spPr>
          <a:xfrm>
            <a:off x="-12700" y="0"/>
            <a:ext cx="5029200" cy="6867724"/>
          </a:xfrm>
          <a:prstGeom prst="rect">
            <a:avLst/>
          </a:prstGeom>
          <a:solidFill>
            <a:srgbClr val="E1D3C7"/>
          </a:solidFill>
          <a:ln w="12700">
            <a:miter lim="400000"/>
          </a:ln>
        </p:spPr>
        <p:txBody>
          <a:bodyPr lIns="146304" tIns="146304" rIns="146304" bIns="146304"/>
          <a:lstStyle/>
          <a:p>
            <a:pPr marR="0" lvl="0" indent="0" defTabSz="914366" fontAlgn="auto" hangingPunct="0">
              <a:lnSpc>
                <a:spcPct val="100000"/>
              </a:lnSpc>
              <a:spcBef>
                <a:spcPts val="0"/>
              </a:spcBef>
              <a:spcAft>
                <a:spcPts val="0"/>
              </a:spcAft>
              <a:buClrTx/>
              <a:buSzTx/>
              <a:buFontTx/>
              <a:buNone/>
              <a:tabLst/>
            </a:pPr>
            <a:endParaRPr kumimoji="0" sz="1700" b="0" i="0" u="none" strike="noStrike" cap="none" spc="0" normalizeH="0" baseline="0">
              <a:ln>
                <a:noFill/>
              </a:ln>
              <a:solidFill>
                <a:srgbClr val="000000"/>
              </a:solidFill>
              <a:effectLst/>
              <a:uFillTx/>
              <a:sym typeface="Segoe UI"/>
            </a:endParaRPr>
          </a:p>
        </p:txBody>
      </p:sp>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661943" y="3121223"/>
            <a:ext cx="5958557" cy="307777"/>
          </a:xfrm>
        </p:spPr>
        <p:txBody>
          <a:bodyPr/>
          <a:lstStyle>
            <a:lvl1pPr>
              <a:defRPr sz="2000">
                <a:latin typeface="+mn-lt"/>
              </a:defRPr>
            </a:lvl1pPr>
          </a:lstStyle>
          <a:p>
            <a:r>
              <a:rPr lang="en-US"/>
              <a:t>Click to edit quote style</a:t>
            </a:r>
          </a:p>
        </p:txBody>
      </p:sp>
      <p:sp>
        <p:nvSpPr>
          <p:cNvPr id="10" name="Text Placeholder 5">
            <a:extLst>
              <a:ext uri="{FF2B5EF4-FFF2-40B4-BE49-F238E27FC236}">
                <a16:creationId xmlns:a16="http://schemas.microsoft.com/office/drawing/2014/main" id="{9E6A7863-B7CC-B4F0-9AA8-18694E1E1B0E}"/>
              </a:ext>
            </a:extLst>
          </p:cNvPr>
          <p:cNvSpPr>
            <a:spLocks noGrp="1"/>
          </p:cNvSpPr>
          <p:nvPr>
            <p:ph type="body" sz="quarter" idx="12" hasCustomPrompt="1"/>
          </p:nvPr>
        </p:nvSpPr>
        <p:spPr>
          <a:xfrm>
            <a:off x="5662614" y="2324775"/>
            <a:ext cx="564016" cy="578416"/>
          </a:xfrm>
        </p:spPr>
        <p:txBody>
          <a:bodyPr>
            <a:noAutofit/>
          </a:bodyPr>
          <a:lstStyle>
            <a:lvl1pPr marL="0" indent="0">
              <a:buNone/>
              <a:defRPr sz="8000">
                <a:latin typeface="+mj-lt"/>
              </a:defRPr>
            </a:lvl1pPr>
          </a:lstStyle>
          <a:p>
            <a:pPr lvl="0"/>
            <a:r>
              <a:rPr lang="en-US"/>
              <a:t>“</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662613" y="3647032"/>
            <a:ext cx="5957887" cy="246221"/>
          </a:xfrm>
        </p:spPr>
        <p:txBody>
          <a:bodyPr/>
          <a:lstStyle>
            <a:lvl1pPr marL="0" indent="0" algn="r">
              <a:buNone/>
              <a:defRPr sz="1600"/>
            </a:lvl1pPr>
          </a:lstStyle>
          <a:p>
            <a:pPr lvl="0"/>
            <a:r>
              <a:rPr lang="en-US"/>
              <a:t>Quote author, Title, Organization</a:t>
            </a:r>
          </a:p>
        </p:txBody>
      </p:sp>
      <p:sp>
        <p:nvSpPr>
          <p:cNvPr id="16" name="Picture Placeholder 15" descr="This photo is a 'placeholder' only. Drag or drop your photo here, or click and tap the center to insert a photo.">
            <a:extLst>
              <a:ext uri="{FF2B5EF4-FFF2-40B4-BE49-F238E27FC236}">
                <a16:creationId xmlns:a16="http://schemas.microsoft.com/office/drawing/2014/main" id="{31264862-2FE4-290E-0B40-0D54CC25E531}"/>
              </a:ext>
            </a:extLst>
          </p:cNvPr>
          <p:cNvSpPr>
            <a:spLocks noGrp="1"/>
          </p:cNvSpPr>
          <p:nvPr>
            <p:ph type="pic" sz="quarter" idx="11" hasCustomPrompt="1"/>
          </p:nvPr>
        </p:nvSpPr>
        <p:spPr>
          <a:xfrm>
            <a:off x="571500" y="1371600"/>
            <a:ext cx="4445000" cy="5486400"/>
          </a:xfrm>
          <a:custGeom>
            <a:avLst/>
            <a:gdLst>
              <a:gd name="connsiteX0" fmla="*/ 3530600 w 4445000"/>
              <a:gd name="connsiteY0" fmla="*/ 0 h 5486400"/>
              <a:gd name="connsiteX1" fmla="*/ 4445000 w 4445000"/>
              <a:gd name="connsiteY1" fmla="*/ 0 h 5486400"/>
              <a:gd name="connsiteX2" fmla="*/ 4445000 w 4445000"/>
              <a:gd name="connsiteY2" fmla="*/ 5486400 h 5486400"/>
              <a:gd name="connsiteX3" fmla="*/ 0 w 4445000"/>
              <a:gd name="connsiteY3" fmla="*/ 5486400 h 5486400"/>
              <a:gd name="connsiteX4" fmla="*/ 0 w 4445000"/>
              <a:gd name="connsiteY4" fmla="*/ 1042988 h 5486400"/>
              <a:gd name="connsiteX5" fmla="*/ 3530600 w 4445000"/>
              <a:gd name="connsiteY5" fmla="*/ 1042988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5000" h="5486400">
                <a:moveTo>
                  <a:pt x="3530600" y="0"/>
                </a:moveTo>
                <a:lnTo>
                  <a:pt x="4445000" y="0"/>
                </a:lnTo>
                <a:lnTo>
                  <a:pt x="4445000" y="5486400"/>
                </a:lnTo>
                <a:lnTo>
                  <a:pt x="0" y="5486400"/>
                </a:lnTo>
                <a:lnTo>
                  <a:pt x="0" y="1042988"/>
                </a:lnTo>
                <a:lnTo>
                  <a:pt x="3530600" y="1042988"/>
                </a:lnTo>
                <a:close/>
              </a:path>
            </a:pathLst>
          </a:custGeom>
          <a:solidFill>
            <a:schemeClr val="tx1"/>
          </a:solidFill>
        </p:spPr>
        <p:txBody>
          <a:bodyPr vert="horz" wrap="square" lIns="0" tIns="1828800" rIns="0" bIns="0" rtlCol="0" anchor="t" anchorCtr="0">
            <a:noAutofit/>
          </a:bodyPr>
          <a:lstStyle>
            <a:lvl1pPr marL="0" indent="0" algn="ctr">
              <a:buNone/>
              <a:defRPr lang="en-US"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15" name="Title 4">
            <a:extLst>
              <a:ext uri="{FF2B5EF4-FFF2-40B4-BE49-F238E27FC236}">
                <a16:creationId xmlns:a16="http://schemas.microsoft.com/office/drawing/2014/main" id="{6CBB78EA-B6AB-046F-E459-66F99F6F9E14}"/>
              </a:ext>
              <a:ext uri="{C183D7F6-B498-43B3-948B-1728B52AA6E4}">
                <adec:decorative xmlns:adec="http://schemas.microsoft.com/office/drawing/2017/decorative" val="1"/>
              </a:ext>
            </a:extLst>
          </p:cNvPr>
          <p:cNvSpPr txBox="1"/>
          <p:nvPr userDrawn="1"/>
        </p:nvSpPr>
        <p:spPr>
          <a:xfrm>
            <a:off x="-12700" y="585788"/>
            <a:ext cx="4114800" cy="1828800"/>
          </a:xfrm>
          <a:prstGeom prst="rect">
            <a:avLst/>
          </a:prstGeom>
          <a:solidFill>
            <a:srgbClr val="FFFFFF"/>
          </a:solidFill>
          <a:ln w="12700">
            <a:miter lim="400000"/>
          </a:ln>
        </p:spPr>
        <p:txBody>
          <a:bodyPr lIns="0" tIns="0" rIns="0" bIns="0" anchor="ctr"/>
          <a:lstStyle/>
          <a:p>
            <a:pPr indent="139700" defTabSz="932741">
              <a:lnSpc>
                <a:spcPts val="6400"/>
              </a:lnSpc>
              <a:defRPr sz="5600" spc="-350">
                <a:solidFill>
                  <a:srgbClr val="FFFFFF"/>
                </a:solidFill>
                <a:latin typeface="Segoe UI Semilight"/>
                <a:ea typeface="Segoe UI Semilight"/>
                <a:cs typeface="Segoe UI Semilight"/>
                <a:sym typeface="Segoe UI Semilight"/>
              </a:defRPr>
            </a:pPr>
            <a:endParaRPr/>
          </a:p>
        </p:txBody>
      </p:sp>
    </p:spTree>
    <p:extLst>
      <p:ext uri="{BB962C8B-B14F-4D97-AF65-F5344CB8AC3E}">
        <p14:creationId xmlns:p14="http://schemas.microsoft.com/office/powerpoint/2010/main" val="19933518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528">
          <p15:clr>
            <a:srgbClr val="FBAE40"/>
          </p15:clr>
        </p15:guide>
        <p15:guide id="3" pos="316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366723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7832291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70357"/>
            <a:ext cx="11018520" cy="553998"/>
          </a:xfrm>
        </p:spPr>
        <p:txBody>
          <a:bodyPr/>
          <a:lstStyle/>
          <a:p>
            <a:r>
              <a:rPr lang="en-US"/>
              <a:t>Click to edit Master title style</a:t>
            </a:r>
          </a:p>
        </p:txBody>
      </p:sp>
    </p:spTree>
    <p:extLst>
      <p:ext uri="{BB962C8B-B14F-4D97-AF65-F5344CB8AC3E}">
        <p14:creationId xmlns:p14="http://schemas.microsoft.com/office/powerpoint/2010/main" val="1286719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9795-6A8E-641B-D27A-07FBFBFA8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68C84-0467-F1ED-7C4C-2D0DEB328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58D9C-50BA-7521-0E8F-0C39EAC55B5E}"/>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2DA2E296-A389-F58D-E95D-C8F788745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84D8-5090-9874-CD9C-5FC50685E9C6}"/>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406786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2154-B904-2D12-911E-BF29512C23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94436E-6151-11D8-EC5F-9A24DA6B068D}"/>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4" name="Footer Placeholder 3">
            <a:extLst>
              <a:ext uri="{FF2B5EF4-FFF2-40B4-BE49-F238E27FC236}">
                <a16:creationId xmlns:a16="http://schemas.microsoft.com/office/drawing/2014/main" id="{0ABBA002-C72D-35C2-5375-2CF8A60DFF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1B64AB-114D-6127-C0F9-DCAF530520DE}"/>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6804390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1_Title square photo 2">
    <p:bg>
      <p:bgPr>
        <a:solidFill>
          <a:srgbClr val="FFF8F3"/>
        </a:solidFill>
        <a:effectLst/>
      </p:bgPr>
    </p:bg>
    <p:spTree>
      <p:nvGrpSpPr>
        <p:cNvPr id="1" name=""/>
        <p:cNvGrpSpPr/>
        <p:nvPr/>
      </p:nvGrpSpPr>
      <p:grpSpPr>
        <a:xfrm>
          <a:off x="0" y="0"/>
          <a:ext cx="0" cy="0"/>
          <a:chOff x="0" y="0"/>
          <a:chExt cx="0" cy="0"/>
        </a:xfrm>
      </p:grpSpPr>
      <p:pic>
        <p:nvPicPr>
          <p:cNvPr id="4" name="Picture 3" descr="A close-up of a spiral&#10;&#10;Description automatically generated">
            <a:extLst>
              <a:ext uri="{FF2B5EF4-FFF2-40B4-BE49-F238E27FC236}">
                <a16:creationId xmlns:a16="http://schemas.microsoft.com/office/drawing/2014/main" id="{361D5F98-BDD8-425B-488B-22D9DCB80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18D8C93-A68F-427F-AC31-AE3104AD119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4059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Segoe Sans Display Semibold" pitchFamily="2" charset="0"/>
                <a:cs typeface="Segoe Sans Display Semibold" pitchFamily="2" charset="0"/>
              </a:rPr>
              <a:t>Microsoft Azure</a:t>
            </a:r>
          </a:p>
        </p:txBody>
      </p:sp>
    </p:spTree>
    <p:extLst>
      <p:ext uri="{BB962C8B-B14F-4D97-AF65-F5344CB8AC3E}">
        <p14:creationId xmlns:p14="http://schemas.microsoft.com/office/powerpoint/2010/main" val="83551033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Segoe Sans Display Semibold" pitchFamily="2" charset="0"/>
                <a:cs typeface="Segoe Sans Display Semibold" pitchFamily="2" charset="0"/>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246563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8AC8-2BF3-EFC3-81DA-EB8A9923F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5CD17-0BB5-778D-DE54-2472BBF37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31120-FDD4-6E71-6364-953E73F5EA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93986-F675-B78C-3E14-55E89464F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3A51AB-47B6-EE49-6500-09B1F479A8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DEE985-2A53-B8E5-0663-A6A2C48833A6}"/>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8" name="Footer Placeholder 7">
            <a:extLst>
              <a:ext uri="{FF2B5EF4-FFF2-40B4-BE49-F238E27FC236}">
                <a16:creationId xmlns:a16="http://schemas.microsoft.com/office/drawing/2014/main" id="{C90E1FE0-CBA1-CBA4-AC79-523753C70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F029F7-3C70-469E-98E4-E75E33B26A71}"/>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35742089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05919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55728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173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46324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26218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46999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10452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84540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54295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CE50-46CE-0973-AC08-7477BEAD00F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03424D10-01E7-37F9-6091-2C95487D9F73}"/>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FDFE8ED1-0EC9-B339-1813-0B4260A0A2DA}"/>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5" name="Text Placeholder 11">
            <a:extLst>
              <a:ext uri="{FF2B5EF4-FFF2-40B4-BE49-F238E27FC236}">
                <a16:creationId xmlns:a16="http://schemas.microsoft.com/office/drawing/2014/main" id="{823006D8-810A-DCBB-7E79-17F6322E2FFC}"/>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ADAAB847-57CB-2458-2ADA-6D7770794074}"/>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7" name="Text Placeholder 11">
            <a:extLst>
              <a:ext uri="{FF2B5EF4-FFF2-40B4-BE49-F238E27FC236}">
                <a16:creationId xmlns:a16="http://schemas.microsoft.com/office/drawing/2014/main" id="{6B655A31-FF73-73EA-1EA8-00F13891AB94}"/>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E819634A-80BB-C620-3C16-1EA80A7B1C18}"/>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9" name="Text Placeholder 11">
            <a:extLst>
              <a:ext uri="{FF2B5EF4-FFF2-40B4-BE49-F238E27FC236}">
                <a16:creationId xmlns:a16="http://schemas.microsoft.com/office/drawing/2014/main" id="{05E7CC6D-40F5-C58C-FC44-793B1A98AC5D}"/>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E6B93ED5-5CA7-C983-373E-E42D7424C7CB}"/>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20619837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2B013-A59E-F2D4-BF11-4A712BDBE7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3C425-C568-0596-63BB-548A4A1AAD6F}"/>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4" name="Footer Placeholder 3">
            <a:extLst>
              <a:ext uri="{FF2B5EF4-FFF2-40B4-BE49-F238E27FC236}">
                <a16:creationId xmlns:a16="http://schemas.microsoft.com/office/drawing/2014/main" id="{A35699CF-AB02-44F0-126D-E3B640A2CB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F9D21-C5A6-B413-B2A9-BE98D1BA2154}"/>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24940479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81367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6774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62242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37428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6501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6992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1420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32">
          <p15:clr>
            <a:srgbClr val="5ACBF0"/>
          </p15:clr>
        </p15:guide>
        <p15:guide id="8" pos="4871">
          <p15:clr>
            <a:srgbClr val="5ACBF0"/>
          </p15:clr>
        </p15:guide>
        <p15:guide id="9" pos="5251">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553998"/>
          </a:xfrm>
        </p:spPr>
        <p:txBody>
          <a:bodyPr anchor="t"/>
          <a:lstStyle>
            <a:lvl1pPr marL="0" indent="0">
              <a:spcBef>
                <a:spcPts val="0"/>
              </a:spcBef>
              <a:buNone/>
              <a:defRPr sz="1800" b="1">
                <a:gradFill>
                  <a:gsLst>
                    <a:gs pos="0">
                      <a:srgbClr val="31ACBD"/>
                    </a:gs>
                    <a:gs pos="68000">
                      <a:schemeClr val="tx2"/>
                    </a:gs>
                  </a:gsLst>
                  <a:lin ang="10800000" scaled="1"/>
                </a:gra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53998"/>
          </a:xfrm>
        </p:spPr>
        <p:txBody>
          <a:bodyPr vert="horz" wrap="square" lIns="0" tIns="0" rIns="0" bIns="0" rtlCol="0" anchor="t">
            <a:spAutoFit/>
          </a:bodyPr>
          <a:lstStyle>
            <a:lvl1pPr>
              <a:defRPr lang="en-US" sz="1800" b="1">
                <a:gradFill>
                  <a:gsLst>
                    <a:gs pos="100000">
                      <a:srgbClr val="3EA89B"/>
                    </a:gs>
                    <a:gs pos="0">
                      <a:srgbClr val="225B62"/>
                    </a:gs>
                  </a:gsLst>
                  <a:lin ang="10800000" scaled="1"/>
                </a:gradFill>
                <a:latin typeface="+mj-lt"/>
              </a:defRPr>
            </a:lvl1pPr>
          </a:lstStyle>
          <a:p>
            <a:pPr marL="0" lvl="0" indent="0">
              <a:spcBef>
                <a:spcPts val="0"/>
              </a:spcBef>
              <a:buNone/>
            </a:pPr>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553998"/>
          </a:xfrm>
        </p:spPr>
        <p:txBody>
          <a:bodyPr vert="horz" wrap="square" lIns="0" tIns="0" rIns="0" bIns="0" rtlCol="0" anchor="t">
            <a:spAutoFit/>
          </a:bodyPr>
          <a:lstStyle>
            <a:lvl1pPr>
              <a:defRPr lang="en-US" sz="1800" b="1" dirty="0">
                <a:gradFill>
                  <a:gsLst>
                    <a:gs pos="0">
                      <a:srgbClr val="F4364C"/>
                    </a:gs>
                    <a:gs pos="68000">
                      <a:srgbClr val="C03BC4"/>
                    </a:gs>
                  </a:gsLst>
                  <a:lin ang="10800000" scaled="1"/>
                </a:gradFill>
                <a:latin typeface="+mj-lt"/>
              </a:defRPr>
            </a:lvl1pPr>
          </a:lstStyle>
          <a:p>
            <a:pPr marL="0" lvl="0" indent="0">
              <a:spcBef>
                <a:spcPts val="0"/>
              </a:spcBef>
              <a:buNone/>
            </a:pPr>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53998"/>
          </a:xfrm>
        </p:spPr>
        <p:txBody>
          <a:bodyPr vert="horz" wrap="square" lIns="0" tIns="0" rIns="0" bIns="0" rtlCol="0" anchor="t">
            <a:spAutoFit/>
          </a:bodyPr>
          <a:lstStyle>
            <a:lvl1pPr>
              <a:defRPr lang="en-US" sz="1800" b="1">
                <a:gradFill>
                  <a:gsLst>
                    <a:gs pos="0">
                      <a:srgbClr val="FF9318"/>
                    </a:gs>
                    <a:gs pos="44000">
                      <a:srgbClr val="FF5C39"/>
                    </a:gs>
                  </a:gsLst>
                  <a:lin ang="10800000" scaled="1"/>
                </a:gradFill>
                <a:latin typeface="+mj-lt"/>
              </a:defRPr>
            </a:lvl1pPr>
          </a:lstStyle>
          <a:p>
            <a:pPr marL="0" lvl="0" indent="0">
              <a:spcBef>
                <a:spcPts val="0"/>
              </a:spcBef>
              <a:buNone/>
            </a:pPr>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0811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93399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A7A99B-C4D0-9A41-98AB-5C570F383788}"/>
              </a:ext>
            </a:extLst>
          </p:cNvPr>
          <p:cNvSpPr/>
          <p:nvPr userDrawn="1"/>
        </p:nvSpPr>
        <p:spPr bwMode="auto">
          <a:xfrm>
            <a:off x="0" y="0"/>
            <a:ext cx="12192000" cy="6858000"/>
          </a:xfrm>
          <a:prstGeom prst="rect">
            <a:avLst/>
          </a:prstGeom>
          <a:gradFill>
            <a:gsLst>
              <a:gs pos="14000">
                <a:schemeClr val="bg1">
                  <a:lumMod val="95000"/>
                </a:schemeClr>
              </a:gs>
              <a:gs pos="100000">
                <a:schemeClr val="bg1"/>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6">
            <a:extLst>
              <a:ext uri="{FF2B5EF4-FFF2-40B4-BE49-F238E27FC236}">
                <a16:creationId xmlns:a16="http://schemas.microsoft.com/office/drawing/2014/main" id="{FD48A6C4-F028-09C5-6E83-280EF5E66C60}"/>
              </a:ext>
            </a:extLst>
          </p:cNvPr>
          <p:cNvSpPr/>
          <p:nvPr userDrawn="1"/>
        </p:nvSpPr>
        <p:spPr bwMode="auto">
          <a:xfrm>
            <a:off x="-1" y="0"/>
            <a:ext cx="12192000" cy="6858000"/>
          </a:xfrm>
          <a:prstGeom prst="rect">
            <a:avLst/>
          </a:prstGeom>
          <a:gradFill>
            <a:gsLst>
              <a:gs pos="83000">
                <a:schemeClr val="bg1">
                  <a:alpha val="0"/>
                </a:schemeClr>
              </a:gs>
              <a:gs pos="10000">
                <a:srgbClr val="60B1D0">
                  <a:alpha val="51000"/>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Rectangle 7">
            <a:extLst>
              <a:ext uri="{FF2B5EF4-FFF2-40B4-BE49-F238E27FC236}">
                <a16:creationId xmlns:a16="http://schemas.microsoft.com/office/drawing/2014/main" id="{CC082EE7-0161-4521-599C-11256DDE5FD2}"/>
              </a:ext>
            </a:extLst>
          </p:cNvPr>
          <p:cNvSpPr/>
          <p:nvPr userDrawn="1"/>
        </p:nvSpPr>
        <p:spPr bwMode="auto">
          <a:xfrm>
            <a:off x="5256287" y="13448"/>
            <a:ext cx="6935712" cy="6858000"/>
          </a:xfrm>
          <a:prstGeom prst="rect">
            <a:avLst/>
          </a:prstGeom>
          <a:gradFill flip="none" rotWithShape="1">
            <a:gsLst>
              <a:gs pos="59000">
                <a:schemeClr val="bg1">
                  <a:alpha val="0"/>
                </a:schemeClr>
              </a:gs>
              <a:gs pos="100000">
                <a:srgbClr val="8661C5">
                  <a:alpha val="53000"/>
                </a:srgbClr>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72D2BD08-2371-59C2-4705-891D1B569710}"/>
              </a:ext>
            </a:extLst>
          </p:cNvPr>
          <p:cNvSpPr/>
          <p:nvPr userDrawn="1"/>
        </p:nvSpPr>
        <p:spPr bwMode="auto">
          <a:xfrm rot="16200000">
            <a:off x="5554753" y="-236446"/>
            <a:ext cx="6407525" cy="6866966"/>
          </a:xfrm>
          <a:prstGeom prst="rect">
            <a:avLst/>
          </a:prstGeom>
          <a:gradFill flip="none" rotWithShape="1">
            <a:gsLst>
              <a:gs pos="56000">
                <a:schemeClr val="bg1">
                  <a:alpha val="0"/>
                </a:schemeClr>
              </a:gs>
              <a:gs pos="100000">
                <a:schemeClr val="accent6">
                  <a:lumMod val="40000"/>
                  <a:lumOff val="60000"/>
                  <a:alpha val="60000"/>
                </a:schemeClr>
              </a:gs>
            </a:gsLst>
            <a:lin ang="1200000" scaled="0"/>
            <a:tileRect/>
          </a:gradFill>
          <a:ln>
            <a:noFill/>
            <a:headEnd type="none" w="med" len="med"/>
            <a:tailEnd type="none" w="med" len="med"/>
          </a:ln>
          <a:effectLst>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90466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A1C3B-3559-934A-33D1-C26FEFDDC645}"/>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3" name="Footer Placeholder 2">
            <a:extLst>
              <a:ext uri="{FF2B5EF4-FFF2-40B4-BE49-F238E27FC236}">
                <a16:creationId xmlns:a16="http://schemas.microsoft.com/office/drawing/2014/main" id="{DF78B6B3-0B15-84AE-5E13-94C2F9BCAA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3EAA7E-E864-C1F0-8A70-FD692FB91BC2}"/>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16007862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77313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81071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64837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38679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gradFill flip="none" rotWithShape="1">
            <a:gsLst>
              <a:gs pos="47706">
                <a:schemeClr val="accent1"/>
              </a:gs>
              <a:gs pos="100000">
                <a:schemeClr val="accent3"/>
              </a:gs>
              <a:gs pos="60000">
                <a:schemeClr val="accent1"/>
              </a:gs>
            </a:gsLst>
            <a:lin ang="18900000" scaled="1"/>
            <a:tileRect/>
          </a:grad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09023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chemeClr val="tx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9" name="TextBox 8">
            <a:extLst>
              <a:ext uri="{FF2B5EF4-FFF2-40B4-BE49-F238E27FC236}">
                <a16:creationId xmlns:a16="http://schemas.microsoft.com/office/drawing/2014/main" id="{7609554D-CD2C-F836-9A2C-88CABE57658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0978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88167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846261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gradFill>
            <a:gsLst>
              <a:gs pos="100000">
                <a:schemeClr val="accent3"/>
              </a:gs>
              <a:gs pos="8000">
                <a:schemeClr val="accent1"/>
              </a:gs>
            </a:gsLst>
            <a:lin ang="18900000" scaled="1"/>
          </a:gradFill>
        </p:spPr>
        <p:txBody>
          <a:bodyPr vert="horz" wrap="square" lIns="0" tIns="128016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891609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gradFill>
            <a:gsLst>
              <a:gs pos="100000">
                <a:schemeClr val="accent3"/>
              </a:gs>
              <a:gs pos="8000">
                <a:schemeClr val="accent1"/>
              </a:gs>
            </a:gsLst>
            <a:lin ang="18900000" scaled="1"/>
          </a:gradFill>
        </p:spPr>
        <p:txBody>
          <a:bodyPr vert="horz" wrap="square" lIns="0" tIns="137160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44106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8F3B-4D59-53AC-2382-6D764D5F23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F9762-E6AF-FCAE-F61A-8E55632D6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251713-175F-9A7F-25EC-DFACB105F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07AC7-AA6A-A80F-AE22-37312758EC43}"/>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6" name="Footer Placeholder 5">
            <a:extLst>
              <a:ext uri="{FF2B5EF4-FFF2-40B4-BE49-F238E27FC236}">
                <a16:creationId xmlns:a16="http://schemas.microsoft.com/office/drawing/2014/main" id="{27AA1EB6-09DE-8045-771B-DB009B60D6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65DE8-B823-AF27-79D4-0372127CF0AA}"/>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40228193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56217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312">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49763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96DAC541-7B7A-43D3-8B79-37D633B846F1}">
                  <asvg:svgBlip xmlns:asvg="http://schemas.microsoft.com/office/drawing/2016/SVG/main" r:embed="rId6"/>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562430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43715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08394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27398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gradFill>
            <a:gsLst>
              <a:gs pos="0">
                <a:srgbClr val="E8E6DF"/>
              </a:gs>
              <a:gs pos="100000">
                <a:srgbClr val="D4EC8E"/>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8441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72779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92518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gradFill>
            <a:gsLst>
              <a:gs pos="0">
                <a:srgbClr val="E8E6DF"/>
              </a:gs>
              <a:gs pos="100000">
                <a:srgbClr val="D4EC8E"/>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57310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9795-6A8E-641B-D27A-07FBFBFA8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68C84-0467-F1ED-7C4C-2D0DEB328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58D9C-50BA-7521-0E8F-0C39EAC55B5E}"/>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2DA2E296-A389-F58D-E95D-C8F788745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384D8-5090-9874-CD9C-5FC50685E9C6}"/>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2053131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D1CD-DBB5-CC5E-B921-FEF371562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7FCAA5-B923-E20A-FB2D-763803344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B5473-3191-2804-FC6C-F31B4BFBC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18744C-F6C4-E43A-8E75-761B881CF1EE}"/>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6" name="Footer Placeholder 5">
            <a:extLst>
              <a:ext uri="{FF2B5EF4-FFF2-40B4-BE49-F238E27FC236}">
                <a16:creationId xmlns:a16="http://schemas.microsoft.com/office/drawing/2014/main" id="{5E4AD79E-46E0-30E1-E1AA-C20A7A866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04283-0E86-00BA-135D-A8B5B545A605}"/>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40847076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1"/>
            <a:ext cx="3182027" cy="3959217"/>
          </a:xfrm>
        </p:spPr>
        <p:txBody>
          <a:bodyPr anchor="t"/>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7423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45315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855912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1477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2"/>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379808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2"/>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649483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2"/>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37286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vert="horz" wrap="square" lIns="0" tIns="0" rIns="0" bIns="0" rtlCol="0" anchor="b" anchorCtr="0">
            <a:spAutoFit/>
          </a:bodyPr>
          <a:lstStyle>
            <a:lvl1pPr>
              <a:defRPr lang="en-US" sz="4000" dirty="0"/>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006925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80627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3240110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5D2F-8CCD-17FE-85CF-940AC08BBF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EFDEB-A8E0-F0A8-8152-0BEA0A8560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352DE-1E9A-9F43-722B-27B3CB7AECAB}"/>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5" name="Footer Placeholder 4">
            <a:extLst>
              <a:ext uri="{FF2B5EF4-FFF2-40B4-BE49-F238E27FC236}">
                <a16:creationId xmlns:a16="http://schemas.microsoft.com/office/drawing/2014/main" id="{A596702E-4631-7B7A-4E9F-21944DA85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F224A-C2AC-DAA9-49BA-C251B50B606F}"/>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34318214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2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4180136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Readiness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700964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esign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2978230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Manage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2804523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3_Section 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4109236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1286050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Segoe Sans Display Semibold" pitchFamily="2" charset="0"/>
                <a:cs typeface="Segoe Sans Display Semibold" pitchFamily="2" charset="0"/>
              </a:defRPr>
            </a:lvl1pPr>
          </a:lstStyle>
          <a:p>
            <a:pPr lvl="0">
              <a:lnSpc>
                <a:spcPct val="90000"/>
              </a:lnSpc>
            </a:pPr>
            <a:r>
              <a:rPr lang="en-US"/>
              <a:t>Section title</a:t>
            </a:r>
          </a:p>
        </p:txBody>
      </p:sp>
    </p:spTree>
    <p:extLst>
      <p:ext uri="{BB962C8B-B14F-4D97-AF65-F5344CB8AC3E}">
        <p14:creationId xmlns:p14="http://schemas.microsoft.com/office/powerpoint/2010/main" val="3840965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5839490"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accent1"/>
                </a:solidFill>
                <a:effectLst/>
                <a:latin typeface="Segoe Sans Display Semibold" pitchFamily="2" charset="0"/>
                <a:ea typeface="+mn-ea"/>
                <a:cs typeface="Segoe Sans Display Semibold" pitchFamily="2" charset="0"/>
              </a:defRPr>
            </a:lvl1pPr>
          </a:lstStyle>
          <a:p>
            <a:r>
              <a:rPr lang="en-US"/>
              <a:t>Section title</a:t>
            </a:r>
          </a:p>
        </p:txBody>
      </p:sp>
    </p:spTree>
    <p:extLst>
      <p:ext uri="{BB962C8B-B14F-4D97-AF65-F5344CB8AC3E}">
        <p14:creationId xmlns:p14="http://schemas.microsoft.com/office/powerpoint/2010/main" val="3878561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5241843"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accent1"/>
                </a:solidFill>
                <a:effectLst/>
                <a:latin typeface="Segoe Sans Display Semibold" pitchFamily="2" charset="0"/>
                <a:ea typeface="+mn-ea"/>
                <a:cs typeface="Segoe Sans Display Semibold" pitchFamily="2" charset="0"/>
              </a:defRPr>
            </a:lvl1pPr>
          </a:lstStyle>
          <a:p>
            <a:r>
              <a:rPr lang="en-US"/>
              <a:t>Section title</a:t>
            </a:r>
          </a:p>
        </p:txBody>
      </p:sp>
    </p:spTree>
    <p:extLst>
      <p:ext uri="{BB962C8B-B14F-4D97-AF65-F5344CB8AC3E}">
        <p14:creationId xmlns:p14="http://schemas.microsoft.com/office/powerpoint/2010/main" val="3906900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Segoe Sans Display Semibold" pitchFamily="2" charset="0"/>
                <a:ea typeface="+mn-ea"/>
                <a:cs typeface="Segoe Sans Display Semibold" pitchFamily="2" charset="0"/>
              </a:defRPr>
            </a:lvl1pPr>
          </a:lstStyle>
          <a:p>
            <a:r>
              <a:rPr lang="en-US"/>
              <a:t>Section title</a:t>
            </a:r>
          </a:p>
        </p:txBody>
      </p:sp>
    </p:spTree>
    <p:extLst>
      <p:ext uri="{BB962C8B-B14F-4D97-AF65-F5344CB8AC3E}">
        <p14:creationId xmlns:p14="http://schemas.microsoft.com/office/powerpoint/2010/main" val="2363736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E98678-9A9E-10D7-D5A3-086CD57192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12485-B049-F626-6361-F19E906697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7263D-F849-01A7-F867-733FD72596EE}"/>
              </a:ext>
            </a:extLst>
          </p:cNvPr>
          <p:cNvSpPr>
            <a:spLocks noGrp="1"/>
          </p:cNvSpPr>
          <p:nvPr>
            <p:ph type="dt" sz="half" idx="10"/>
          </p:nvPr>
        </p:nvSpPr>
        <p:spPr/>
        <p:txBody>
          <a:bodyPr/>
          <a:lstStyle/>
          <a:p>
            <a:fld id="{918B2677-71F0-4D28-8F55-3D4AEB9707F2}" type="datetimeFigureOut">
              <a:rPr lang="en-US" smtClean="0"/>
              <a:t>11/19/2024</a:t>
            </a:fld>
            <a:endParaRPr lang="en-US"/>
          </a:p>
        </p:txBody>
      </p:sp>
      <p:sp>
        <p:nvSpPr>
          <p:cNvPr id="5" name="Footer Placeholder 4">
            <a:extLst>
              <a:ext uri="{FF2B5EF4-FFF2-40B4-BE49-F238E27FC236}">
                <a16:creationId xmlns:a16="http://schemas.microsoft.com/office/drawing/2014/main" id="{B30FDBC2-CCD8-8F37-D633-88BA33B05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351F5-52B0-A7C5-7EFC-845BDE910AA9}"/>
              </a:ext>
            </a:extLst>
          </p:cNvPr>
          <p:cNvSpPr>
            <a:spLocks noGrp="1"/>
          </p:cNvSpPr>
          <p:nvPr>
            <p:ph type="sldNum" sz="quarter" idx="12"/>
          </p:nvPr>
        </p:nvSpPr>
        <p:spPr/>
        <p:txBody>
          <a:bodyPr/>
          <a:lstStyle/>
          <a:p>
            <a:fld id="{BB5F1BBC-1311-4A1F-92B4-D8E9DDAD7F36}" type="slidenum">
              <a:rPr lang="en-US" smtClean="0"/>
              <a:t>‹#›</a:t>
            </a:fld>
            <a:endParaRPr lang="en-US"/>
          </a:p>
        </p:txBody>
      </p:sp>
    </p:spTree>
    <p:extLst>
      <p:ext uri="{BB962C8B-B14F-4D97-AF65-F5344CB8AC3E}">
        <p14:creationId xmlns:p14="http://schemas.microsoft.com/office/powerpoint/2010/main" val="22624522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Segoe Sans Display Semibold" pitchFamily="2" charset="0"/>
                <a:ea typeface="+mn-ea"/>
                <a:cs typeface="Segoe Sans Display Semibold" pitchFamily="2" charset="0"/>
              </a:defRPr>
            </a:lvl1pPr>
          </a:lstStyle>
          <a:p>
            <a:r>
              <a:rPr lang="en-US"/>
              <a:t>Section title</a:t>
            </a:r>
          </a:p>
        </p:txBody>
      </p:sp>
    </p:spTree>
    <p:extLst>
      <p:ext uri="{BB962C8B-B14F-4D97-AF65-F5344CB8AC3E}">
        <p14:creationId xmlns:p14="http://schemas.microsoft.com/office/powerpoint/2010/main" val="872647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759561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35778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956095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16602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886619929"/>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Segoe Sans Display Semibold" pitchFamily="2" charset="0"/>
                <a:cs typeface="Segoe Sans Display Semibold" pitchFamily="2"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9029447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Segoe Sans Display Semibold" pitchFamily="2" charset="0"/>
                <a:cs typeface="Segoe Sans Display Semibold" pitchFamily="2"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30076362"/>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1305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0959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543F-D508-A0F1-2B12-314E6DCC33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94599-1FC6-2E7C-F474-57519D410A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9E364-3453-F944-7C63-AD3E3366E2FC}"/>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5" name="Footer Placeholder 4">
            <a:extLst>
              <a:ext uri="{FF2B5EF4-FFF2-40B4-BE49-F238E27FC236}">
                <a16:creationId xmlns:a16="http://schemas.microsoft.com/office/drawing/2014/main" id="{8287CE61-DBA9-4AAB-C137-0E13005FC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A68CD-269C-73BC-4BD9-AD7526267AFD}"/>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29868780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870938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258671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21024" y="471449"/>
            <a:ext cx="8570976"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8812" y="1519688"/>
            <a:ext cx="5833188" cy="4343375"/>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85236448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Only_Subtit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492443"/>
          </a:xfrm>
        </p:spPr>
        <p:txBody>
          <a:bodyPr/>
          <a:lstStyle>
            <a:lvl1pPr algn="l" defTabSz="932742" rtl="0" eaLnBrk="1" latinLnBrk="0" hangingPunct="1">
              <a:lnSpc>
                <a:spcPct val="100000"/>
              </a:lnSpc>
              <a:spcBef>
                <a:spcPct val="0"/>
              </a:spcBef>
              <a:buNone/>
              <a:defRPr lang="en-US" sz="32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228096"/>
            <a:ext cx="11018520"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US"/>
              <a:t>Microsoft Confidential - Internal Only</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fld id="{8F881BB8-5469-4299-99B9-578BE3320A80}" type="slidenum">
              <a:rPr lang="en-US" smtClean="0"/>
              <a:pPr/>
              <a:t>‹#›</a:t>
            </a:fld>
            <a:endParaRPr lang="en-US"/>
          </a:p>
        </p:txBody>
      </p:sp>
    </p:spTree>
    <p:extLst>
      <p:ext uri="{BB962C8B-B14F-4D97-AF65-F5344CB8AC3E}">
        <p14:creationId xmlns:p14="http://schemas.microsoft.com/office/powerpoint/2010/main" val="615643673"/>
      </p:ext>
    </p:extLst>
  </p:cSld>
  <p:clrMapOvr>
    <a:masterClrMapping/>
  </p:clrMapOvr>
  <p:transition>
    <p:fade/>
  </p:transition>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Only with Background 4">
    <p:spTree>
      <p:nvGrpSpPr>
        <p:cNvPr id="1" name=""/>
        <p:cNvGrpSpPr/>
        <p:nvPr/>
      </p:nvGrpSpPr>
      <p:grpSpPr>
        <a:xfrm>
          <a:off x="0" y="0"/>
          <a:ext cx="0" cy="0"/>
          <a:chOff x="0" y="0"/>
          <a:chExt cx="0" cy="0"/>
        </a:xfrm>
      </p:grpSpPr>
      <p:pic>
        <p:nvPicPr>
          <p:cNvPr id="4" name="Picture 3" descr="A blue and green gradient&#10;&#10;Description automatically generated">
            <a:extLst>
              <a:ext uri="{FF2B5EF4-FFF2-40B4-BE49-F238E27FC236}">
                <a16:creationId xmlns:a16="http://schemas.microsoft.com/office/drawing/2014/main" id="{EB5021DE-3F0F-AAF7-603D-256B27CBD383}"/>
              </a:ext>
            </a:extLst>
          </p:cNvPr>
          <p:cNvPicPr>
            <a:picLocks noChangeAspect="1"/>
          </p:cNvPicPr>
          <p:nvPr userDrawn="1"/>
        </p:nvPicPr>
        <p:blipFill rotWithShape="1">
          <a:blip r:embed="rId2">
            <a:alphaModFix amt="24000"/>
            <a:extLst>
              <a:ext uri="{28A0092B-C50C-407E-A947-70E740481C1C}">
                <a14:useLocalDpi xmlns:a14="http://schemas.microsoft.com/office/drawing/2010/main" val="0"/>
              </a:ext>
            </a:extLst>
          </a:blip>
          <a:srcRect l="264" t="2320" r="643" b="2280"/>
          <a:stretch/>
        </p:blipFill>
        <p:spPr>
          <a:xfrm>
            <a:off x="304800" y="292100"/>
            <a:ext cx="11582400" cy="6272213"/>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0469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88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itle Only with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7564443C-7514-D076-E6F0-5FC3612BDF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27600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D2BBF83B-AB94-4635-A784-5E8484DEC774}"/>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pic>
        <p:nvPicPr>
          <p:cNvPr id="3" name="Picture 2" descr="A meeting in a conference room.">
            <a:extLst>
              <a:ext uri="{FF2B5EF4-FFF2-40B4-BE49-F238E27FC236}">
                <a16:creationId xmlns:a16="http://schemas.microsoft.com/office/drawing/2014/main" id="{85A24E5A-A589-444B-A12E-6729B21E6E45}"/>
              </a:ext>
            </a:extLst>
          </p:cNvPr>
          <p:cNvPicPr>
            <a:picLocks noChangeAspect="1"/>
          </p:cNvPicPr>
          <p:nvPr userDrawn="1"/>
        </p:nvPicPr>
        <p:blipFill rotWithShape="1">
          <a:blip r:embed="rId3"/>
          <a:srcRect l="32559" r="10791"/>
          <a:stretch/>
        </p:blipFill>
        <p:spPr>
          <a:xfrm>
            <a:off x="5334001" y="0"/>
            <a:ext cx="6858000" cy="6858000"/>
          </a:xfrm>
          <a:prstGeom prst="rect">
            <a:avLst/>
          </a:prstGeom>
        </p:spPr>
      </p:pic>
    </p:spTree>
    <p:extLst>
      <p:ext uri="{BB962C8B-B14F-4D97-AF65-F5344CB8AC3E}">
        <p14:creationId xmlns:p14="http://schemas.microsoft.com/office/powerpoint/2010/main" val="7333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966021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EB02FAD1-E14D-41F9-A1BC-FCCF4626291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11537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77703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46705-CADA-9E78-D738-4EB3E4E23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93963-EF46-F6E7-0EA0-6CB6785778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76C6C-8D97-C3AD-2FB5-947147AAF23D}"/>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5" name="Footer Placeholder 4">
            <a:extLst>
              <a:ext uri="{FF2B5EF4-FFF2-40B4-BE49-F238E27FC236}">
                <a16:creationId xmlns:a16="http://schemas.microsoft.com/office/drawing/2014/main" id="{9663BE81-F22D-2E0A-CA84-3C0C1E84C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832E3-7089-5217-CEF8-988BB251DF59}"/>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35784721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7639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12">
          <p15:clr>
            <a:srgbClr val="5ACBF0"/>
          </p15:clr>
        </p15:guide>
        <p15:guide id="4" orient="horz" pos="1272">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257508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652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29727073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80037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2401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49481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11073384" cy="609398"/>
          </a:xfrm>
          <a:noFill/>
        </p:spPr>
        <p:txBody>
          <a:bodyPr wrap="square" lIns="0" tIns="0" rIns="0" bIns="0" anchor="ctr" anchorCtr="0">
            <a:spAutoFit/>
          </a:bodyPr>
          <a:lstStyle>
            <a:lvl1pPr algn="l" defTabSz="932563" rtl="0" eaLnBrk="1" latinLnBrk="0" hangingPunct="1">
              <a:lnSpc>
                <a:spcPct val="90000"/>
              </a:lnSpc>
              <a:spcBef>
                <a:spcPct val="0"/>
              </a:spcBef>
              <a:buNone/>
              <a:defRPr lang="en-US" sz="44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217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4771" y="2979778"/>
            <a:ext cx="5802312" cy="553998"/>
          </a:xfrm>
          <a:noFill/>
        </p:spPr>
        <p:txBody>
          <a:bodyPr wrap="square"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4771" y="3962400"/>
            <a:ext cx="5802311"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
        <p:nvSpPr>
          <p:cNvPr id="3" name="TextBox 2">
            <a:extLst>
              <a:ext uri="{FF2B5EF4-FFF2-40B4-BE49-F238E27FC236}">
                <a16:creationId xmlns:a16="http://schemas.microsoft.com/office/drawing/2014/main" id="{82E90BB0-FBF5-3C43-9071-35369B9DF434}"/>
              </a:ext>
              <a:ext uri="{C183D7F6-B498-43B3-948B-1728B52AA6E4}">
                <adec:decorative xmlns:adec="http://schemas.microsoft.com/office/drawing/2017/decorative" val="1"/>
              </a:ext>
            </a:extLst>
          </p:cNvPr>
          <p:cNvSpPr txBox="1"/>
          <p:nvPr userDrawn="1"/>
        </p:nvSpPr>
        <p:spPr>
          <a:xfrm>
            <a:off x="4125952" y="2185639"/>
            <a:ext cx="65" cy="307777"/>
          </a:xfrm>
          <a:prstGeom prst="rect">
            <a:avLst/>
          </a:prstGeom>
          <a:noFill/>
        </p:spPr>
        <p:txBody>
          <a:bodyPr wrap="none" lIns="0" tIns="0" rIns="0" bIns="0" rtlCol="0">
            <a:spAutoFit/>
          </a:bodyPr>
          <a:lstStyle/>
          <a:p>
            <a:pPr algn="l"/>
            <a:endParaRPr lang="en-US" sz="2000"/>
          </a:p>
        </p:txBody>
      </p:sp>
    </p:spTree>
    <p:extLst>
      <p:ext uri="{BB962C8B-B14F-4D97-AF65-F5344CB8AC3E}">
        <p14:creationId xmlns:p14="http://schemas.microsoft.com/office/powerpoint/2010/main" val="1035701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6648">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90216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C2DA-5E74-B9CA-28C6-ACD78BC5E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23922E-58BD-2343-1822-10BA16E7D2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D752A-9A3A-BACF-418A-0E46C4CFBB01}"/>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5" name="Footer Placeholder 4">
            <a:extLst>
              <a:ext uri="{FF2B5EF4-FFF2-40B4-BE49-F238E27FC236}">
                <a16:creationId xmlns:a16="http://schemas.microsoft.com/office/drawing/2014/main" id="{AAC7DF43-F87A-5CE7-8E8B-969F4B427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5BA53-988C-E980-73E4-2C2D4A1B2407}"/>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36161551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6782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solidFill>
                  <a:schemeClr val="tx1"/>
                </a:soli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486" indent="0">
              <a:buNone/>
              <a:defRPr sz="2400">
                <a:solidFill>
                  <a:schemeClr val="tx1"/>
                </a:solidFill>
                <a:latin typeface="Consolas" panose="020B0609020204030204" pitchFamily="49" charset="0"/>
                <a:cs typeface="Consolas" panose="020B0609020204030204" pitchFamily="49" charset="0"/>
              </a:defRPr>
            </a:lvl2pPr>
            <a:lvl3pPr marL="584495" indent="0">
              <a:buNone/>
              <a:defRPr sz="2000">
                <a:solidFill>
                  <a:schemeClr val="tx1"/>
                </a:solidFill>
                <a:latin typeface="Consolas" panose="020B0609020204030204" pitchFamily="49" charset="0"/>
                <a:cs typeface="Consolas" panose="020B0609020204030204" pitchFamily="49" charset="0"/>
              </a:defRPr>
            </a:lvl3pPr>
            <a:lvl4pPr marL="814407" indent="0">
              <a:buNone/>
              <a:defRPr sz="1800">
                <a:solidFill>
                  <a:schemeClr val="tx1"/>
                </a:solidFill>
                <a:latin typeface="Consolas" panose="020B0609020204030204" pitchFamily="49" charset="0"/>
                <a:cs typeface="Consolas" panose="020B0609020204030204" pitchFamily="49" charset="0"/>
              </a:defRPr>
            </a:lvl4pPr>
            <a:lvl5pPr marL="1050795"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40531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11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191901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5726288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5" y="1898051"/>
            <a:ext cx="5426345" cy="2387600"/>
          </a:xfrm>
        </p:spPr>
        <p:txBody>
          <a:bodyPr rIns="0" anchor="b"/>
          <a:lstStyle>
            <a:lvl1pPr algn="l">
              <a:defRPr sz="5994">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5" y="4377726"/>
            <a:ext cx="5426345" cy="1387870"/>
          </a:xfrm>
        </p:spPr>
        <p:txBody>
          <a:bodyPr/>
          <a:lstStyle>
            <a:lvl1pPr marL="0" indent="0" algn="l">
              <a:lnSpc>
                <a:spcPct val="100000"/>
              </a:lnSpc>
              <a:buNone/>
              <a:defRPr sz="2400">
                <a:solidFill>
                  <a:schemeClr val="accent3"/>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5" y="547297"/>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38691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70" y="0"/>
            <a:ext cx="6211835" cy="6858000"/>
          </a:xfrm>
          <a:prstGeom prst="rect">
            <a:avLst/>
          </a:prstGeom>
        </p:spPr>
      </p:pic>
      <p:sp>
        <p:nvSpPr>
          <p:cNvPr id="2" name="Title 1"/>
          <p:cNvSpPr>
            <a:spLocks noGrp="1"/>
          </p:cNvSpPr>
          <p:nvPr>
            <p:ph type="ctrTitle"/>
          </p:nvPr>
        </p:nvSpPr>
        <p:spPr>
          <a:xfrm>
            <a:off x="553825" y="1898051"/>
            <a:ext cx="5426345" cy="2387600"/>
          </a:xfrm>
        </p:spPr>
        <p:txBody>
          <a:bodyPr rIns="0" anchor="b"/>
          <a:lstStyle>
            <a:lvl1pPr algn="l">
              <a:defRPr sz="5994">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5" y="4377726"/>
            <a:ext cx="5426345" cy="1387870"/>
          </a:xfrm>
        </p:spPr>
        <p:txBody>
          <a:bodyPr/>
          <a:lstStyle>
            <a:lvl1pPr marL="0" indent="0" algn="l">
              <a:lnSpc>
                <a:spcPct val="100000"/>
              </a:lnSpc>
              <a:buNone/>
              <a:defRPr sz="2400">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5" y="547297"/>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124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5" y="547297"/>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155085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1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spTree>
    <p:extLst>
      <p:ext uri="{BB962C8B-B14F-4D97-AF65-F5344CB8AC3E}">
        <p14:creationId xmlns:p14="http://schemas.microsoft.com/office/powerpoint/2010/main" val="9653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5" y="547297"/>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90612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7"/>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12699"/>
            <a:ext cx="3434957" cy="6883398"/>
          </a:xfrm>
          <a:prstGeom prst="rect">
            <a:avLst/>
          </a:prstGeom>
        </p:spPr>
      </p:pic>
    </p:spTree>
    <p:extLst>
      <p:ext uri="{BB962C8B-B14F-4D97-AF65-F5344CB8AC3E}">
        <p14:creationId xmlns:p14="http://schemas.microsoft.com/office/powerpoint/2010/main" val="3877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372A-C3BA-1479-A10C-03D4A5EEE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F73FF-72BE-1D08-5ACE-0F300B8511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182DD-7E3D-BA27-EFC4-7BEE828236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4B739-E840-385C-365C-9B8FB4313226}"/>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6" name="Footer Placeholder 5">
            <a:extLst>
              <a:ext uri="{FF2B5EF4-FFF2-40B4-BE49-F238E27FC236}">
                <a16:creationId xmlns:a16="http://schemas.microsoft.com/office/drawing/2014/main" id="{F01A941F-B278-8E5E-820C-BED7536C61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85BE8-1568-AB8A-E6A3-DF4CD69A2431}"/>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25017851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7"/>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34644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5" y="1122368"/>
            <a:ext cx="6827265" cy="2576513"/>
          </a:xfrm>
        </p:spPr>
        <p:txBody>
          <a:bodyPr rIns="0" anchor="b"/>
          <a:lstStyle>
            <a:lvl1pPr algn="r">
              <a:defRPr sz="5994">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5" y="3698876"/>
            <a:ext cx="6827265" cy="1558924"/>
          </a:xfrm>
        </p:spPr>
        <p:txBody>
          <a:bodyPr/>
          <a:lstStyle>
            <a:lvl1pPr marL="0" indent="0" algn="r">
              <a:lnSpc>
                <a:spcPct val="100000"/>
              </a:lnSpc>
              <a:buNone/>
              <a:defRPr sz="2400">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8"/>
            <a:ext cx="4158426" cy="4135437"/>
          </a:xfrm>
        </p:spPr>
        <p:txBody>
          <a:bodyPr rIns="0" anchor="ctr"/>
          <a:lstStyle>
            <a:lvl1pPr marL="0" indent="0" algn="l">
              <a:buNone/>
              <a:defRPr>
                <a:solidFill>
                  <a:schemeClr val="accent3"/>
                </a:solidFill>
                <a:latin typeface="+mj-lt"/>
              </a:defRPr>
            </a:lvl1pPr>
            <a:lvl2pPr marL="455707" indent="0">
              <a:buNone/>
              <a:defRPr/>
            </a:lvl2pPr>
            <a:lvl3pPr marL="911414" indent="0">
              <a:buNone/>
              <a:defRPr/>
            </a:lvl3pPr>
            <a:lvl4pPr marL="1367120" indent="0">
              <a:buNone/>
              <a:defRPr/>
            </a:lvl4pPr>
            <a:lvl5pPr marL="18228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3"/>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5" y="547297"/>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28565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5" y="1122368"/>
            <a:ext cx="6827265" cy="2576513"/>
          </a:xfrm>
        </p:spPr>
        <p:txBody>
          <a:bodyPr rIns="0" anchor="b"/>
          <a:lstStyle>
            <a:lvl1pPr algn="r">
              <a:defRPr sz="5994">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5" y="3698876"/>
            <a:ext cx="6827265" cy="1558924"/>
          </a:xfrm>
        </p:spPr>
        <p:txBody>
          <a:bodyPr/>
          <a:lstStyle>
            <a:lvl1pPr marL="0" indent="0" algn="r">
              <a:lnSpc>
                <a:spcPct val="100000"/>
              </a:lnSpc>
              <a:buNone/>
              <a:defRPr sz="2394">
                <a:solidFill>
                  <a:schemeClr val="accent1"/>
                </a:solidFill>
              </a:defRPr>
            </a:lvl1pPr>
            <a:lvl2pPr marL="455707" indent="0" algn="ctr">
              <a:buNone/>
              <a:defRPr sz="1995"/>
            </a:lvl2pPr>
            <a:lvl3pPr marL="911414" indent="0" algn="ctr">
              <a:buNone/>
              <a:defRPr sz="1795"/>
            </a:lvl3pPr>
            <a:lvl4pPr marL="1367120" indent="0" algn="ctr">
              <a:buNone/>
              <a:defRPr sz="1596"/>
            </a:lvl4pPr>
            <a:lvl5pPr marL="1822828" indent="0" algn="ctr">
              <a:buNone/>
              <a:defRPr sz="1596"/>
            </a:lvl5pPr>
            <a:lvl6pPr marL="2278534" indent="0" algn="ctr">
              <a:buNone/>
              <a:defRPr sz="1596"/>
            </a:lvl6pPr>
            <a:lvl7pPr marL="2734240" indent="0" algn="ctr">
              <a:buNone/>
              <a:defRPr sz="1596"/>
            </a:lvl7pPr>
            <a:lvl8pPr marL="3189948" indent="0" algn="ctr">
              <a:buNone/>
              <a:defRPr sz="1596"/>
            </a:lvl8pPr>
            <a:lvl9pPr marL="3645652"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8"/>
            <a:ext cx="4158426" cy="4135437"/>
          </a:xfrm>
        </p:spPr>
        <p:txBody>
          <a:bodyPr rIns="0" anchor="ctr"/>
          <a:lstStyle>
            <a:lvl1pPr marL="0" indent="0" algn="l">
              <a:buNone/>
              <a:defRPr>
                <a:solidFill>
                  <a:schemeClr val="accent3"/>
                </a:solidFill>
                <a:latin typeface="+mj-lt"/>
              </a:defRPr>
            </a:lvl1pPr>
            <a:lvl2pPr marL="455707" indent="0">
              <a:buNone/>
              <a:defRPr/>
            </a:lvl2pPr>
            <a:lvl3pPr marL="911414" indent="0">
              <a:buNone/>
              <a:defRPr/>
            </a:lvl3pPr>
            <a:lvl4pPr marL="1367120" indent="0">
              <a:buNone/>
              <a:defRPr/>
            </a:lvl4pPr>
            <a:lvl5pPr marL="18228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3"/>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5" y="547297"/>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9101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1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898051"/>
            <a:ext cx="5426345" cy="2387600"/>
          </a:xfrm>
        </p:spPr>
        <p:txBody>
          <a:bodyPr rIns="0" anchor="b"/>
          <a:lstStyle>
            <a:lvl1pPr algn="l">
              <a:defRPr sz="5995">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4" y="4377726"/>
            <a:ext cx="5426345" cy="1387870"/>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4" y="547296"/>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22642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1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9" y="0"/>
            <a:ext cx="6211835" cy="6858000"/>
          </a:xfrm>
          <a:prstGeom prst="rect">
            <a:avLst/>
          </a:prstGeom>
        </p:spPr>
      </p:pic>
      <p:sp>
        <p:nvSpPr>
          <p:cNvPr id="2" name="Title 1"/>
          <p:cNvSpPr>
            <a:spLocks noGrp="1"/>
          </p:cNvSpPr>
          <p:nvPr>
            <p:ph type="ctrTitle"/>
          </p:nvPr>
        </p:nvSpPr>
        <p:spPr>
          <a:xfrm>
            <a:off x="553824" y="1898051"/>
            <a:ext cx="5426345" cy="2387600"/>
          </a:xfrm>
        </p:spPr>
        <p:txBody>
          <a:bodyPr rIns="0" anchor="b"/>
          <a:lstStyle>
            <a:lvl1pPr algn="l">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4377726"/>
            <a:ext cx="5426345" cy="1387870"/>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4" y="547296"/>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41063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2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4"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165610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3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Tree>
    <p:extLst>
      <p:ext uri="{BB962C8B-B14F-4D97-AF65-F5344CB8AC3E}">
        <p14:creationId xmlns:p14="http://schemas.microsoft.com/office/powerpoint/2010/main" val="34105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1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4" y="547296"/>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960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1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2699"/>
            <a:ext cx="3434957" cy="6883398"/>
          </a:xfrm>
          <a:prstGeom prst="rect">
            <a:avLst/>
          </a:prstGeom>
        </p:spPr>
      </p:pic>
    </p:spTree>
    <p:extLst>
      <p:ext uri="{BB962C8B-B14F-4D97-AF65-F5344CB8AC3E}">
        <p14:creationId xmlns:p14="http://schemas.microsoft.com/office/powerpoint/2010/main" val="422472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1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6"/>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3444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18EC-11EE-F15A-F8FD-40E7DE5FEA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0633D-93F3-1117-8382-DD50AAF47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D024F-436D-B83D-AD13-34CF2F891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49484-8B84-1757-E4F4-14D0C2DC6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494CEC-2010-3D07-DECF-06DABF4A00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A9B064-FFBB-77C1-FB6F-620EA4236D3C}"/>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8" name="Footer Placeholder 7">
            <a:extLst>
              <a:ext uri="{FF2B5EF4-FFF2-40B4-BE49-F238E27FC236}">
                <a16:creationId xmlns:a16="http://schemas.microsoft.com/office/drawing/2014/main" id="{65C6E049-236C-7F86-CD7B-7A4BCD50E6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F393F-B0BC-9750-F60B-9EAA41F39C19}"/>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222562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4" y="547296"/>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3296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394">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4" y="547296"/>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24323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2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898051"/>
            <a:ext cx="5426345" cy="2387600"/>
          </a:xfrm>
        </p:spPr>
        <p:txBody>
          <a:bodyPr rIns="0" anchor="b"/>
          <a:lstStyle>
            <a:lvl1pPr algn="l">
              <a:defRPr sz="5998">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1387870"/>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235697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2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7" y="0"/>
            <a:ext cx="6211835" cy="6858000"/>
          </a:xfrm>
          <a:prstGeom prst="rect">
            <a:avLst/>
          </a:prstGeom>
        </p:spPr>
      </p:pic>
      <p:sp>
        <p:nvSpPr>
          <p:cNvPr id="2" name="Title 1"/>
          <p:cNvSpPr>
            <a:spLocks noGrp="1"/>
          </p:cNvSpPr>
          <p:nvPr>
            <p:ph type="ctrTitle"/>
          </p:nvPr>
        </p:nvSpPr>
        <p:spPr>
          <a:xfrm>
            <a:off x="553822" y="1898051"/>
            <a:ext cx="5426345" cy="2387600"/>
          </a:xfrm>
        </p:spPr>
        <p:txBody>
          <a:bodyPr rIns="0" anchor="b"/>
          <a:lstStyle>
            <a:lvl1pPr algn="l">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1387870"/>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5513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4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2"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2668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5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Tree>
    <p:extLst>
      <p:ext uri="{BB962C8B-B14F-4D97-AF65-F5344CB8AC3E}">
        <p14:creationId xmlns:p14="http://schemas.microsoft.com/office/powerpoint/2010/main" val="35642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2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2" y="547294"/>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7013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2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0"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699"/>
            <a:ext cx="3434957" cy="6883398"/>
          </a:xfrm>
          <a:prstGeom prst="rect">
            <a:avLst/>
          </a:prstGeom>
        </p:spPr>
      </p:pic>
    </p:spTree>
    <p:extLst>
      <p:ext uri="{BB962C8B-B14F-4D97-AF65-F5344CB8AC3E}">
        <p14:creationId xmlns:p14="http://schemas.microsoft.com/office/powerpoint/2010/main" val="32099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2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0" y="547294"/>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09238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2" y="547294"/>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80870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97A2-A3C6-33E3-752A-F691868DD7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6AEC4-9A41-CD69-7E42-DA5233A91F07}"/>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4" name="Footer Placeholder 3">
            <a:extLst>
              <a:ext uri="{FF2B5EF4-FFF2-40B4-BE49-F238E27FC236}">
                <a16:creationId xmlns:a16="http://schemas.microsoft.com/office/drawing/2014/main" id="{07C60D7A-70FC-B2AF-56CE-A71BB1B0AC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5D719-1268-15D1-EEAB-CFABC8A0C995}"/>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24956186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394">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2" y="547294"/>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01685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3_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898051"/>
            <a:ext cx="5426345" cy="2387600"/>
          </a:xfrm>
        </p:spPr>
        <p:txBody>
          <a:bodyPr r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3" y="4377726"/>
            <a:ext cx="5426345" cy="1387870"/>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3" y="547295"/>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2" name="Picture 11">
            <a:extLst>
              <a:ext uri="{FF2B5EF4-FFF2-40B4-BE49-F238E27FC236}">
                <a16:creationId xmlns:a16="http://schemas.microsoft.com/office/drawing/2014/main" id="{D0D8CF2E-5835-4022-AC9E-3715073782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0166" y="0"/>
            <a:ext cx="6211834" cy="6858000"/>
          </a:xfrm>
          <a:prstGeom prst="rect">
            <a:avLst/>
          </a:prstGeom>
        </p:spPr>
      </p:pic>
    </p:spTree>
    <p:extLst>
      <p:ext uri="{BB962C8B-B14F-4D97-AF65-F5344CB8AC3E}">
        <p14:creationId xmlns:p14="http://schemas.microsoft.com/office/powerpoint/2010/main" val="15077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3_Photography half bleed  white title">
    <p:bg>
      <p:bgPr>
        <a:solidFill>
          <a:schemeClr val="tx2"/>
        </a:solidFill>
        <a:effectLst/>
      </p:bgPr>
    </p:bg>
    <p:spTree>
      <p:nvGrpSpPr>
        <p:cNvPr id="1" name=""/>
        <p:cNvGrpSpPr/>
        <p:nvPr/>
      </p:nvGrpSpPr>
      <p:grpSpPr>
        <a:xfrm>
          <a:off x="0" y="0"/>
          <a:ext cx="0" cy="0"/>
          <a:chOff x="0" y="0"/>
          <a:chExt cx="0" cy="0"/>
        </a:xfrm>
      </p:grpSpPr>
      <p:pic>
        <p:nvPicPr>
          <p:cNvPr id="11" name="Picture 10" descr="A large room&#10;&#10;Description automatically generated">
            <a:extLst>
              <a:ext uri="{FF2B5EF4-FFF2-40B4-BE49-F238E27FC236}">
                <a16:creationId xmlns:a16="http://schemas.microsoft.com/office/drawing/2014/main" id="{5140A7D1-E5D6-4241-A03A-B5BEF74276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80168" y="0"/>
            <a:ext cx="6211835" cy="6858000"/>
          </a:xfrm>
          <a:prstGeom prst="rect">
            <a:avLst/>
          </a:prstGeom>
        </p:spPr>
      </p:pic>
      <p:sp>
        <p:nvSpPr>
          <p:cNvPr id="2" name="Title 1"/>
          <p:cNvSpPr>
            <a:spLocks noGrp="1"/>
          </p:cNvSpPr>
          <p:nvPr>
            <p:ph type="ctrTitle"/>
          </p:nvPr>
        </p:nvSpPr>
        <p:spPr>
          <a:xfrm>
            <a:off x="553823" y="1898051"/>
            <a:ext cx="5426345" cy="2387600"/>
          </a:xfrm>
        </p:spPr>
        <p:txBody>
          <a:bodyPr rIns="0" anchor="b"/>
          <a:lstStyle>
            <a:lvl1pPr algn="l">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4377726"/>
            <a:ext cx="5426345" cy="1387870"/>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3" y="547295"/>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4735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6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553823"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spTree>
    <p:extLst>
      <p:ext uri="{BB962C8B-B14F-4D97-AF65-F5344CB8AC3E}">
        <p14:creationId xmlns:p14="http://schemas.microsoft.com/office/powerpoint/2010/main" val="401956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7_IOT dark Title-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Tree>
    <p:extLst>
      <p:ext uri="{BB962C8B-B14F-4D97-AF65-F5344CB8AC3E}">
        <p14:creationId xmlns:p14="http://schemas.microsoft.com/office/powerpoint/2010/main" val="146570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3_IOT white Title-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0" y="1122363"/>
            <a:ext cx="5538818"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0" y="3602038"/>
            <a:ext cx="5538818" cy="1655762"/>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9363" y="663268"/>
            <a:ext cx="5545182" cy="5531464"/>
          </a:xfrm>
          <a:prstGeom prst="rect">
            <a:avLst/>
          </a:prstGeom>
        </p:spPr>
      </p:pic>
      <p:grpSp>
        <p:nvGrpSpPr>
          <p:cNvPr id="14" name="Group 13">
            <a:extLst>
              <a:ext uri="{FF2B5EF4-FFF2-40B4-BE49-F238E27FC236}">
                <a16:creationId xmlns:a16="http://schemas.microsoft.com/office/drawing/2014/main" id="{016A30FB-FBA4-4E54-A9F9-41B7174CD74D}"/>
              </a:ext>
            </a:extLst>
          </p:cNvPr>
          <p:cNvGrpSpPr/>
          <p:nvPr userDrawn="1"/>
        </p:nvGrpSpPr>
        <p:grpSpPr>
          <a:xfrm>
            <a:off x="553823" y="547295"/>
            <a:ext cx="1554197" cy="330567"/>
            <a:chOff x="7353301" y="-1897063"/>
            <a:chExt cx="5749290" cy="1225867"/>
          </a:xfrm>
        </p:grpSpPr>
        <p:sp>
          <p:nvSpPr>
            <p:cNvPr id="15" name="Freeform: Shape 14">
              <a:extLst>
                <a:ext uri="{FF2B5EF4-FFF2-40B4-BE49-F238E27FC236}">
                  <a16:creationId xmlns:a16="http://schemas.microsoft.com/office/drawing/2014/main" id="{E8D4F7FC-103B-428D-9E53-066B32868CF8}"/>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BA8AFF08-436C-4016-A432-FBE405873F67}"/>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6CDA290B-C95B-495B-BFA3-E0DA1E0204A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29D1D12F-230F-4CE5-88EA-EF4AB6773184}"/>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A797F938-04FC-4B9E-B191-30AF353420E6}"/>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96239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3_IOT dark Title-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25006" y="1122363"/>
            <a:ext cx="7263935" cy="2387600"/>
          </a:xfrm>
        </p:spPr>
        <p:txBody>
          <a:bodyPr rIns="0" anchor="b"/>
          <a:lstStyle>
            <a:lvl1pPr algn="l">
              <a:defRPr sz="4800">
                <a:solidFill>
                  <a:schemeClr val="tx2"/>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3"/>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699"/>
            <a:ext cx="3434957" cy="6883398"/>
          </a:xfrm>
          <a:prstGeom prst="rect">
            <a:avLst/>
          </a:prstGeom>
        </p:spPr>
      </p:pic>
    </p:spTree>
    <p:extLst>
      <p:ext uri="{BB962C8B-B14F-4D97-AF65-F5344CB8AC3E}">
        <p14:creationId xmlns:p14="http://schemas.microsoft.com/office/powerpoint/2010/main" val="102166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3_IOT white Title-3">
    <p:bg>
      <p:bgPr>
        <a:solidFill>
          <a:schemeClr val="bg1"/>
        </a:solidFill>
        <a:effectLst/>
      </p:bgPr>
    </p:bg>
    <p:spTree>
      <p:nvGrpSpPr>
        <p:cNvPr id="1" name=""/>
        <p:cNvGrpSpPr/>
        <p:nvPr/>
      </p:nvGrpSpPr>
      <p:grpSpPr>
        <a:xfrm>
          <a:off x="0" y="0"/>
          <a:ext cx="0" cy="0"/>
          <a:chOff x="0" y="0"/>
          <a:chExt cx="0" cy="0"/>
        </a:xfrm>
      </p:grpSpPr>
      <p:pic>
        <p:nvPicPr>
          <p:cNvPr id="13" name="Picture 12" descr="A picture containing device, fan, web&#10;&#10;Description automatically generated">
            <a:extLst>
              <a:ext uri="{FF2B5EF4-FFF2-40B4-BE49-F238E27FC236}">
                <a16:creationId xmlns:a16="http://schemas.microsoft.com/office/drawing/2014/main" id="{3B0F8754-6345-4046-9C1F-DB752BA0D9C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2699"/>
            <a:ext cx="3434957" cy="6883398"/>
          </a:xfrm>
          <a:prstGeom prst="rect">
            <a:avLst/>
          </a:prstGeom>
        </p:spPr>
      </p:pic>
      <p:sp>
        <p:nvSpPr>
          <p:cNvPr id="2" name="Title 1"/>
          <p:cNvSpPr>
            <a:spLocks noGrp="1"/>
          </p:cNvSpPr>
          <p:nvPr>
            <p:ph type="ctrTitle"/>
          </p:nvPr>
        </p:nvSpPr>
        <p:spPr>
          <a:xfrm>
            <a:off x="4125006" y="1122363"/>
            <a:ext cx="7263935" cy="2387600"/>
          </a:xfrm>
        </p:spPr>
        <p:txBody>
          <a:bodyPr rIns="0" anchor="b"/>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4125006" y="3602038"/>
            <a:ext cx="7263935" cy="1655762"/>
          </a:xfrm>
        </p:spPr>
        <p:txBody>
          <a:bodyPr/>
          <a:lstStyle>
            <a:lvl1pPr marL="0" indent="0" algn="l">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grpSp>
        <p:nvGrpSpPr>
          <p:cNvPr id="7" name="Group 6">
            <a:extLst>
              <a:ext uri="{FF2B5EF4-FFF2-40B4-BE49-F238E27FC236}">
                <a16:creationId xmlns:a16="http://schemas.microsoft.com/office/drawing/2014/main" id="{6DC60F1E-E48C-467D-94CA-0BA8E30F8A39}"/>
              </a:ext>
            </a:extLst>
          </p:cNvPr>
          <p:cNvGrpSpPr/>
          <p:nvPr userDrawn="1"/>
        </p:nvGrpSpPr>
        <p:grpSpPr>
          <a:xfrm>
            <a:off x="10090351" y="547295"/>
            <a:ext cx="1554197" cy="330567"/>
            <a:chOff x="7353301" y="-1897063"/>
            <a:chExt cx="5749290" cy="1225867"/>
          </a:xfrm>
        </p:grpSpPr>
        <p:sp>
          <p:nvSpPr>
            <p:cNvPr id="8" name="Freeform: Shape 7">
              <a:extLst>
                <a:ext uri="{FF2B5EF4-FFF2-40B4-BE49-F238E27FC236}">
                  <a16:creationId xmlns:a16="http://schemas.microsoft.com/office/drawing/2014/main" id="{534EF251-2F00-499F-95F8-BA86441D1355}"/>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solidFill>
                  <a:srgbClr val="737373"/>
                </a:solidFill>
              </a:endParaRPr>
            </a:p>
          </p:txBody>
        </p:sp>
        <p:sp>
          <p:nvSpPr>
            <p:cNvPr id="9" name="Freeform: Shape 8">
              <a:extLst>
                <a:ext uri="{FF2B5EF4-FFF2-40B4-BE49-F238E27FC236}">
                  <a16:creationId xmlns:a16="http://schemas.microsoft.com/office/drawing/2014/main" id="{B5896159-2C65-4206-B4BA-AD03FEC82FEA}"/>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0E514DB2-0A0B-4734-9800-E3961DF21E0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3831C1C1-EC71-4524-AF28-E220FEBEB8F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12A9F166-6D5F-4F93-87BC-9DBDBBB56C4A}"/>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3841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3" y="547295"/>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54646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394">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3" y="547295"/>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508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DCC9A-56BF-62B7-8090-D34DA75F17BE}"/>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3" name="Footer Placeholder 2">
            <a:extLst>
              <a:ext uri="{FF2B5EF4-FFF2-40B4-BE49-F238E27FC236}">
                <a16:creationId xmlns:a16="http://schemas.microsoft.com/office/drawing/2014/main" id="{2D379418-3D6D-05FC-DED6-D444A51FD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9E54A-D914-F6F5-7848-03B4D6F778C0}"/>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5091365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9"/>
            <a:ext cx="11081177" cy="1020601"/>
          </a:xfrm>
        </p:spPr>
        <p:txBody>
          <a:bodyPr anchor="t"/>
          <a:lstStyle/>
          <a:p>
            <a:r>
              <a:rPr lang="en-US"/>
              <a:t>Click to edit Master title style</a:t>
            </a:r>
          </a:p>
        </p:txBody>
      </p:sp>
      <p:sp>
        <p:nvSpPr>
          <p:cNvPr id="3" name="Content Placeholder 2"/>
          <p:cNvSpPr>
            <a:spLocks noGrp="1"/>
          </p:cNvSpPr>
          <p:nvPr>
            <p:ph idx="1"/>
          </p:nvPr>
        </p:nvSpPr>
        <p:spPr>
          <a:xfrm>
            <a:off x="563369" y="1620573"/>
            <a:ext cx="11081177" cy="4689743"/>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0500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36645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031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4" name="Content Placeholder 3">
            <a:extLst>
              <a:ext uri="{FF2B5EF4-FFF2-40B4-BE49-F238E27FC236}">
                <a16:creationId xmlns:a16="http://schemas.microsoft.com/office/drawing/2014/main" id="{50836C70-2162-47D1-A126-FD4DDBB3C836}"/>
              </a:ext>
            </a:extLst>
          </p:cNvPr>
          <p:cNvSpPr>
            <a:spLocks noGrp="1"/>
          </p:cNvSpPr>
          <p:nvPr>
            <p:ph sz="quarter" idx="13"/>
          </p:nvPr>
        </p:nvSpPr>
        <p:spPr>
          <a:xfrm>
            <a:off x="9876155" y="1608139"/>
            <a:ext cx="309245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37F3C043-037D-43F2-A7D1-748C5C7A2A00}"/>
              </a:ext>
            </a:extLst>
          </p:cNvPr>
          <p:cNvSpPr>
            <a:spLocks noGrp="1"/>
          </p:cNvSpPr>
          <p:nvPr>
            <p:ph sz="quarter" idx="14"/>
          </p:nvPr>
        </p:nvSpPr>
        <p:spPr>
          <a:xfrm>
            <a:off x="563369" y="3977005"/>
            <a:ext cx="3092450"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9C23D47-22C3-4CBE-B410-945B3A4F346F}"/>
              </a:ext>
            </a:extLst>
          </p:cNvPr>
          <p:cNvSpPr>
            <a:spLocks noGrp="1"/>
          </p:cNvSpPr>
          <p:nvPr>
            <p:ph sz="quarter" idx="15"/>
          </p:nvPr>
        </p:nvSpPr>
        <p:spPr>
          <a:xfrm>
            <a:off x="563563" y="5075238"/>
            <a:ext cx="3092256"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91F2D142-6024-469E-9525-F9571CF6BBE3}"/>
              </a:ext>
            </a:extLst>
          </p:cNvPr>
          <p:cNvSpPr>
            <a:spLocks noGrp="1"/>
          </p:cNvSpPr>
          <p:nvPr>
            <p:ph sz="quarter" idx="16"/>
          </p:nvPr>
        </p:nvSpPr>
        <p:spPr>
          <a:xfrm>
            <a:off x="4283075" y="3976688"/>
            <a:ext cx="2635250"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F7F87262-C6AF-40DB-A58E-A229E00AFB29}"/>
              </a:ext>
            </a:extLst>
          </p:cNvPr>
          <p:cNvSpPr>
            <a:spLocks noGrp="1"/>
          </p:cNvSpPr>
          <p:nvPr>
            <p:ph sz="quarter" idx="18"/>
          </p:nvPr>
        </p:nvSpPr>
        <p:spPr>
          <a:xfrm>
            <a:off x="4283075" y="5394325"/>
            <a:ext cx="3092450"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2A8F3B20-759B-4539-9FD8-1EB5DFCFDCB6}"/>
              </a:ext>
            </a:extLst>
          </p:cNvPr>
          <p:cNvSpPr>
            <a:spLocks noGrp="1"/>
          </p:cNvSpPr>
          <p:nvPr>
            <p:ph sz="quarter" idx="19"/>
          </p:nvPr>
        </p:nvSpPr>
        <p:spPr>
          <a:xfrm>
            <a:off x="8031164" y="3976688"/>
            <a:ext cx="3459162" cy="86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D24E149A-D351-4870-8358-AB44ECFB570E}"/>
              </a:ext>
            </a:extLst>
          </p:cNvPr>
          <p:cNvSpPr>
            <a:spLocks noGrp="1"/>
          </p:cNvSpPr>
          <p:nvPr>
            <p:ph sz="quarter" idx="20"/>
          </p:nvPr>
        </p:nvSpPr>
        <p:spPr>
          <a:xfrm>
            <a:off x="8031164" y="5227638"/>
            <a:ext cx="3597275" cy="115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tar: 8 Points 11">
            <a:extLst>
              <a:ext uri="{FF2B5EF4-FFF2-40B4-BE49-F238E27FC236}">
                <a16:creationId xmlns:a16="http://schemas.microsoft.com/office/drawing/2014/main" id="{6B262C73-02EB-4AF4-9C42-A4D67F05B69A}"/>
              </a:ext>
              <a:ext uri="{C183D7F6-B498-43B3-948B-1728B52AA6E4}">
                <adec:decorative xmlns:adec="http://schemas.microsoft.com/office/drawing/2017/decorative" val="1"/>
              </a:ext>
            </a:extLst>
          </p:cNvPr>
          <p:cNvSpPr/>
          <p:nvPr userDrawn="1"/>
        </p:nvSpPr>
        <p:spPr>
          <a:xfrm>
            <a:off x="10972801" y="19177"/>
            <a:ext cx="1130364" cy="829299"/>
          </a:xfrm>
          <a:prstGeom prst="star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Best practice</a:t>
            </a:r>
          </a:p>
        </p:txBody>
      </p:sp>
    </p:spTree>
    <p:extLst>
      <p:ext uri="{BB962C8B-B14F-4D97-AF65-F5344CB8AC3E}">
        <p14:creationId xmlns:p14="http://schemas.microsoft.com/office/powerpoint/2010/main" val="22590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4" name="Content Placeholder 3">
            <a:extLst>
              <a:ext uri="{FF2B5EF4-FFF2-40B4-BE49-F238E27FC236}">
                <a16:creationId xmlns:a16="http://schemas.microsoft.com/office/drawing/2014/main" id="{E6B050EF-9166-44D0-83FF-88339D63F0B4}"/>
              </a:ext>
            </a:extLst>
          </p:cNvPr>
          <p:cNvSpPr>
            <a:spLocks noGrp="1"/>
          </p:cNvSpPr>
          <p:nvPr>
            <p:ph sz="quarter" idx="13"/>
          </p:nvPr>
        </p:nvSpPr>
        <p:spPr>
          <a:xfrm>
            <a:off x="563563" y="2378075"/>
            <a:ext cx="4557712"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A9FFE749-72A6-49D6-8700-712213645169}"/>
              </a:ext>
            </a:extLst>
          </p:cNvPr>
          <p:cNvSpPr>
            <a:spLocks noGrp="1"/>
          </p:cNvSpPr>
          <p:nvPr>
            <p:ph sz="quarter" idx="14"/>
          </p:nvPr>
        </p:nvSpPr>
        <p:spPr>
          <a:xfrm>
            <a:off x="563563" y="4373563"/>
            <a:ext cx="4557712"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820BEE94-E0D0-4B63-B91D-EEA5BEB9FBDA}"/>
              </a:ext>
            </a:extLst>
          </p:cNvPr>
          <p:cNvSpPr>
            <a:spLocks noGrp="1"/>
          </p:cNvSpPr>
          <p:nvPr>
            <p:ph sz="quarter" idx="15"/>
          </p:nvPr>
        </p:nvSpPr>
        <p:spPr>
          <a:xfrm>
            <a:off x="6735764" y="2498726"/>
            <a:ext cx="3856037" cy="102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tar: 8 Points 7">
            <a:extLst>
              <a:ext uri="{FF2B5EF4-FFF2-40B4-BE49-F238E27FC236}">
                <a16:creationId xmlns:a16="http://schemas.microsoft.com/office/drawing/2014/main" id="{E3138BE3-1952-4631-A8B2-E1BBB8101787}"/>
              </a:ext>
              <a:ext uri="{C183D7F6-B498-43B3-948B-1728B52AA6E4}">
                <adec:decorative xmlns:adec="http://schemas.microsoft.com/office/drawing/2017/decorative" val="1"/>
              </a:ext>
            </a:extLst>
          </p:cNvPr>
          <p:cNvSpPr/>
          <p:nvPr userDrawn="1"/>
        </p:nvSpPr>
        <p:spPr>
          <a:xfrm>
            <a:off x="10972801" y="19177"/>
            <a:ext cx="1130364" cy="829299"/>
          </a:xfrm>
          <a:prstGeom prst="star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Best practice</a:t>
            </a:r>
          </a:p>
        </p:txBody>
      </p:sp>
    </p:spTree>
    <p:extLst>
      <p:ext uri="{BB962C8B-B14F-4D97-AF65-F5344CB8AC3E}">
        <p14:creationId xmlns:p14="http://schemas.microsoft.com/office/powerpoint/2010/main" val="34127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4" name="Star: 8 Points 3">
            <a:extLst>
              <a:ext uri="{FF2B5EF4-FFF2-40B4-BE49-F238E27FC236}">
                <a16:creationId xmlns:a16="http://schemas.microsoft.com/office/drawing/2014/main" id="{23DDB70B-83FA-4CD3-9620-9DFCDAA0B716}"/>
              </a:ext>
              <a:ext uri="{C183D7F6-B498-43B3-948B-1728B52AA6E4}">
                <adec:decorative xmlns:adec="http://schemas.microsoft.com/office/drawing/2017/decorative" val="1"/>
              </a:ext>
            </a:extLst>
          </p:cNvPr>
          <p:cNvSpPr/>
          <p:nvPr userDrawn="1"/>
        </p:nvSpPr>
        <p:spPr>
          <a:xfrm>
            <a:off x="10972801" y="19177"/>
            <a:ext cx="1130364" cy="829299"/>
          </a:xfrm>
          <a:prstGeom prst="star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a:p>
        </p:txBody>
      </p:sp>
      <p:sp>
        <p:nvSpPr>
          <p:cNvPr id="5" name="Content Placeholder 4">
            <a:extLst>
              <a:ext uri="{FF2B5EF4-FFF2-40B4-BE49-F238E27FC236}">
                <a16:creationId xmlns:a16="http://schemas.microsoft.com/office/drawing/2014/main" id="{4779D957-5BED-406D-BF71-AE80B4583F76}"/>
              </a:ext>
            </a:extLst>
          </p:cNvPr>
          <p:cNvSpPr>
            <a:spLocks noGrp="1"/>
          </p:cNvSpPr>
          <p:nvPr>
            <p:ph sz="quarter" idx="13"/>
          </p:nvPr>
        </p:nvSpPr>
        <p:spPr>
          <a:xfrm>
            <a:off x="777875" y="1965326"/>
            <a:ext cx="38100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E8FED04-68A8-4767-B53E-68326B5A5AD3}"/>
              </a:ext>
            </a:extLst>
          </p:cNvPr>
          <p:cNvSpPr>
            <a:spLocks noGrp="1"/>
          </p:cNvSpPr>
          <p:nvPr>
            <p:ph sz="quarter" idx="14"/>
          </p:nvPr>
        </p:nvSpPr>
        <p:spPr>
          <a:xfrm>
            <a:off x="777875" y="3902075"/>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0DF99CB7-C72D-4B0C-B8FD-2E5A2F5D40A8}"/>
              </a:ext>
            </a:extLst>
          </p:cNvPr>
          <p:cNvSpPr>
            <a:spLocks noGrp="1"/>
          </p:cNvSpPr>
          <p:nvPr>
            <p:ph sz="quarter" idx="15"/>
          </p:nvPr>
        </p:nvSpPr>
        <p:spPr>
          <a:xfrm>
            <a:off x="9067801" y="1965326"/>
            <a:ext cx="2576513" cy="102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46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1_Agenda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defRPr>
                <a:solidFill>
                  <a:schemeClr val="bg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D08A1C44-056B-4870-84CB-CB9593961428}"/>
              </a:ext>
              <a:ext uri="{C183D7F6-B498-43B3-948B-1728B52AA6E4}">
                <adec:decorative xmlns:adec="http://schemas.microsoft.com/office/drawing/2017/decorative" val="1"/>
              </a:ext>
            </a:extLst>
          </p:cNvPr>
          <p:cNvCxnSpPr>
            <a:cxnSpLocks/>
          </p:cNvCxnSpPr>
          <p:nvPr userDrawn="1"/>
        </p:nvCxnSpPr>
        <p:spPr>
          <a:xfrm>
            <a:off x="1" y="3066325"/>
            <a:ext cx="12191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13E1666C-830C-48FB-B5AD-510ECB323CB3}"/>
              </a:ext>
              <a:ext uri="{C183D7F6-B498-43B3-948B-1728B52AA6E4}">
                <adec:decorative xmlns:adec="http://schemas.microsoft.com/office/drawing/2017/decorative" val="1"/>
              </a:ext>
            </a:extLst>
          </p:cNvPr>
          <p:cNvSpPr/>
          <p:nvPr userDrawn="1"/>
        </p:nvSpPr>
        <p:spPr>
          <a:xfrm>
            <a:off x="104195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7" name="Picture 46">
            <a:extLst>
              <a:ext uri="{FF2B5EF4-FFF2-40B4-BE49-F238E27FC236}">
                <a16:creationId xmlns:a16="http://schemas.microsoft.com/office/drawing/2014/main" id="{58822BAA-77F6-421A-A92D-B667EC362F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478507" y="2879835"/>
            <a:ext cx="845820" cy="373380"/>
          </a:xfrm>
          <a:prstGeom prst="rect">
            <a:avLst/>
          </a:prstGeom>
        </p:spPr>
      </p:pic>
      <p:sp>
        <p:nvSpPr>
          <p:cNvPr id="5" name="Freeform: Shape 4">
            <a:extLst>
              <a:ext uri="{FF2B5EF4-FFF2-40B4-BE49-F238E27FC236}">
                <a16:creationId xmlns:a16="http://schemas.microsoft.com/office/drawing/2014/main" id="{80CB8B14-E438-4120-B465-128255E55A4B}"/>
              </a:ext>
              <a:ext uri="{C183D7F6-B498-43B3-948B-1728B52AA6E4}">
                <adec:decorative xmlns:adec="http://schemas.microsoft.com/office/drawing/2017/decorative" val="1"/>
              </a:ext>
            </a:extLst>
          </p:cNvPr>
          <p:cNvSpPr/>
          <p:nvPr userDrawn="1"/>
        </p:nvSpPr>
        <p:spPr>
          <a:xfrm>
            <a:off x="3207181"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B025707B-86F4-44C1-A3C0-1336950CED53}"/>
              </a:ext>
              <a:ext uri="{C183D7F6-B498-43B3-948B-1728B52AA6E4}">
                <adec:decorative xmlns:adec="http://schemas.microsoft.com/office/drawing/2017/decorative" val="1"/>
              </a:ext>
            </a:extLst>
          </p:cNvPr>
          <p:cNvSpPr/>
          <p:nvPr userDrawn="1"/>
        </p:nvSpPr>
        <p:spPr>
          <a:xfrm>
            <a:off x="383933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B191E0CB-FA4F-4E61-8222-B2B5A3FEC8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358220" y="2727235"/>
            <a:ext cx="678180" cy="678180"/>
          </a:xfrm>
          <a:prstGeom prst="rect">
            <a:avLst/>
          </a:prstGeom>
        </p:spPr>
      </p:pic>
      <p:sp>
        <p:nvSpPr>
          <p:cNvPr id="7" name="Freeform: Shape 6">
            <a:extLst>
              <a:ext uri="{FF2B5EF4-FFF2-40B4-BE49-F238E27FC236}">
                <a16:creationId xmlns:a16="http://schemas.microsoft.com/office/drawing/2014/main" id="{3AE1A04E-2921-4F8A-80B8-388F109A1111}"/>
              </a:ext>
              <a:ext uri="{C183D7F6-B498-43B3-948B-1728B52AA6E4}">
                <adec:decorative xmlns:adec="http://schemas.microsoft.com/office/drawing/2017/decorative" val="1"/>
              </a:ext>
            </a:extLst>
          </p:cNvPr>
          <p:cNvSpPr/>
          <p:nvPr userDrawn="1"/>
        </p:nvSpPr>
        <p:spPr>
          <a:xfrm>
            <a:off x="600456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F3B17996-9F62-4251-A688-C9861221CF2C}"/>
              </a:ext>
              <a:ext uri="{C183D7F6-B498-43B3-948B-1728B52AA6E4}">
                <adec:decorative xmlns:adec="http://schemas.microsoft.com/office/drawing/2017/decorative" val="1"/>
              </a:ext>
            </a:extLst>
          </p:cNvPr>
          <p:cNvSpPr/>
          <p:nvPr userDrawn="1"/>
        </p:nvSpPr>
        <p:spPr>
          <a:xfrm>
            <a:off x="663671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49" name="Picture 48">
            <a:extLst>
              <a:ext uri="{FF2B5EF4-FFF2-40B4-BE49-F238E27FC236}">
                <a16:creationId xmlns:a16="http://schemas.microsoft.com/office/drawing/2014/main" id="{74E7C9A9-D6B8-41A9-9C51-60CDE20A39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243231" y="2757715"/>
            <a:ext cx="502920" cy="617220"/>
          </a:xfrm>
          <a:prstGeom prst="rect">
            <a:avLst/>
          </a:prstGeom>
        </p:spPr>
      </p:pic>
      <p:sp>
        <p:nvSpPr>
          <p:cNvPr id="12" name="Freeform: Shape 11">
            <a:extLst>
              <a:ext uri="{FF2B5EF4-FFF2-40B4-BE49-F238E27FC236}">
                <a16:creationId xmlns:a16="http://schemas.microsoft.com/office/drawing/2014/main" id="{B8AC57B8-9D13-4DA9-A86B-DE39E1DC82ED}"/>
              </a:ext>
              <a:ext uri="{C183D7F6-B498-43B3-948B-1728B52AA6E4}">
                <adec:decorative xmlns:adec="http://schemas.microsoft.com/office/drawing/2017/decorative" val="1"/>
              </a:ext>
            </a:extLst>
          </p:cNvPr>
          <p:cNvSpPr/>
          <p:nvPr userDrawn="1"/>
        </p:nvSpPr>
        <p:spPr>
          <a:xfrm>
            <a:off x="8801940" y="2974885"/>
            <a:ext cx="182880" cy="182880"/>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rgbClr val="00B0F0"/>
          </a:solidFill>
          <a:ln w="4248" cap="flat">
            <a:no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84A4058E-E3C3-4A1B-B971-CB258328B3F3}"/>
              </a:ext>
              <a:ext uri="{C183D7F6-B498-43B3-948B-1728B52AA6E4}">
                <adec:decorative xmlns:adec="http://schemas.microsoft.com/office/drawing/2017/decorative" val="1"/>
              </a:ext>
            </a:extLst>
          </p:cNvPr>
          <p:cNvSpPr/>
          <p:nvPr userDrawn="1"/>
        </p:nvSpPr>
        <p:spPr>
          <a:xfrm>
            <a:off x="9434097" y="2208352"/>
            <a:ext cx="1715946" cy="1715946"/>
          </a:xfrm>
          <a:custGeom>
            <a:avLst/>
            <a:gdLst>
              <a:gd name="connsiteX0" fmla="*/ 254874 w 505521"/>
              <a:gd name="connsiteY0" fmla="*/ 0 h 505522"/>
              <a:gd name="connsiteX1" fmla="*/ 509748 w 505521"/>
              <a:gd name="connsiteY1" fmla="*/ 254874 h 505522"/>
              <a:gd name="connsiteX2" fmla="*/ 254874 w 505521"/>
              <a:gd name="connsiteY2" fmla="*/ 509748 h 505522"/>
              <a:gd name="connsiteX3" fmla="*/ 0 w 505521"/>
              <a:gd name="connsiteY3" fmla="*/ 254874 h 505522"/>
            </a:gdLst>
            <a:ahLst/>
            <a:cxnLst>
              <a:cxn ang="0">
                <a:pos x="connsiteX0" y="connsiteY0"/>
              </a:cxn>
              <a:cxn ang="0">
                <a:pos x="connsiteX1" y="connsiteY1"/>
              </a:cxn>
              <a:cxn ang="0">
                <a:pos x="connsiteX2" y="connsiteY2"/>
              </a:cxn>
              <a:cxn ang="0">
                <a:pos x="connsiteX3" y="connsiteY3"/>
              </a:cxn>
            </a:cxnLst>
            <a:rect l="l" t="t" r="r" b="b"/>
            <a:pathLst>
              <a:path w="505521" h="505522">
                <a:moveTo>
                  <a:pt x="254874" y="0"/>
                </a:moveTo>
                <a:lnTo>
                  <a:pt x="509748" y="254874"/>
                </a:lnTo>
                <a:lnTo>
                  <a:pt x="254874" y="509748"/>
                </a:lnTo>
                <a:lnTo>
                  <a:pt x="0" y="254874"/>
                </a:lnTo>
                <a:close/>
              </a:path>
            </a:pathLst>
          </a:custGeom>
          <a:solidFill>
            <a:schemeClr val="tx1"/>
          </a:solidFill>
          <a:ln w="4248" cap="flat">
            <a:solidFill>
              <a:schemeClr val="bg1"/>
            </a:solidFill>
            <a:prstDash val="solid"/>
            <a:miter/>
          </a:ln>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pic>
        <p:nvPicPr>
          <p:cNvPr id="50" name="Picture 49">
            <a:extLst>
              <a:ext uri="{FF2B5EF4-FFF2-40B4-BE49-F238E27FC236}">
                <a16:creationId xmlns:a16="http://schemas.microsoft.com/office/drawing/2014/main" id="{36B1EAB2-A5A2-4BD8-BEDF-C17DBB28CC4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937740" y="2711995"/>
            <a:ext cx="708660" cy="708660"/>
          </a:xfrm>
          <a:prstGeom prst="rect">
            <a:avLst/>
          </a:prstGeom>
        </p:spPr>
      </p:pic>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5210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23927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4" name="Rectangle 3">
            <a:extLst>
              <a:ext uri="{FF2B5EF4-FFF2-40B4-BE49-F238E27FC236}">
                <a16:creationId xmlns:a16="http://schemas.microsoft.com/office/drawing/2014/main" id="{4606DD79-2D90-4FCF-BE13-394AE84F6FDA}"/>
              </a:ext>
              <a:ext uri="{C183D7F6-B498-43B3-948B-1728B52AA6E4}">
                <adec:decorative xmlns:adec="http://schemas.microsoft.com/office/drawing/2017/decorative" val="1"/>
              </a:ext>
            </a:extLst>
          </p:cNvPr>
          <p:cNvSpPr/>
          <p:nvPr userDrawn="1"/>
        </p:nvSpPr>
        <p:spPr>
          <a:xfrm>
            <a:off x="6074484" y="1779546"/>
            <a:ext cx="5443538" cy="42482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L-Shape 6">
            <a:extLst>
              <a:ext uri="{FF2B5EF4-FFF2-40B4-BE49-F238E27FC236}">
                <a16:creationId xmlns:a16="http://schemas.microsoft.com/office/drawing/2014/main" id="{51AEDE07-1310-4F42-BA75-CF105CDA7441}"/>
              </a:ext>
              <a:ext uri="{C183D7F6-B498-43B3-948B-1728B52AA6E4}">
                <adec:decorative xmlns:adec="http://schemas.microsoft.com/office/drawing/2017/decorative" val="1"/>
              </a:ext>
            </a:extLst>
          </p:cNvPr>
          <p:cNvSpPr/>
          <p:nvPr userDrawn="1"/>
        </p:nvSpPr>
        <p:spPr>
          <a:xfrm flipV="1">
            <a:off x="6028726" y="1751672"/>
            <a:ext cx="253047" cy="253047"/>
          </a:xfrm>
          <a:prstGeom prst="corner">
            <a:avLst>
              <a:gd name="adj1" fmla="val 23361"/>
              <a:gd name="adj2" fmla="val 24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Content Placeholder 8">
            <a:extLst>
              <a:ext uri="{FF2B5EF4-FFF2-40B4-BE49-F238E27FC236}">
                <a16:creationId xmlns:a16="http://schemas.microsoft.com/office/drawing/2014/main" id="{3E77A452-309E-4C8C-9D89-35BA9530236B}"/>
              </a:ext>
            </a:extLst>
          </p:cNvPr>
          <p:cNvSpPr>
            <a:spLocks noGrp="1"/>
          </p:cNvSpPr>
          <p:nvPr>
            <p:ph sz="quarter" idx="13"/>
          </p:nvPr>
        </p:nvSpPr>
        <p:spPr>
          <a:xfrm>
            <a:off x="784226" y="1779589"/>
            <a:ext cx="4125913" cy="72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07889F85-B2C3-4EC4-A83E-9C87E601548E}"/>
              </a:ext>
            </a:extLst>
          </p:cNvPr>
          <p:cNvSpPr>
            <a:spLocks noGrp="1"/>
          </p:cNvSpPr>
          <p:nvPr>
            <p:ph sz="quarter" idx="14"/>
          </p:nvPr>
        </p:nvSpPr>
        <p:spPr>
          <a:xfrm>
            <a:off x="784226" y="2971801"/>
            <a:ext cx="4125913" cy="75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04BAF6D7-155B-4AC9-B823-A6CFC3601D74}"/>
              </a:ext>
            </a:extLst>
          </p:cNvPr>
          <p:cNvSpPr>
            <a:spLocks noGrp="1"/>
          </p:cNvSpPr>
          <p:nvPr>
            <p:ph sz="quarter" idx="15"/>
          </p:nvPr>
        </p:nvSpPr>
        <p:spPr>
          <a:xfrm>
            <a:off x="784225" y="4078288"/>
            <a:ext cx="2698750" cy="91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04AD08-BC60-4A8B-8DE6-A966CE52E241}"/>
              </a:ext>
            </a:extLst>
          </p:cNvPr>
          <p:cNvSpPr>
            <a:spLocks noGrp="1"/>
          </p:cNvSpPr>
          <p:nvPr>
            <p:ph sz="quarter" idx="16"/>
          </p:nvPr>
        </p:nvSpPr>
        <p:spPr>
          <a:xfrm>
            <a:off x="784225" y="5780089"/>
            <a:ext cx="4287838" cy="72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792DE9DC-9C8C-469B-A2FF-82E279979008}"/>
              </a:ext>
            </a:extLst>
          </p:cNvPr>
          <p:cNvSpPr>
            <a:spLocks noGrp="1"/>
          </p:cNvSpPr>
          <p:nvPr>
            <p:ph sz="quarter" idx="17"/>
          </p:nvPr>
        </p:nvSpPr>
        <p:spPr>
          <a:xfrm>
            <a:off x="6029325" y="6302375"/>
            <a:ext cx="1404938"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63F2DEFA-C417-43CF-8538-FBC026C674C1}"/>
              </a:ext>
            </a:extLst>
          </p:cNvPr>
          <p:cNvSpPr>
            <a:spLocks noGrp="1"/>
          </p:cNvSpPr>
          <p:nvPr>
            <p:ph sz="quarter" idx="18"/>
          </p:nvPr>
        </p:nvSpPr>
        <p:spPr>
          <a:xfrm>
            <a:off x="7881938" y="6302376"/>
            <a:ext cx="1566862" cy="201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AA73C8E-F714-437C-8E91-8DC48113F5BE}"/>
              </a:ext>
            </a:extLst>
          </p:cNvPr>
          <p:cNvSpPr>
            <a:spLocks noGrp="1"/>
          </p:cNvSpPr>
          <p:nvPr>
            <p:ph sz="quarter" idx="19"/>
          </p:nvPr>
        </p:nvSpPr>
        <p:spPr>
          <a:xfrm>
            <a:off x="9959976" y="6302375"/>
            <a:ext cx="1122363"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18304A58-2340-4FCB-9813-485CA4008707}"/>
              </a:ext>
            </a:extLst>
          </p:cNvPr>
          <p:cNvSpPr>
            <a:spLocks noGrp="1"/>
          </p:cNvSpPr>
          <p:nvPr>
            <p:ph sz="quarter" idx="20"/>
          </p:nvPr>
        </p:nvSpPr>
        <p:spPr>
          <a:xfrm>
            <a:off x="11734800" y="2873376"/>
            <a:ext cx="457200" cy="2297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BC5BF61-26F0-44DE-88BE-4C834CF98130}"/>
              </a:ext>
            </a:extLst>
          </p:cNvPr>
          <p:cNvSpPr>
            <a:spLocks noGrp="1"/>
          </p:cNvSpPr>
          <p:nvPr>
            <p:ph sz="quarter" idx="21"/>
          </p:nvPr>
        </p:nvSpPr>
        <p:spPr>
          <a:xfrm>
            <a:off x="11734801" y="5399089"/>
            <a:ext cx="257175" cy="62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tar: 8 Points 17">
            <a:extLst>
              <a:ext uri="{FF2B5EF4-FFF2-40B4-BE49-F238E27FC236}">
                <a16:creationId xmlns:a16="http://schemas.microsoft.com/office/drawing/2014/main" id="{6B5155D6-6EFB-4AC2-943E-4B2A81BD0744}"/>
              </a:ext>
              <a:ext uri="{C183D7F6-B498-43B3-948B-1728B52AA6E4}">
                <adec:decorative xmlns:adec="http://schemas.microsoft.com/office/drawing/2017/decorative" val="1"/>
              </a:ext>
            </a:extLst>
          </p:cNvPr>
          <p:cNvSpPr/>
          <p:nvPr userDrawn="1"/>
        </p:nvSpPr>
        <p:spPr>
          <a:xfrm>
            <a:off x="10972801" y="19177"/>
            <a:ext cx="1130364" cy="829299"/>
          </a:xfrm>
          <a:prstGeom prst="star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Best practice</a:t>
            </a:r>
          </a:p>
        </p:txBody>
      </p:sp>
    </p:spTree>
    <p:extLst>
      <p:ext uri="{BB962C8B-B14F-4D97-AF65-F5344CB8AC3E}">
        <p14:creationId xmlns:p14="http://schemas.microsoft.com/office/powerpoint/2010/main" val="398802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29" name="TextBox 28">
            <a:extLst>
              <a:ext uri="{FF2B5EF4-FFF2-40B4-BE49-F238E27FC236}">
                <a16:creationId xmlns:a16="http://schemas.microsoft.com/office/drawing/2014/main" id="{F5FF13FD-638C-40CB-9073-EEC1FDA28CB7}"/>
              </a:ext>
              <a:ext uri="{C183D7F6-B498-43B3-948B-1728B52AA6E4}">
                <adec:decorative xmlns:adec="http://schemas.microsoft.com/office/drawing/2017/decorative" val="1"/>
              </a:ext>
            </a:extLst>
          </p:cNvPr>
          <p:cNvSpPr txBox="1"/>
          <p:nvPr userDrawn="1"/>
        </p:nvSpPr>
        <p:spPr>
          <a:xfrm>
            <a:off x="441786" y="5009416"/>
            <a:ext cx="5543550" cy="1157034"/>
          </a:xfrm>
          <a:prstGeom prst="rect">
            <a:avLst/>
          </a:prstGeom>
          <a:solidFill>
            <a:schemeClr val="bg1">
              <a:alpha val="9000"/>
            </a:schemeClr>
          </a:solidFill>
        </p:spPr>
        <p:txBody>
          <a:bodyPr wrap="square" lIns="1005698" tIns="0" rIns="0" bIns="0" rtlCol="0" anchor="ctr">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E6FF"/>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728DA295-FDD3-43BE-A3E1-2C5E2EA0EDEC}"/>
              </a:ext>
              <a:ext uri="{C183D7F6-B498-43B3-948B-1728B52AA6E4}">
                <adec:decorative xmlns:adec="http://schemas.microsoft.com/office/drawing/2017/decorative" val="1"/>
              </a:ext>
            </a:extLst>
          </p:cNvPr>
          <p:cNvSpPr txBox="1"/>
          <p:nvPr userDrawn="1"/>
        </p:nvSpPr>
        <p:spPr>
          <a:xfrm>
            <a:off x="441790" y="1523385"/>
            <a:ext cx="5543550" cy="1157034"/>
          </a:xfrm>
          <a:prstGeom prst="rect">
            <a:avLst/>
          </a:prstGeom>
          <a:solidFill>
            <a:schemeClr val="bg1">
              <a:alpha val="9000"/>
            </a:schemeClr>
          </a:solidFill>
        </p:spPr>
        <p:txBody>
          <a:bodyPr wrap="square" lIns="1005698" tIns="0" rIns="0" bIns="0" rtlCol="0" anchor="ctr">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52025261-27BA-4158-90EF-44E40546F350}"/>
              </a:ext>
              <a:ext uri="{C183D7F6-B498-43B3-948B-1728B52AA6E4}">
                <adec:decorative xmlns:adec="http://schemas.microsoft.com/office/drawing/2017/decorative" val="1"/>
              </a:ext>
            </a:extLst>
          </p:cNvPr>
          <p:cNvSpPr txBox="1"/>
          <p:nvPr userDrawn="1"/>
        </p:nvSpPr>
        <p:spPr>
          <a:xfrm>
            <a:off x="441786" y="3220654"/>
            <a:ext cx="5543550" cy="1157034"/>
          </a:xfrm>
          <a:prstGeom prst="rect">
            <a:avLst/>
          </a:prstGeom>
          <a:solidFill>
            <a:schemeClr val="bg1">
              <a:alpha val="9000"/>
            </a:schemeClr>
          </a:solidFill>
        </p:spPr>
        <p:txBody>
          <a:bodyPr wrap="square" lIns="1005698" tIns="0" rIns="0" bIns="0" rtlCol="0" anchor="ctr">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BCF94939-EA75-4911-9532-09E74D11A0BA}"/>
              </a:ext>
              <a:ext uri="{C183D7F6-B498-43B3-948B-1728B52AA6E4}">
                <adec:decorative xmlns:adec="http://schemas.microsoft.com/office/drawing/2017/decorative" val="1"/>
              </a:ext>
            </a:extLst>
          </p:cNvPr>
          <p:cNvSpPr/>
          <p:nvPr userDrawn="1"/>
        </p:nvSpPr>
        <p:spPr>
          <a:xfrm>
            <a:off x="6494264" y="1734885"/>
            <a:ext cx="5122344" cy="4465525"/>
          </a:xfrm>
          <a:prstGeom prst="rect">
            <a:avLst/>
          </a:prstGeom>
          <a:solidFill>
            <a:srgbClr val="000000">
              <a:lumMod val="85000"/>
              <a:lumOff val="15000"/>
            </a:srgbClr>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sp>
        <p:nvSpPr>
          <p:cNvPr id="16" name="L-Shape 15">
            <a:extLst>
              <a:ext uri="{FF2B5EF4-FFF2-40B4-BE49-F238E27FC236}">
                <a16:creationId xmlns:a16="http://schemas.microsoft.com/office/drawing/2014/main" id="{F31D96D9-9949-4FAF-BE4E-9D1D5D5571AF}"/>
              </a:ext>
              <a:ext uri="{C183D7F6-B498-43B3-948B-1728B52AA6E4}">
                <adec:decorative xmlns:adec="http://schemas.microsoft.com/office/drawing/2017/decorative" val="1"/>
              </a:ext>
            </a:extLst>
          </p:cNvPr>
          <p:cNvSpPr/>
          <p:nvPr userDrawn="1"/>
        </p:nvSpPr>
        <p:spPr>
          <a:xfrm flipH="1">
            <a:off x="11467017" y="6078507"/>
            <a:ext cx="243804" cy="243804"/>
          </a:xfrm>
          <a:prstGeom prst="corner">
            <a:avLst>
              <a:gd name="adj1" fmla="val 23361"/>
              <a:gd name="adj2" fmla="val 24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7" name="L-Shape 16">
            <a:extLst>
              <a:ext uri="{FF2B5EF4-FFF2-40B4-BE49-F238E27FC236}">
                <a16:creationId xmlns:a16="http://schemas.microsoft.com/office/drawing/2014/main" id="{64B193A2-B9BD-482D-B4B5-CA008613F81D}"/>
              </a:ext>
              <a:ext uri="{C183D7F6-B498-43B3-948B-1728B52AA6E4}">
                <adec:decorative xmlns:adec="http://schemas.microsoft.com/office/drawing/2017/decorative" val="1"/>
              </a:ext>
            </a:extLst>
          </p:cNvPr>
          <p:cNvSpPr/>
          <p:nvPr userDrawn="1"/>
        </p:nvSpPr>
        <p:spPr>
          <a:xfrm rot="10800000" flipH="1">
            <a:off x="6372362" y="1622006"/>
            <a:ext cx="243804" cy="243804"/>
          </a:xfrm>
          <a:prstGeom prst="corner">
            <a:avLst>
              <a:gd name="adj1" fmla="val 23361"/>
              <a:gd name="adj2" fmla="val 24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8" name="Straight Connector 17">
            <a:extLst>
              <a:ext uri="{FF2B5EF4-FFF2-40B4-BE49-F238E27FC236}">
                <a16:creationId xmlns:a16="http://schemas.microsoft.com/office/drawing/2014/main" id="{5D36D1CC-F6BD-4405-A5B8-62CFBDAA6CC1}"/>
              </a:ext>
              <a:ext uri="{C183D7F6-B498-43B3-948B-1728B52AA6E4}">
                <adec:decorative xmlns:adec="http://schemas.microsoft.com/office/drawing/2017/decorative" val="1"/>
              </a:ext>
            </a:extLst>
          </p:cNvPr>
          <p:cNvCxnSpPr>
            <a:cxnSpLocks/>
          </p:cNvCxnSpPr>
          <p:nvPr userDrawn="1"/>
        </p:nvCxnSpPr>
        <p:spPr>
          <a:xfrm>
            <a:off x="1261724" y="5175839"/>
            <a:ext cx="0" cy="8241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07C843-3CC7-48C3-8235-CFDE9CAC997C}"/>
              </a:ext>
              <a:ext uri="{C183D7F6-B498-43B3-948B-1728B52AA6E4}">
                <adec:decorative xmlns:adec="http://schemas.microsoft.com/office/drawing/2017/decorative" val="1"/>
              </a:ext>
            </a:extLst>
          </p:cNvPr>
          <p:cNvCxnSpPr>
            <a:cxnSpLocks/>
          </p:cNvCxnSpPr>
          <p:nvPr userDrawn="1"/>
        </p:nvCxnSpPr>
        <p:spPr>
          <a:xfrm>
            <a:off x="1261728" y="1689808"/>
            <a:ext cx="0" cy="8241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0FF6B6-D9AA-497C-8D49-9C8B7D155F0A}"/>
              </a:ext>
              <a:ext uri="{C183D7F6-B498-43B3-948B-1728B52AA6E4}">
                <adec:decorative xmlns:adec="http://schemas.microsoft.com/office/drawing/2017/decorative" val="1"/>
              </a:ext>
            </a:extLst>
          </p:cNvPr>
          <p:cNvCxnSpPr>
            <a:cxnSpLocks/>
          </p:cNvCxnSpPr>
          <p:nvPr userDrawn="1"/>
        </p:nvCxnSpPr>
        <p:spPr>
          <a:xfrm>
            <a:off x="1261724" y="3246285"/>
            <a:ext cx="0" cy="8241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5" name="Content Placeholder 4">
            <a:extLst>
              <a:ext uri="{FF2B5EF4-FFF2-40B4-BE49-F238E27FC236}">
                <a16:creationId xmlns:a16="http://schemas.microsoft.com/office/drawing/2014/main" id="{F25B60B1-6ED3-40D2-80B8-FD5D4C252FCC}"/>
              </a:ext>
            </a:extLst>
          </p:cNvPr>
          <p:cNvSpPr>
            <a:spLocks noGrp="1"/>
          </p:cNvSpPr>
          <p:nvPr>
            <p:ph sz="quarter" idx="13"/>
          </p:nvPr>
        </p:nvSpPr>
        <p:spPr>
          <a:xfrm>
            <a:off x="11185525" y="1858963"/>
            <a:ext cx="915988" cy="83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A66EC1CF-0D58-4948-8ECA-251525089590}"/>
              </a:ext>
            </a:extLst>
          </p:cNvPr>
          <p:cNvSpPr>
            <a:spLocks noGrp="1"/>
          </p:cNvSpPr>
          <p:nvPr>
            <p:ph sz="quarter" idx="14"/>
          </p:nvPr>
        </p:nvSpPr>
        <p:spPr>
          <a:xfrm>
            <a:off x="1447801" y="1997075"/>
            <a:ext cx="4541838" cy="115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0E3A0BB-7409-4D51-A761-254A58332EAB}"/>
              </a:ext>
            </a:extLst>
          </p:cNvPr>
          <p:cNvSpPr>
            <a:spLocks noGrp="1"/>
          </p:cNvSpPr>
          <p:nvPr>
            <p:ph sz="quarter" idx="15"/>
          </p:nvPr>
        </p:nvSpPr>
        <p:spPr>
          <a:xfrm>
            <a:off x="1554164" y="3565526"/>
            <a:ext cx="4541837" cy="135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1DA368A-A8AD-4ED8-953B-551129083ED5}"/>
              </a:ext>
            </a:extLst>
          </p:cNvPr>
          <p:cNvSpPr>
            <a:spLocks noGrp="1"/>
          </p:cNvSpPr>
          <p:nvPr>
            <p:ph sz="quarter" idx="16"/>
          </p:nvPr>
        </p:nvSpPr>
        <p:spPr>
          <a:xfrm>
            <a:off x="1554164" y="5257800"/>
            <a:ext cx="4770437" cy="135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FEA44C6E-FD8C-4B28-A9D7-0AF45EAD960B}"/>
              </a:ext>
            </a:extLst>
          </p:cNvPr>
          <p:cNvSpPr>
            <a:spLocks noGrp="1"/>
          </p:cNvSpPr>
          <p:nvPr>
            <p:ph sz="quarter" idx="17"/>
          </p:nvPr>
        </p:nvSpPr>
        <p:spPr>
          <a:xfrm>
            <a:off x="7299326" y="4922839"/>
            <a:ext cx="4206875" cy="1020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tar: 8 Points 22">
            <a:extLst>
              <a:ext uri="{FF2B5EF4-FFF2-40B4-BE49-F238E27FC236}">
                <a16:creationId xmlns:a16="http://schemas.microsoft.com/office/drawing/2014/main" id="{276CFEEF-9314-4605-89E5-06618A13D1F8}"/>
              </a:ext>
              <a:ext uri="{C183D7F6-B498-43B3-948B-1728B52AA6E4}">
                <adec:decorative xmlns:adec="http://schemas.microsoft.com/office/drawing/2017/decorative" val="1"/>
              </a:ext>
            </a:extLst>
          </p:cNvPr>
          <p:cNvSpPr/>
          <p:nvPr userDrawn="1"/>
        </p:nvSpPr>
        <p:spPr>
          <a:xfrm>
            <a:off x="10972801" y="19177"/>
            <a:ext cx="1130364" cy="829299"/>
          </a:xfrm>
          <a:prstGeom prst="star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Best practice</a:t>
            </a:r>
          </a:p>
        </p:txBody>
      </p:sp>
    </p:spTree>
    <p:extLst>
      <p:ext uri="{BB962C8B-B14F-4D97-AF65-F5344CB8AC3E}">
        <p14:creationId xmlns:p14="http://schemas.microsoft.com/office/powerpoint/2010/main" val="5888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113E-F6E5-48E8-CD6F-F275DFD936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D5F687-59A2-BBF5-1E7C-B89647A8E0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6D8E86-6ADF-2433-E96C-81A0BF79C361}"/>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37C2F5E5-AE15-F7A0-3DA7-030ED7A7E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B5D9E-7626-7302-00D1-BB7A3D09E0BF}"/>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488671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248-D9C2-8A42-507F-3B4D10CF46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7D022C-9CCF-1A5A-AFDB-7CF3049879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84B569-4615-3223-8083-B1334399E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C641B-6D51-6506-2196-354F011D58E2}"/>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6" name="Footer Placeholder 5">
            <a:extLst>
              <a:ext uri="{FF2B5EF4-FFF2-40B4-BE49-F238E27FC236}">
                <a16:creationId xmlns:a16="http://schemas.microsoft.com/office/drawing/2014/main" id="{5DBBB3D3-5BBB-36FD-6484-B83290150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5741D-E504-4B23-4D8B-B9BEE7A1C5CB}"/>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8308626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9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415649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8" name="Content Placeholder 7">
            <a:extLst>
              <a:ext uri="{FF2B5EF4-FFF2-40B4-BE49-F238E27FC236}">
                <a16:creationId xmlns:a16="http://schemas.microsoft.com/office/drawing/2014/main" id="{872AEB9B-00A6-4233-8FC0-025E65EEE490}"/>
              </a:ext>
            </a:extLst>
          </p:cNvPr>
          <p:cNvSpPr>
            <a:spLocks noGrp="1"/>
          </p:cNvSpPr>
          <p:nvPr>
            <p:ph sz="quarter" idx="13"/>
          </p:nvPr>
        </p:nvSpPr>
        <p:spPr>
          <a:xfrm>
            <a:off x="563564" y="1646239"/>
            <a:ext cx="9312275" cy="301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735F651-C955-467E-95F2-02F197ABC30A}"/>
              </a:ext>
            </a:extLst>
          </p:cNvPr>
          <p:cNvSpPr>
            <a:spLocks noGrp="1"/>
          </p:cNvSpPr>
          <p:nvPr>
            <p:ph sz="quarter" idx="14"/>
          </p:nvPr>
        </p:nvSpPr>
        <p:spPr>
          <a:xfrm>
            <a:off x="1112838" y="2468564"/>
            <a:ext cx="3367087" cy="473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0940D00B-D442-4222-83E2-0D43EE39C729}"/>
              </a:ext>
            </a:extLst>
          </p:cNvPr>
          <p:cNvSpPr>
            <a:spLocks noGrp="1"/>
          </p:cNvSpPr>
          <p:nvPr>
            <p:ph sz="quarter" idx="15"/>
          </p:nvPr>
        </p:nvSpPr>
        <p:spPr>
          <a:xfrm>
            <a:off x="1295400" y="4632326"/>
            <a:ext cx="2941638"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0484E4D-48A0-4951-94B8-CBA5EBB8DDD3}"/>
              </a:ext>
            </a:extLst>
          </p:cNvPr>
          <p:cNvSpPr>
            <a:spLocks noGrp="1"/>
          </p:cNvSpPr>
          <p:nvPr>
            <p:ph sz="quarter" idx="16"/>
          </p:nvPr>
        </p:nvSpPr>
        <p:spPr>
          <a:xfrm>
            <a:off x="1295400" y="5197476"/>
            <a:ext cx="2941638"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B16E1173-C45B-42EB-87B6-DDADED75BA25}"/>
              </a:ext>
            </a:extLst>
          </p:cNvPr>
          <p:cNvSpPr>
            <a:spLocks noGrp="1"/>
          </p:cNvSpPr>
          <p:nvPr>
            <p:ph sz="quarter" idx="17"/>
          </p:nvPr>
        </p:nvSpPr>
        <p:spPr>
          <a:xfrm>
            <a:off x="7696201" y="2468564"/>
            <a:ext cx="2895600" cy="625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D894892A-712B-4A16-B650-EC7CFBA2CFE0}"/>
              </a:ext>
            </a:extLst>
          </p:cNvPr>
          <p:cNvSpPr>
            <a:spLocks noGrp="1"/>
          </p:cNvSpPr>
          <p:nvPr>
            <p:ph sz="quarter" idx="18"/>
          </p:nvPr>
        </p:nvSpPr>
        <p:spPr>
          <a:xfrm>
            <a:off x="7802563" y="4632326"/>
            <a:ext cx="2378075"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666E7B03-48EE-47F4-84CB-4921BD232EA1}"/>
              </a:ext>
            </a:extLst>
          </p:cNvPr>
          <p:cNvSpPr>
            <a:spLocks noGrp="1"/>
          </p:cNvSpPr>
          <p:nvPr>
            <p:ph sz="quarter" idx="19"/>
          </p:nvPr>
        </p:nvSpPr>
        <p:spPr>
          <a:xfrm>
            <a:off x="7802563" y="5197476"/>
            <a:ext cx="2073275"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C1679EF6-EE80-4624-AD7A-6440A1D4CBD9}"/>
              </a:ext>
            </a:extLst>
          </p:cNvPr>
          <p:cNvSpPr>
            <a:spLocks noGrp="1"/>
          </p:cNvSpPr>
          <p:nvPr>
            <p:ph sz="quarter" idx="20"/>
          </p:nvPr>
        </p:nvSpPr>
        <p:spPr>
          <a:xfrm>
            <a:off x="11307763" y="2303464"/>
            <a:ext cx="793750" cy="176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39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
        <p:nvSpPr>
          <p:cNvPr id="4" name="Content Placeholder 3">
            <a:extLst>
              <a:ext uri="{FF2B5EF4-FFF2-40B4-BE49-F238E27FC236}">
                <a16:creationId xmlns:a16="http://schemas.microsoft.com/office/drawing/2014/main" id="{33011FAC-EC34-450D-B61D-5D06E10E93BE}"/>
              </a:ext>
            </a:extLst>
          </p:cNvPr>
          <p:cNvSpPr>
            <a:spLocks noGrp="1"/>
          </p:cNvSpPr>
          <p:nvPr>
            <p:ph sz="quarter" idx="13"/>
          </p:nvPr>
        </p:nvSpPr>
        <p:spPr>
          <a:xfrm>
            <a:off x="660400" y="1930400"/>
            <a:ext cx="5029200" cy="66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817F774-2113-4E3F-88F9-A4F08EECF73E}"/>
              </a:ext>
            </a:extLst>
          </p:cNvPr>
          <p:cNvSpPr>
            <a:spLocks noGrp="1"/>
          </p:cNvSpPr>
          <p:nvPr>
            <p:ph sz="quarter" idx="14"/>
          </p:nvPr>
        </p:nvSpPr>
        <p:spPr>
          <a:xfrm>
            <a:off x="660400" y="2987675"/>
            <a:ext cx="5029200" cy="75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A47E1980-2527-4940-A23A-A9D1AE08359E}"/>
              </a:ext>
            </a:extLst>
          </p:cNvPr>
          <p:cNvSpPr>
            <a:spLocks noGrp="1"/>
          </p:cNvSpPr>
          <p:nvPr>
            <p:ph sz="quarter" idx="15"/>
          </p:nvPr>
        </p:nvSpPr>
        <p:spPr>
          <a:xfrm>
            <a:off x="660400" y="4043364"/>
            <a:ext cx="5029200" cy="75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09C9CD1F-16F2-4697-9D9D-3C37CC0E03BC}"/>
              </a:ext>
            </a:extLst>
          </p:cNvPr>
          <p:cNvSpPr>
            <a:spLocks noGrp="1"/>
          </p:cNvSpPr>
          <p:nvPr>
            <p:ph sz="quarter" idx="16"/>
          </p:nvPr>
        </p:nvSpPr>
        <p:spPr>
          <a:xfrm>
            <a:off x="660400" y="5089525"/>
            <a:ext cx="5151438" cy="57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reeform: Shape 13">
            <a:extLst>
              <a:ext uri="{FF2B5EF4-FFF2-40B4-BE49-F238E27FC236}">
                <a16:creationId xmlns:a16="http://schemas.microsoft.com/office/drawing/2014/main" id="{811DF564-80FE-453E-A435-322D3FE17A4B}"/>
              </a:ext>
              <a:ext uri="{C183D7F6-B498-43B3-948B-1728B52AA6E4}">
                <adec:decorative xmlns:adec="http://schemas.microsoft.com/office/drawing/2017/decorative" val="1"/>
              </a:ext>
            </a:extLst>
          </p:cNvPr>
          <p:cNvSpPr/>
          <p:nvPr userDrawn="1"/>
        </p:nvSpPr>
        <p:spPr>
          <a:xfrm>
            <a:off x="10607207" y="4468883"/>
            <a:ext cx="1579923" cy="2389117"/>
          </a:xfrm>
          <a:custGeom>
            <a:avLst/>
            <a:gdLst>
              <a:gd name="connsiteX0" fmla="*/ 1579923 w 1579923"/>
              <a:gd name="connsiteY0" fmla="*/ 0 h 2389117"/>
              <a:gd name="connsiteX1" fmla="*/ 1579923 w 1579923"/>
              <a:gd name="connsiteY1" fmla="*/ 2389117 h 2389117"/>
              <a:gd name="connsiteX2" fmla="*/ 809201 w 1579923"/>
              <a:gd name="connsiteY2" fmla="*/ 2389117 h 2389117"/>
              <a:gd name="connsiteX3" fmla="*/ 0 w 1579923"/>
              <a:gd name="connsiteY3" fmla="*/ 1579918 h 2389117"/>
            </a:gdLst>
            <a:ahLst/>
            <a:cxnLst>
              <a:cxn ang="0">
                <a:pos x="connsiteX0" y="connsiteY0"/>
              </a:cxn>
              <a:cxn ang="0">
                <a:pos x="connsiteX1" y="connsiteY1"/>
              </a:cxn>
              <a:cxn ang="0">
                <a:pos x="connsiteX2" y="connsiteY2"/>
              </a:cxn>
              <a:cxn ang="0">
                <a:pos x="connsiteX3" y="connsiteY3"/>
              </a:cxn>
            </a:cxnLst>
            <a:rect l="l" t="t" r="r" b="b"/>
            <a:pathLst>
              <a:path w="1579923" h="2389117">
                <a:moveTo>
                  <a:pt x="1579923" y="0"/>
                </a:moveTo>
                <a:lnTo>
                  <a:pt x="1579923" y="2389117"/>
                </a:lnTo>
                <a:lnTo>
                  <a:pt x="809201" y="2389117"/>
                </a:lnTo>
                <a:lnTo>
                  <a:pt x="0" y="1579918"/>
                </a:lnTo>
                <a:close/>
              </a:path>
            </a:pathLst>
          </a:custGeom>
          <a:solidFill>
            <a:sysClr val="windowText" lastClr="000000">
              <a:lumMod val="75000"/>
              <a:lumOff val="2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15" name="Freeform: Shape 14">
            <a:extLst>
              <a:ext uri="{FF2B5EF4-FFF2-40B4-BE49-F238E27FC236}">
                <a16:creationId xmlns:a16="http://schemas.microsoft.com/office/drawing/2014/main" id="{D06EBA7F-3FD4-497E-AFD8-B2A9DA1BFDBE}"/>
              </a:ext>
              <a:ext uri="{C183D7F6-B498-43B3-948B-1728B52AA6E4}">
                <adec:decorative xmlns:adec="http://schemas.microsoft.com/office/drawing/2017/decorative" val="1"/>
              </a:ext>
            </a:extLst>
          </p:cNvPr>
          <p:cNvSpPr/>
          <p:nvPr userDrawn="1"/>
        </p:nvSpPr>
        <p:spPr>
          <a:xfrm>
            <a:off x="10607206" y="1"/>
            <a:ext cx="1584794" cy="2853149"/>
          </a:xfrm>
          <a:custGeom>
            <a:avLst/>
            <a:gdLst>
              <a:gd name="connsiteX0" fmla="*/ 1268355 w 1584794"/>
              <a:gd name="connsiteY0" fmla="*/ 0 h 2853149"/>
              <a:gd name="connsiteX1" fmla="*/ 1584794 w 1584794"/>
              <a:gd name="connsiteY1" fmla="*/ 0 h 2853149"/>
              <a:gd name="connsiteX2" fmla="*/ 1584794 w 1584794"/>
              <a:gd name="connsiteY2" fmla="*/ 2853149 h 2853149"/>
              <a:gd name="connsiteX3" fmla="*/ 0 w 1584794"/>
              <a:gd name="connsiteY3" fmla="*/ 1268355 h 2853149"/>
            </a:gdLst>
            <a:ahLst/>
            <a:cxnLst>
              <a:cxn ang="0">
                <a:pos x="connsiteX0" y="connsiteY0"/>
              </a:cxn>
              <a:cxn ang="0">
                <a:pos x="connsiteX1" y="connsiteY1"/>
              </a:cxn>
              <a:cxn ang="0">
                <a:pos x="connsiteX2" y="connsiteY2"/>
              </a:cxn>
              <a:cxn ang="0">
                <a:pos x="connsiteX3" y="connsiteY3"/>
              </a:cxn>
            </a:cxnLst>
            <a:rect l="l" t="t" r="r" b="b"/>
            <a:pathLst>
              <a:path w="1584794" h="2853149">
                <a:moveTo>
                  <a:pt x="1268355" y="0"/>
                </a:moveTo>
                <a:lnTo>
                  <a:pt x="1584794" y="0"/>
                </a:lnTo>
                <a:lnTo>
                  <a:pt x="1584794" y="2853149"/>
                </a:lnTo>
                <a:lnTo>
                  <a:pt x="0" y="1268355"/>
                </a:lnTo>
                <a:close/>
              </a:path>
            </a:pathLst>
          </a:custGeom>
          <a:solidFill>
            <a:sysClr val="windowText" lastClr="000000">
              <a:lumMod val="75000"/>
              <a:lumOff val="2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Tree>
    <p:extLst>
      <p:ext uri="{BB962C8B-B14F-4D97-AF65-F5344CB8AC3E}">
        <p14:creationId xmlns:p14="http://schemas.microsoft.com/office/powerpoint/2010/main" val="338405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88277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ection Header Dark-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accent3"/>
                </a:solidFill>
              </a:defRPr>
            </a:lvl1pPr>
          </a:lstStyle>
          <a:p>
            <a:r>
              <a:rPr lang="en-US"/>
              <a:t>Click to edit Master title style</a:t>
            </a:r>
          </a:p>
        </p:txBody>
      </p:sp>
      <p:pic>
        <p:nvPicPr>
          <p:cNvPr id="74" name="Picture 73">
            <a:extLst>
              <a:ext uri="{FF2B5EF4-FFF2-40B4-BE49-F238E27FC236}">
                <a16:creationId xmlns:a16="http://schemas.microsoft.com/office/drawing/2014/main" id="{25FB7173-36C9-4C5E-8A20-7A27AB9F9E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85" r="-3141" b="-1397"/>
          <a:stretch/>
        </p:blipFill>
        <p:spPr>
          <a:xfrm>
            <a:off x="0" y="-116114"/>
            <a:ext cx="3528884" cy="7061200"/>
          </a:xfrm>
          <a:prstGeom prst="rect">
            <a:avLst/>
          </a:prstGeom>
        </p:spPr>
      </p:pic>
    </p:spTree>
    <p:extLst>
      <p:ext uri="{BB962C8B-B14F-4D97-AF65-F5344CB8AC3E}">
        <p14:creationId xmlns:p14="http://schemas.microsoft.com/office/powerpoint/2010/main" val="16112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ection Header Dark-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5"/>
            <a:ext cx="6983226" cy="2852737"/>
          </a:xfrm>
        </p:spPr>
        <p:txBody>
          <a:bodyPr anchor="ctr"/>
          <a:lstStyle>
            <a:lvl1pPr>
              <a:defRPr sz="3600">
                <a:solidFill>
                  <a:schemeClr val="accent3"/>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50" y="0"/>
            <a:ext cx="4538552" cy="4576268"/>
          </a:xfrm>
          <a:prstGeom prst="rect">
            <a:avLst/>
          </a:prstGeom>
        </p:spPr>
      </p:pic>
    </p:spTree>
    <p:extLst>
      <p:ext uri="{BB962C8B-B14F-4D97-AF65-F5344CB8AC3E}">
        <p14:creationId xmlns:p14="http://schemas.microsoft.com/office/powerpoint/2010/main" val="4928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ection Header White-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820" y="2002635"/>
            <a:ext cx="6983226" cy="2852737"/>
          </a:xfrm>
        </p:spPr>
        <p:txBody>
          <a:bodyPr anchor="ctr"/>
          <a:lstStyle>
            <a:lvl1pPr>
              <a:defRPr sz="36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2A948CE4-0647-41F6-9B26-E3F7409C3BA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3450" y="0"/>
            <a:ext cx="4538552" cy="4576268"/>
          </a:xfrm>
          <a:prstGeom prst="rect">
            <a:avLst/>
          </a:prstGeom>
        </p:spPr>
      </p:pic>
    </p:spTree>
    <p:extLst>
      <p:ext uri="{BB962C8B-B14F-4D97-AF65-F5344CB8AC3E}">
        <p14:creationId xmlns:p14="http://schemas.microsoft.com/office/powerpoint/2010/main" val="35351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Header White-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tx1"/>
                </a:solidFill>
              </a:defRPr>
            </a:lvl1pPr>
          </a:lstStyle>
          <a:p>
            <a:r>
              <a:rPr lang="en-US"/>
              <a:t>Click to edit Master title style</a:t>
            </a:r>
          </a:p>
        </p:txBody>
      </p:sp>
      <p:pic>
        <p:nvPicPr>
          <p:cNvPr id="144" name="Picture 143">
            <a:extLst>
              <a:ext uri="{FF2B5EF4-FFF2-40B4-BE49-F238E27FC236}">
                <a16:creationId xmlns:a16="http://schemas.microsoft.com/office/drawing/2014/main" id="{0394E794-0F10-4266-9308-5D306AF01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2" y="2223209"/>
            <a:ext cx="4659879" cy="4634792"/>
          </a:xfrm>
          <a:prstGeom prst="rect">
            <a:avLst/>
          </a:prstGeom>
        </p:spPr>
      </p:pic>
    </p:spTree>
    <p:extLst>
      <p:ext uri="{BB962C8B-B14F-4D97-AF65-F5344CB8AC3E}">
        <p14:creationId xmlns:p14="http://schemas.microsoft.com/office/powerpoint/2010/main" val="15677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Header Dark-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accent3"/>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05013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Header White-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3769" y="2002635"/>
            <a:ext cx="6070778" cy="2852737"/>
          </a:xfrm>
        </p:spPr>
        <p:txBody>
          <a:bodyPr anchor="ctr"/>
          <a:lstStyle>
            <a:lvl1pPr>
              <a:defRPr sz="3600">
                <a:solidFill>
                  <a:schemeClr val="tx1"/>
                </a:solidFill>
              </a:defRPr>
            </a:lvl1pPr>
          </a:lstStyle>
          <a:p>
            <a:r>
              <a:rPr lang="en-US"/>
              <a:t>Click to edit Master title style</a:t>
            </a:r>
          </a:p>
        </p:txBody>
      </p:sp>
      <p:grpSp>
        <p:nvGrpSpPr>
          <p:cNvPr id="380" name="Group 379">
            <a:extLst>
              <a:ext uri="{FF2B5EF4-FFF2-40B4-BE49-F238E27FC236}">
                <a16:creationId xmlns:a16="http://schemas.microsoft.com/office/drawing/2014/main" id="{7E49B46A-22C2-4AC1-AD1F-36F9D8D0C8B0}"/>
              </a:ext>
            </a:extLst>
          </p:cNvPr>
          <p:cNvGrpSpPr/>
          <p:nvPr userDrawn="1"/>
        </p:nvGrpSpPr>
        <p:grpSpPr>
          <a:xfrm>
            <a:off x="0" y="1912215"/>
            <a:ext cx="4958052" cy="4945786"/>
            <a:chOff x="-6227879" y="0"/>
            <a:chExt cx="6857422" cy="6857422"/>
          </a:xfrm>
        </p:grpSpPr>
        <p:sp>
          <p:nvSpPr>
            <p:cNvPr id="5" name="Freeform: Shape 4">
              <a:extLst>
                <a:ext uri="{FF2B5EF4-FFF2-40B4-BE49-F238E27FC236}">
                  <a16:creationId xmlns:a16="http://schemas.microsoft.com/office/drawing/2014/main" id="{AECF1235-FD31-411D-A9E9-16C95572DA7F}"/>
                </a:ext>
              </a:extLst>
            </p:cNvPr>
            <p:cNvSpPr/>
            <p:nvPr/>
          </p:nvSpPr>
          <p:spPr>
            <a:xfrm>
              <a:off x="-622787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6" name="Freeform: Shape 5">
              <a:extLst>
                <a:ext uri="{FF2B5EF4-FFF2-40B4-BE49-F238E27FC236}">
                  <a16:creationId xmlns:a16="http://schemas.microsoft.com/office/drawing/2014/main" id="{154B3451-C9C6-4E3D-8807-628F8074E630}"/>
                </a:ext>
              </a:extLst>
            </p:cNvPr>
            <p:cNvSpPr/>
            <p:nvPr/>
          </p:nvSpPr>
          <p:spPr>
            <a:xfrm>
              <a:off x="-622787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9D79BD6-6E0D-42A8-AA89-BE4F7248DD23}"/>
                </a:ext>
              </a:extLst>
            </p:cNvPr>
            <p:cNvSpPr/>
            <p:nvPr/>
          </p:nvSpPr>
          <p:spPr>
            <a:xfrm>
              <a:off x="-4820329"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B3A2827-ECE1-424D-86A8-78C773D37EC6}"/>
                </a:ext>
              </a:extLst>
            </p:cNvPr>
            <p:cNvSpPr/>
            <p:nvPr/>
          </p:nvSpPr>
          <p:spPr>
            <a:xfrm>
              <a:off x="-4820329"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14F9FFA4-E2C5-4C0D-B429-BDABDD0E2246}"/>
                </a:ext>
              </a:extLst>
            </p:cNvPr>
            <p:cNvSpPr/>
            <p:nvPr/>
          </p:nvSpPr>
          <p:spPr>
            <a:xfrm>
              <a:off x="-341277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1C752D51-6B44-4AE9-92D6-74F0E7591D1C}"/>
                </a:ext>
              </a:extLst>
            </p:cNvPr>
            <p:cNvSpPr/>
            <p:nvPr/>
          </p:nvSpPr>
          <p:spPr>
            <a:xfrm>
              <a:off x="-341277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98472D37-C4D8-408D-A04D-81A0D4EF9F99}"/>
                </a:ext>
              </a:extLst>
            </p:cNvPr>
            <p:cNvSpPr/>
            <p:nvPr/>
          </p:nvSpPr>
          <p:spPr>
            <a:xfrm>
              <a:off x="-2005228" y="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91CB739F-7EB7-4846-8B51-F8920B7CF63B}"/>
                </a:ext>
              </a:extLst>
            </p:cNvPr>
            <p:cNvSpPr/>
            <p:nvPr/>
          </p:nvSpPr>
          <p:spPr>
            <a:xfrm>
              <a:off x="-2005228" y="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643152E-D9DB-4D48-8B74-27DEE2243BE1}"/>
                </a:ext>
              </a:extLst>
            </p:cNvPr>
            <p:cNvSpPr/>
            <p:nvPr/>
          </p:nvSpPr>
          <p:spPr>
            <a:xfrm>
              <a:off x="-597678" y="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630715E3-2197-4DFD-A00A-7B762ED6856D}"/>
                </a:ext>
              </a:extLst>
            </p:cNvPr>
            <p:cNvSpPr/>
            <p:nvPr/>
          </p:nvSpPr>
          <p:spPr>
            <a:xfrm>
              <a:off x="-597678" y="0"/>
              <a:ext cx="1227221" cy="1227221"/>
            </a:xfrm>
            <a:custGeom>
              <a:avLst/>
              <a:gdLst>
                <a:gd name="connsiteX0" fmla="*/ 1227221 w 1227221"/>
                <a:gd name="connsiteY0" fmla="*/ 613611 h 1227221"/>
                <a:gd name="connsiteX1" fmla="*/ 613610 w 1227221"/>
                <a:gd name="connsiteY1" fmla="*/ 1227221 h 1227221"/>
                <a:gd name="connsiteX2" fmla="*/ 0 w 1227221"/>
                <a:gd name="connsiteY2" fmla="*/ 613611 h 1227221"/>
                <a:gd name="connsiteX3" fmla="*/ 613610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0" y="1227221"/>
                  </a:cubicBezTo>
                  <a:cubicBezTo>
                    <a:pt x="274723" y="1227221"/>
                    <a:pt x="0" y="952498"/>
                    <a:pt x="0" y="613611"/>
                  </a:cubicBezTo>
                  <a:cubicBezTo>
                    <a:pt x="0" y="274723"/>
                    <a:pt x="274723" y="0"/>
                    <a:pt x="613610"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D52BA8B6-7A7D-4BB6-BCD5-B4691D8FC673}"/>
                </a:ext>
              </a:extLst>
            </p:cNvPr>
            <p:cNvSpPr/>
            <p:nvPr/>
          </p:nvSpPr>
          <p:spPr>
            <a:xfrm>
              <a:off x="-622787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9B2D0F37-8CF0-493E-BDA2-7F6502179636}"/>
                </a:ext>
              </a:extLst>
            </p:cNvPr>
            <p:cNvSpPr/>
            <p:nvPr/>
          </p:nvSpPr>
          <p:spPr>
            <a:xfrm>
              <a:off x="-622787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60135A3-D45D-414B-A102-17DBC03EF050}"/>
                </a:ext>
              </a:extLst>
            </p:cNvPr>
            <p:cNvSpPr/>
            <p:nvPr/>
          </p:nvSpPr>
          <p:spPr>
            <a:xfrm>
              <a:off x="-4820329"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6972B81C-E47E-4490-9C6F-FE065A8204F1}"/>
                </a:ext>
              </a:extLst>
            </p:cNvPr>
            <p:cNvSpPr/>
            <p:nvPr/>
          </p:nvSpPr>
          <p:spPr>
            <a:xfrm>
              <a:off x="-4820329"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D29C863-36EB-4156-AFD5-9203B1D9EFAC}"/>
                </a:ext>
              </a:extLst>
            </p:cNvPr>
            <p:cNvSpPr/>
            <p:nvPr/>
          </p:nvSpPr>
          <p:spPr>
            <a:xfrm>
              <a:off x="-341277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36D4729C-D247-46E9-8C9C-FCE0C0A0C65B}"/>
                </a:ext>
              </a:extLst>
            </p:cNvPr>
            <p:cNvSpPr/>
            <p:nvPr/>
          </p:nvSpPr>
          <p:spPr>
            <a:xfrm>
              <a:off x="-34127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9976A526-C529-4988-B2CF-F2AB9548570D}"/>
                </a:ext>
              </a:extLst>
            </p:cNvPr>
            <p:cNvSpPr/>
            <p:nvPr/>
          </p:nvSpPr>
          <p:spPr>
            <a:xfrm>
              <a:off x="-2005228" y="1407550"/>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2" name="Freeform: Shape 21">
              <a:extLst>
                <a:ext uri="{FF2B5EF4-FFF2-40B4-BE49-F238E27FC236}">
                  <a16:creationId xmlns:a16="http://schemas.microsoft.com/office/drawing/2014/main" id="{85062E70-AD5F-4EFC-B0D8-0C9095F4B18A}"/>
                </a:ext>
              </a:extLst>
            </p:cNvPr>
            <p:cNvSpPr/>
            <p:nvPr/>
          </p:nvSpPr>
          <p:spPr>
            <a:xfrm>
              <a:off x="-2005228" y="1407550"/>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0078D4"/>
            </a:solidFill>
            <a:ln w="7219"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663C171D-686E-4239-B071-B91E8141B69D}"/>
                </a:ext>
              </a:extLst>
            </p:cNvPr>
            <p:cNvSpPr/>
            <p:nvPr/>
          </p:nvSpPr>
          <p:spPr>
            <a:xfrm>
              <a:off x="-597678" y="1407550"/>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41182ED5-7747-4EB6-B778-EECAF850F6D3}"/>
                </a:ext>
              </a:extLst>
            </p:cNvPr>
            <p:cNvSpPr/>
            <p:nvPr/>
          </p:nvSpPr>
          <p:spPr>
            <a:xfrm>
              <a:off x="-597678" y="1407550"/>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55E200E7-E0FC-4E98-9D58-8823BCC3D47B}"/>
                </a:ext>
              </a:extLst>
            </p:cNvPr>
            <p:cNvSpPr/>
            <p:nvPr/>
          </p:nvSpPr>
          <p:spPr>
            <a:xfrm>
              <a:off x="-622787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E7CD5125-01C4-4318-A36F-F11FE426FF77}"/>
                </a:ext>
              </a:extLst>
            </p:cNvPr>
            <p:cNvSpPr/>
            <p:nvPr/>
          </p:nvSpPr>
          <p:spPr>
            <a:xfrm>
              <a:off x="-622787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A7C14839-A7B0-4623-9E37-DEED89FF5132}"/>
                </a:ext>
              </a:extLst>
            </p:cNvPr>
            <p:cNvSpPr/>
            <p:nvPr/>
          </p:nvSpPr>
          <p:spPr>
            <a:xfrm>
              <a:off x="-4820329"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7FDBAB5-40F9-4D75-BF2D-BBFD912B4D67}"/>
                </a:ext>
              </a:extLst>
            </p:cNvPr>
            <p:cNvSpPr/>
            <p:nvPr/>
          </p:nvSpPr>
          <p:spPr>
            <a:xfrm>
              <a:off x="-4820329"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E5003137-264A-4CFB-A862-CF6D5A72809C}"/>
                </a:ext>
              </a:extLst>
            </p:cNvPr>
            <p:cNvSpPr/>
            <p:nvPr/>
          </p:nvSpPr>
          <p:spPr>
            <a:xfrm>
              <a:off x="-341277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4CB3B9D-A7E7-4421-AACD-AB16134D92AC}"/>
                </a:ext>
              </a:extLst>
            </p:cNvPr>
            <p:cNvSpPr/>
            <p:nvPr/>
          </p:nvSpPr>
          <p:spPr>
            <a:xfrm>
              <a:off x="-34127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EBBE447C-5EF9-4E1C-9470-8DAA1CB7A96F}"/>
                </a:ext>
              </a:extLst>
            </p:cNvPr>
            <p:cNvSpPr/>
            <p:nvPr/>
          </p:nvSpPr>
          <p:spPr>
            <a:xfrm>
              <a:off x="-2005228" y="28151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7D1737C4-55CF-4E77-B03D-B95E631BA048}"/>
                </a:ext>
              </a:extLst>
            </p:cNvPr>
            <p:cNvSpPr/>
            <p:nvPr/>
          </p:nvSpPr>
          <p:spPr>
            <a:xfrm>
              <a:off x="-200522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14FD5F79-C146-4E3B-B1BA-BE50FB0AEA72}"/>
                </a:ext>
              </a:extLst>
            </p:cNvPr>
            <p:cNvSpPr/>
            <p:nvPr/>
          </p:nvSpPr>
          <p:spPr>
            <a:xfrm>
              <a:off x="-597678" y="28151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12688EF7-081F-47AD-965D-6B3158D146F5}"/>
                </a:ext>
              </a:extLst>
            </p:cNvPr>
            <p:cNvSpPr/>
            <p:nvPr/>
          </p:nvSpPr>
          <p:spPr>
            <a:xfrm>
              <a:off x="-597678" y="28151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C53F2DB1-8C8C-444F-8BCA-8D98DF0E25F9}"/>
                </a:ext>
              </a:extLst>
            </p:cNvPr>
            <p:cNvSpPr/>
            <p:nvPr/>
          </p:nvSpPr>
          <p:spPr>
            <a:xfrm>
              <a:off x="-622787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2" name="Freeform: Shape 291">
              <a:extLst>
                <a:ext uri="{FF2B5EF4-FFF2-40B4-BE49-F238E27FC236}">
                  <a16:creationId xmlns:a16="http://schemas.microsoft.com/office/drawing/2014/main" id="{470630C6-0E3F-4223-8B89-50CDE4F59709}"/>
                </a:ext>
              </a:extLst>
            </p:cNvPr>
            <p:cNvSpPr/>
            <p:nvPr/>
          </p:nvSpPr>
          <p:spPr>
            <a:xfrm>
              <a:off x="-6227879" y="4222651"/>
              <a:ext cx="1227221" cy="1227221"/>
            </a:xfrm>
            <a:custGeom>
              <a:avLst/>
              <a:gdLst>
                <a:gd name="connsiteX0" fmla="*/ 1227221 w 1227221"/>
                <a:gd name="connsiteY0" fmla="*/ 613611 h 1227221"/>
                <a:gd name="connsiteX1" fmla="*/ 613611 w 1227221"/>
                <a:gd name="connsiteY1" fmla="*/ 1227221 h 1227221"/>
                <a:gd name="connsiteX2" fmla="*/ 0 w 1227221"/>
                <a:gd name="connsiteY2" fmla="*/ 613611 h 1227221"/>
                <a:gd name="connsiteX3" fmla="*/ 613611 w 1227221"/>
                <a:gd name="connsiteY3" fmla="*/ 0 h 1227221"/>
                <a:gd name="connsiteX4" fmla="*/ 1227221 w 1227221"/>
                <a:gd name="connsiteY4" fmla="*/ 613611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1"/>
                  </a:moveTo>
                  <a:cubicBezTo>
                    <a:pt x="1227221" y="952498"/>
                    <a:pt x="952498" y="1227221"/>
                    <a:pt x="613611" y="1227221"/>
                  </a:cubicBezTo>
                  <a:cubicBezTo>
                    <a:pt x="274723" y="1227221"/>
                    <a:pt x="0" y="952498"/>
                    <a:pt x="0" y="613611"/>
                  </a:cubicBezTo>
                  <a:cubicBezTo>
                    <a:pt x="0" y="274723"/>
                    <a:pt x="274723" y="0"/>
                    <a:pt x="613611" y="0"/>
                  </a:cubicBezTo>
                  <a:cubicBezTo>
                    <a:pt x="952498" y="0"/>
                    <a:pt x="1227221" y="274723"/>
                    <a:pt x="1227221" y="613611"/>
                  </a:cubicBezTo>
                  <a:close/>
                </a:path>
              </a:pathLst>
            </a:custGeom>
            <a:solidFill>
              <a:srgbClr val="50E6FF"/>
            </a:solidFill>
            <a:ln w="7219" cap="flat">
              <a:noFill/>
              <a:prstDash val="solid"/>
              <a:miter/>
            </a:ln>
          </p:spPr>
          <p:txBody>
            <a:bodyPr rtlCol="0" anchor="ctr"/>
            <a:lstStyle/>
            <a:p>
              <a:endParaRPr lang="en-US" sz="1800"/>
            </a:p>
          </p:txBody>
        </p:sp>
        <p:sp>
          <p:nvSpPr>
            <p:cNvPr id="293" name="Freeform: Shape 292">
              <a:extLst>
                <a:ext uri="{FF2B5EF4-FFF2-40B4-BE49-F238E27FC236}">
                  <a16:creationId xmlns:a16="http://schemas.microsoft.com/office/drawing/2014/main" id="{86A20C54-DB24-43A3-8DE9-211DBC27A889}"/>
                </a:ext>
              </a:extLst>
            </p:cNvPr>
            <p:cNvSpPr/>
            <p:nvPr/>
          </p:nvSpPr>
          <p:spPr>
            <a:xfrm>
              <a:off x="-4820329"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4" name="Freeform: Shape 293">
              <a:extLst>
                <a:ext uri="{FF2B5EF4-FFF2-40B4-BE49-F238E27FC236}">
                  <a16:creationId xmlns:a16="http://schemas.microsoft.com/office/drawing/2014/main" id="{293A437D-ADCA-4AF2-B567-A92D622C6CD9}"/>
                </a:ext>
              </a:extLst>
            </p:cNvPr>
            <p:cNvSpPr/>
            <p:nvPr/>
          </p:nvSpPr>
          <p:spPr>
            <a:xfrm>
              <a:off x="-4820329"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5" name="Freeform: Shape 294">
              <a:extLst>
                <a:ext uri="{FF2B5EF4-FFF2-40B4-BE49-F238E27FC236}">
                  <a16:creationId xmlns:a16="http://schemas.microsoft.com/office/drawing/2014/main" id="{3DD24260-019F-4063-8C13-DF891912BB72}"/>
                </a:ext>
              </a:extLst>
            </p:cNvPr>
            <p:cNvSpPr/>
            <p:nvPr/>
          </p:nvSpPr>
          <p:spPr>
            <a:xfrm>
              <a:off x="-341277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6" name="Freeform: Shape 295">
              <a:extLst>
                <a:ext uri="{FF2B5EF4-FFF2-40B4-BE49-F238E27FC236}">
                  <a16:creationId xmlns:a16="http://schemas.microsoft.com/office/drawing/2014/main" id="{B42A1882-F1A5-4B03-92F7-223F64352643}"/>
                </a:ext>
              </a:extLst>
            </p:cNvPr>
            <p:cNvSpPr/>
            <p:nvPr/>
          </p:nvSpPr>
          <p:spPr>
            <a:xfrm>
              <a:off x="-34127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7" name="Freeform: Shape 296">
              <a:extLst>
                <a:ext uri="{FF2B5EF4-FFF2-40B4-BE49-F238E27FC236}">
                  <a16:creationId xmlns:a16="http://schemas.microsoft.com/office/drawing/2014/main" id="{53D12CA3-5437-4FDB-B63C-6E605D7B8935}"/>
                </a:ext>
              </a:extLst>
            </p:cNvPr>
            <p:cNvSpPr/>
            <p:nvPr/>
          </p:nvSpPr>
          <p:spPr>
            <a:xfrm>
              <a:off x="-2005228" y="422265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298" name="Freeform: Shape 297">
              <a:extLst>
                <a:ext uri="{FF2B5EF4-FFF2-40B4-BE49-F238E27FC236}">
                  <a16:creationId xmlns:a16="http://schemas.microsoft.com/office/drawing/2014/main" id="{93CD0616-ED72-4CF5-AD82-85BB712289E8}"/>
                </a:ext>
              </a:extLst>
            </p:cNvPr>
            <p:cNvSpPr/>
            <p:nvPr/>
          </p:nvSpPr>
          <p:spPr>
            <a:xfrm>
              <a:off x="-200522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299" name="Freeform: Shape 298">
              <a:extLst>
                <a:ext uri="{FF2B5EF4-FFF2-40B4-BE49-F238E27FC236}">
                  <a16:creationId xmlns:a16="http://schemas.microsoft.com/office/drawing/2014/main" id="{90CDB697-4143-42DA-9699-CB2720679FAC}"/>
                </a:ext>
              </a:extLst>
            </p:cNvPr>
            <p:cNvSpPr/>
            <p:nvPr/>
          </p:nvSpPr>
          <p:spPr>
            <a:xfrm>
              <a:off x="-597678" y="422265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0" name="Freeform: Shape 299">
              <a:extLst>
                <a:ext uri="{FF2B5EF4-FFF2-40B4-BE49-F238E27FC236}">
                  <a16:creationId xmlns:a16="http://schemas.microsoft.com/office/drawing/2014/main" id="{B98144DE-6AB2-4933-994C-9686FCDFA2C3}"/>
                </a:ext>
              </a:extLst>
            </p:cNvPr>
            <p:cNvSpPr/>
            <p:nvPr/>
          </p:nvSpPr>
          <p:spPr>
            <a:xfrm>
              <a:off x="-597678" y="422265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1" name="Freeform: Shape 300">
              <a:extLst>
                <a:ext uri="{FF2B5EF4-FFF2-40B4-BE49-F238E27FC236}">
                  <a16:creationId xmlns:a16="http://schemas.microsoft.com/office/drawing/2014/main" id="{79484A96-CC9A-4FB6-B5D5-CC321C37B311}"/>
                </a:ext>
              </a:extLst>
            </p:cNvPr>
            <p:cNvSpPr/>
            <p:nvPr/>
          </p:nvSpPr>
          <p:spPr>
            <a:xfrm>
              <a:off x="-622787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2" name="Freeform: Shape 301">
              <a:extLst>
                <a:ext uri="{FF2B5EF4-FFF2-40B4-BE49-F238E27FC236}">
                  <a16:creationId xmlns:a16="http://schemas.microsoft.com/office/drawing/2014/main" id="{19F6E2F0-8187-4210-8799-61C93A0AF63B}"/>
                </a:ext>
              </a:extLst>
            </p:cNvPr>
            <p:cNvSpPr/>
            <p:nvPr/>
          </p:nvSpPr>
          <p:spPr>
            <a:xfrm>
              <a:off x="-6227879"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238"/>
                    <a:pt x="14077" y="613611"/>
                  </a:cubicBezTo>
                  <a:cubicBezTo>
                    <a:pt x="14077" y="282983"/>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468"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3" name="Freeform: Shape 302">
              <a:extLst>
                <a:ext uri="{FF2B5EF4-FFF2-40B4-BE49-F238E27FC236}">
                  <a16:creationId xmlns:a16="http://schemas.microsoft.com/office/drawing/2014/main" id="{8F821E91-2119-46E5-87CB-7AD5144AC9C7}"/>
                </a:ext>
              </a:extLst>
            </p:cNvPr>
            <p:cNvSpPr/>
            <p:nvPr/>
          </p:nvSpPr>
          <p:spPr>
            <a:xfrm>
              <a:off x="-4820329"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4" name="Freeform: Shape 303">
              <a:extLst>
                <a:ext uri="{FF2B5EF4-FFF2-40B4-BE49-F238E27FC236}">
                  <a16:creationId xmlns:a16="http://schemas.microsoft.com/office/drawing/2014/main" id="{35CB957A-86AD-4999-AA6C-23114E27DB77}"/>
                </a:ext>
              </a:extLst>
            </p:cNvPr>
            <p:cNvSpPr/>
            <p:nvPr/>
          </p:nvSpPr>
          <p:spPr>
            <a:xfrm>
              <a:off x="-4820329" y="5630201"/>
              <a:ext cx="1227221" cy="1227221"/>
            </a:xfrm>
            <a:custGeom>
              <a:avLst/>
              <a:gdLst>
                <a:gd name="connsiteX0" fmla="*/ 1227221 w 1227221"/>
                <a:gd name="connsiteY0" fmla="*/ 613610 h 1227221"/>
                <a:gd name="connsiteX1" fmla="*/ 613611 w 1227221"/>
                <a:gd name="connsiteY1" fmla="*/ 1227221 h 1227221"/>
                <a:gd name="connsiteX2" fmla="*/ 0 w 1227221"/>
                <a:gd name="connsiteY2" fmla="*/ 613610 h 1227221"/>
                <a:gd name="connsiteX3" fmla="*/ 613611 w 1227221"/>
                <a:gd name="connsiteY3" fmla="*/ 0 h 1227221"/>
                <a:gd name="connsiteX4" fmla="*/ 1227221 w 1227221"/>
                <a:gd name="connsiteY4" fmla="*/ 613610 h 1227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221" h="1227221">
                  <a:moveTo>
                    <a:pt x="1227221" y="613610"/>
                  </a:moveTo>
                  <a:cubicBezTo>
                    <a:pt x="1227221" y="952498"/>
                    <a:pt x="952498" y="1227221"/>
                    <a:pt x="613611" y="1227221"/>
                  </a:cubicBezTo>
                  <a:cubicBezTo>
                    <a:pt x="274723" y="1227221"/>
                    <a:pt x="0" y="952498"/>
                    <a:pt x="0" y="613610"/>
                  </a:cubicBezTo>
                  <a:cubicBezTo>
                    <a:pt x="0" y="274723"/>
                    <a:pt x="274723" y="0"/>
                    <a:pt x="613611" y="0"/>
                  </a:cubicBezTo>
                  <a:cubicBezTo>
                    <a:pt x="952498" y="0"/>
                    <a:pt x="1227221" y="274723"/>
                    <a:pt x="1227221" y="613610"/>
                  </a:cubicBezTo>
                  <a:close/>
                </a:path>
              </a:pathLst>
            </a:custGeom>
            <a:solidFill>
              <a:srgbClr val="0078D4"/>
            </a:solidFill>
            <a:ln w="7219" cap="flat">
              <a:noFill/>
              <a:prstDash val="solid"/>
              <a:miter/>
            </a:ln>
          </p:spPr>
          <p:txBody>
            <a:bodyPr rtlCol="0" anchor="ctr"/>
            <a:lstStyle/>
            <a:p>
              <a:endParaRPr lang="en-US" sz="1800"/>
            </a:p>
          </p:txBody>
        </p:sp>
        <p:sp>
          <p:nvSpPr>
            <p:cNvPr id="305" name="Freeform: Shape 304">
              <a:extLst>
                <a:ext uri="{FF2B5EF4-FFF2-40B4-BE49-F238E27FC236}">
                  <a16:creationId xmlns:a16="http://schemas.microsoft.com/office/drawing/2014/main" id="{8E12B4BE-F042-4FA3-B3C5-552EF9B54774}"/>
                </a:ext>
              </a:extLst>
            </p:cNvPr>
            <p:cNvSpPr/>
            <p:nvPr/>
          </p:nvSpPr>
          <p:spPr>
            <a:xfrm>
              <a:off x="-341277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6" name="Freeform: Shape 305">
              <a:extLst>
                <a:ext uri="{FF2B5EF4-FFF2-40B4-BE49-F238E27FC236}">
                  <a16:creationId xmlns:a16="http://schemas.microsoft.com/office/drawing/2014/main" id="{453BC34C-30D9-40CD-8569-50E9028349B8}"/>
                </a:ext>
              </a:extLst>
            </p:cNvPr>
            <p:cNvSpPr/>
            <p:nvPr/>
          </p:nvSpPr>
          <p:spPr>
            <a:xfrm>
              <a:off x="-34127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7" name="Freeform: Shape 306">
              <a:extLst>
                <a:ext uri="{FF2B5EF4-FFF2-40B4-BE49-F238E27FC236}">
                  <a16:creationId xmlns:a16="http://schemas.microsoft.com/office/drawing/2014/main" id="{F377112D-4250-43E9-BD50-E3A88193A01B}"/>
                </a:ext>
              </a:extLst>
            </p:cNvPr>
            <p:cNvSpPr/>
            <p:nvPr/>
          </p:nvSpPr>
          <p:spPr>
            <a:xfrm>
              <a:off x="-2005228" y="5630201"/>
              <a:ext cx="1227221" cy="1227221"/>
            </a:xfrm>
            <a:custGeom>
              <a:avLst/>
              <a:gdLst>
                <a:gd name="connsiteX0" fmla="*/ 1213144 w 1227221"/>
                <a:gd name="connsiteY0" fmla="*/ 14077 h 1227221"/>
                <a:gd name="connsiteX1" fmla="*/ 1213144 w 1227221"/>
                <a:gd name="connsiteY1" fmla="*/ 1213144 h 1227221"/>
                <a:gd name="connsiteX2" fmla="*/ 14077 w 1227221"/>
                <a:gd name="connsiteY2" fmla="*/ 1213144 h 1227221"/>
                <a:gd name="connsiteX3" fmla="*/ 14077 w 1227221"/>
                <a:gd name="connsiteY3" fmla="*/ 14077 h 1227221"/>
                <a:gd name="connsiteX4" fmla="*/ 1213144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144" y="14077"/>
                  </a:moveTo>
                  <a:lnTo>
                    <a:pt x="1213144" y="1213144"/>
                  </a:lnTo>
                  <a:lnTo>
                    <a:pt x="14077" y="1213144"/>
                  </a:lnTo>
                  <a:lnTo>
                    <a:pt x="14077" y="14077"/>
                  </a:lnTo>
                  <a:lnTo>
                    <a:pt x="1213144"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08" name="Freeform: Shape 307">
              <a:extLst>
                <a:ext uri="{FF2B5EF4-FFF2-40B4-BE49-F238E27FC236}">
                  <a16:creationId xmlns:a16="http://schemas.microsoft.com/office/drawing/2014/main" id="{A5FF06BF-EAE1-450C-A685-3048EFC30770}"/>
                </a:ext>
              </a:extLst>
            </p:cNvPr>
            <p:cNvSpPr/>
            <p:nvPr/>
          </p:nvSpPr>
          <p:spPr>
            <a:xfrm>
              <a:off x="-200522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sp>
          <p:nvSpPr>
            <p:cNvPr id="309" name="Freeform: Shape 308">
              <a:extLst>
                <a:ext uri="{FF2B5EF4-FFF2-40B4-BE49-F238E27FC236}">
                  <a16:creationId xmlns:a16="http://schemas.microsoft.com/office/drawing/2014/main" id="{B298EF11-F529-45EE-AA85-98C51FC5C82F}"/>
                </a:ext>
              </a:extLst>
            </p:cNvPr>
            <p:cNvSpPr/>
            <p:nvPr/>
          </p:nvSpPr>
          <p:spPr>
            <a:xfrm>
              <a:off x="-597678" y="5630201"/>
              <a:ext cx="1227221" cy="1227221"/>
            </a:xfrm>
            <a:custGeom>
              <a:avLst/>
              <a:gdLst>
                <a:gd name="connsiteX0" fmla="*/ 1213216 w 1227221"/>
                <a:gd name="connsiteY0" fmla="*/ 14077 h 1227221"/>
                <a:gd name="connsiteX1" fmla="*/ 1213216 w 1227221"/>
                <a:gd name="connsiteY1" fmla="*/ 1213144 h 1227221"/>
                <a:gd name="connsiteX2" fmla="*/ 14149 w 1227221"/>
                <a:gd name="connsiteY2" fmla="*/ 1213144 h 1227221"/>
                <a:gd name="connsiteX3" fmla="*/ 14149 w 1227221"/>
                <a:gd name="connsiteY3" fmla="*/ 14077 h 1227221"/>
                <a:gd name="connsiteX4" fmla="*/ 1213216 w 1227221"/>
                <a:gd name="connsiteY4" fmla="*/ 14077 h 1227221"/>
                <a:gd name="connsiteX5" fmla="*/ 1227221 w 1227221"/>
                <a:gd name="connsiteY5" fmla="*/ 0 h 1227221"/>
                <a:gd name="connsiteX6" fmla="*/ 0 w 1227221"/>
                <a:gd name="connsiteY6" fmla="*/ 0 h 1227221"/>
                <a:gd name="connsiteX7" fmla="*/ 0 w 1227221"/>
                <a:gd name="connsiteY7" fmla="*/ 1227221 h 1227221"/>
                <a:gd name="connsiteX8" fmla="*/ 1227221 w 1227221"/>
                <a:gd name="connsiteY8" fmla="*/ 1227221 h 1227221"/>
                <a:gd name="connsiteX9" fmla="*/ 1227221 w 1227221"/>
                <a:gd name="connsiteY9" fmla="*/ 0 h 1227221"/>
                <a:gd name="connsiteX10" fmla="*/ 122722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1213216" y="14077"/>
                  </a:moveTo>
                  <a:lnTo>
                    <a:pt x="1213216" y="1213144"/>
                  </a:lnTo>
                  <a:lnTo>
                    <a:pt x="14149" y="1213144"/>
                  </a:lnTo>
                  <a:lnTo>
                    <a:pt x="14149" y="14077"/>
                  </a:lnTo>
                  <a:lnTo>
                    <a:pt x="1213216" y="14077"/>
                  </a:lnTo>
                  <a:moveTo>
                    <a:pt x="1227221" y="0"/>
                  </a:moveTo>
                  <a:lnTo>
                    <a:pt x="0" y="0"/>
                  </a:lnTo>
                  <a:lnTo>
                    <a:pt x="0" y="1227221"/>
                  </a:lnTo>
                  <a:lnTo>
                    <a:pt x="1227221" y="1227221"/>
                  </a:lnTo>
                  <a:lnTo>
                    <a:pt x="1227221" y="0"/>
                  </a:lnTo>
                  <a:lnTo>
                    <a:pt x="1227221" y="0"/>
                  </a:lnTo>
                  <a:close/>
                </a:path>
              </a:pathLst>
            </a:custGeom>
            <a:solidFill>
              <a:srgbClr val="0078D4"/>
            </a:solidFill>
            <a:ln w="7219" cap="flat">
              <a:noFill/>
              <a:prstDash val="solid"/>
              <a:miter/>
            </a:ln>
          </p:spPr>
          <p:txBody>
            <a:bodyPr rtlCol="0" anchor="ctr"/>
            <a:lstStyle/>
            <a:p>
              <a:endParaRPr lang="en-US" sz="1800"/>
            </a:p>
          </p:txBody>
        </p:sp>
        <p:sp>
          <p:nvSpPr>
            <p:cNvPr id="310" name="Freeform: Shape 309">
              <a:extLst>
                <a:ext uri="{FF2B5EF4-FFF2-40B4-BE49-F238E27FC236}">
                  <a16:creationId xmlns:a16="http://schemas.microsoft.com/office/drawing/2014/main" id="{EDB12714-FD91-48B4-B7E1-F071EE842EEC}"/>
                </a:ext>
              </a:extLst>
            </p:cNvPr>
            <p:cNvSpPr/>
            <p:nvPr/>
          </p:nvSpPr>
          <p:spPr>
            <a:xfrm>
              <a:off x="-597678" y="5630201"/>
              <a:ext cx="1227221" cy="1227221"/>
            </a:xfrm>
            <a:custGeom>
              <a:avLst/>
              <a:gdLst>
                <a:gd name="connsiteX0" fmla="*/ 613611 w 1227221"/>
                <a:gd name="connsiteY0" fmla="*/ 14077 h 1227221"/>
                <a:gd name="connsiteX1" fmla="*/ 1213144 w 1227221"/>
                <a:gd name="connsiteY1" fmla="*/ 613611 h 1227221"/>
                <a:gd name="connsiteX2" fmla="*/ 613611 w 1227221"/>
                <a:gd name="connsiteY2" fmla="*/ 1213144 h 1227221"/>
                <a:gd name="connsiteX3" fmla="*/ 14077 w 1227221"/>
                <a:gd name="connsiteY3" fmla="*/ 613611 h 1227221"/>
                <a:gd name="connsiteX4" fmla="*/ 613611 w 1227221"/>
                <a:gd name="connsiteY4" fmla="*/ 14077 h 1227221"/>
                <a:gd name="connsiteX5" fmla="*/ 613611 w 1227221"/>
                <a:gd name="connsiteY5" fmla="*/ 0 h 1227221"/>
                <a:gd name="connsiteX6" fmla="*/ 0 w 1227221"/>
                <a:gd name="connsiteY6" fmla="*/ 613611 h 1227221"/>
                <a:gd name="connsiteX7" fmla="*/ 613611 w 1227221"/>
                <a:gd name="connsiteY7" fmla="*/ 1227221 h 1227221"/>
                <a:gd name="connsiteX8" fmla="*/ 1227221 w 1227221"/>
                <a:gd name="connsiteY8" fmla="*/ 613611 h 1227221"/>
                <a:gd name="connsiteX9" fmla="*/ 613611 w 1227221"/>
                <a:gd name="connsiteY9" fmla="*/ 0 h 1227221"/>
                <a:gd name="connsiteX10" fmla="*/ 613611 w 1227221"/>
                <a:gd name="connsiteY10" fmla="*/ 0 h 12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7221" h="1227221">
                  <a:moveTo>
                    <a:pt x="613611" y="14077"/>
                  </a:moveTo>
                  <a:cubicBezTo>
                    <a:pt x="944166" y="14077"/>
                    <a:pt x="1213144" y="283055"/>
                    <a:pt x="1213144" y="613611"/>
                  </a:cubicBezTo>
                  <a:cubicBezTo>
                    <a:pt x="1213144" y="944166"/>
                    <a:pt x="944166" y="1213144"/>
                    <a:pt x="613611" y="1213144"/>
                  </a:cubicBezTo>
                  <a:cubicBezTo>
                    <a:pt x="283055" y="1213144"/>
                    <a:pt x="14077" y="944166"/>
                    <a:pt x="14077" y="613611"/>
                  </a:cubicBezTo>
                  <a:cubicBezTo>
                    <a:pt x="14077" y="283055"/>
                    <a:pt x="283055" y="14077"/>
                    <a:pt x="613611" y="14077"/>
                  </a:cubicBezTo>
                  <a:moveTo>
                    <a:pt x="613611" y="0"/>
                  </a:moveTo>
                  <a:cubicBezTo>
                    <a:pt x="274753" y="0"/>
                    <a:pt x="0" y="274753"/>
                    <a:pt x="0" y="613611"/>
                  </a:cubicBezTo>
                  <a:cubicBezTo>
                    <a:pt x="0" y="952468"/>
                    <a:pt x="274753" y="1227221"/>
                    <a:pt x="613611" y="1227221"/>
                  </a:cubicBezTo>
                  <a:cubicBezTo>
                    <a:pt x="952468" y="1227221"/>
                    <a:pt x="1227221" y="952468"/>
                    <a:pt x="1227221" y="613611"/>
                  </a:cubicBezTo>
                  <a:cubicBezTo>
                    <a:pt x="1227221" y="274753"/>
                    <a:pt x="952540" y="0"/>
                    <a:pt x="613611" y="0"/>
                  </a:cubicBezTo>
                  <a:lnTo>
                    <a:pt x="613611" y="0"/>
                  </a:lnTo>
                  <a:close/>
                </a:path>
              </a:pathLst>
            </a:custGeom>
            <a:solidFill>
              <a:srgbClr val="0078D4"/>
            </a:solidFill>
            <a:ln w="7219"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45017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6C12-2C7B-0561-4CEE-334A32B02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06724B-BDBF-AD09-4F03-9483944CC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586CC5-5B8E-4A5E-5C04-B12D76A33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DCE64-9B9D-5CAE-14E3-3E195666AEF0}"/>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6" name="Footer Placeholder 5">
            <a:extLst>
              <a:ext uri="{FF2B5EF4-FFF2-40B4-BE49-F238E27FC236}">
                <a16:creationId xmlns:a16="http://schemas.microsoft.com/office/drawing/2014/main" id="{7873A557-CB7D-4980-9164-50AB6E16D5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A1D14-0DB3-D1DA-32E6-27D496533D49}"/>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380428777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Header Dark-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5"/>
            <a:ext cx="7366764" cy="2852737"/>
          </a:xfrm>
        </p:spPr>
        <p:txBody>
          <a:bodyPr anchor="ctr"/>
          <a:lstStyle>
            <a:lvl1pPr>
              <a:defRPr sz="3600">
                <a:solidFill>
                  <a:schemeClr val="accent3"/>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54179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Section Header Dark-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7783" y="2002635"/>
            <a:ext cx="7366764" cy="2852737"/>
          </a:xfrm>
        </p:spPr>
        <p:txBody>
          <a:bodyPr anchor="ctr"/>
          <a:lstStyle>
            <a:lvl1pPr>
              <a:defRPr sz="3600">
                <a:solidFill>
                  <a:schemeClr val="accent1"/>
                </a:solidFill>
              </a:defRPr>
            </a:lvl1pPr>
          </a:lstStyle>
          <a:p>
            <a:r>
              <a:rPr lang="en-US"/>
              <a:t>Click to edit Master title style</a:t>
            </a:r>
          </a:p>
        </p:txBody>
      </p:sp>
      <p:pic>
        <p:nvPicPr>
          <p:cNvPr id="54" name="Picture 53" descr="A picture containing device, fan, web&#10;&#10;Description automatically generated">
            <a:extLst>
              <a:ext uri="{FF2B5EF4-FFF2-40B4-BE49-F238E27FC236}">
                <a16:creationId xmlns:a16="http://schemas.microsoft.com/office/drawing/2014/main" id="{AFAF1DC2-7184-4C1A-9BAB-7BF2947CFD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84"/>
            <a:ext cx="3426940" cy="6849516"/>
          </a:xfrm>
          <a:prstGeom prst="rect">
            <a:avLst/>
          </a:prstGeom>
        </p:spPr>
      </p:pic>
    </p:spTree>
    <p:extLst>
      <p:ext uri="{BB962C8B-B14F-4D97-AF65-F5344CB8AC3E}">
        <p14:creationId xmlns:p14="http://schemas.microsoft.com/office/powerpoint/2010/main" val="281977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Logo dark backgroun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362EF1-2988-4403-A3C8-C72CA6DE0D3D}"/>
              </a:ext>
            </a:extLst>
          </p:cNvPr>
          <p:cNvGrpSpPr/>
          <p:nvPr userDrawn="1"/>
        </p:nvGrpSpPr>
        <p:grpSpPr>
          <a:xfrm>
            <a:off x="5318904" y="3263720"/>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2679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Logo white backgroun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defRPr>
            </a:lvl1pPr>
          </a:lstStyle>
          <a:p>
            <a:endParaRPr lang="en-IN"/>
          </a:p>
        </p:txBody>
      </p:sp>
      <p:grpSp>
        <p:nvGrpSpPr>
          <p:cNvPr id="7" name="Group 6">
            <a:extLst>
              <a:ext uri="{FF2B5EF4-FFF2-40B4-BE49-F238E27FC236}">
                <a16:creationId xmlns:a16="http://schemas.microsoft.com/office/drawing/2014/main" id="{9B362EF1-2988-4403-A3C8-C72CA6DE0D3D}"/>
              </a:ext>
            </a:extLst>
          </p:cNvPr>
          <p:cNvGrpSpPr/>
          <p:nvPr userDrawn="1"/>
        </p:nvGrpSpPr>
        <p:grpSpPr>
          <a:xfrm>
            <a:off x="5318904" y="3263720"/>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03190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775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860" indent="-28386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412" indent="-27455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271" indent="-28386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5635" indent="-22336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000" indent="-223366">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6"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53583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8" y="2773638"/>
            <a:ext cx="9601813" cy="731565"/>
          </a:xfrm>
          <a:noFill/>
        </p:spPr>
        <p:txBody>
          <a:bodyPr vert="horz" wrap="square" lIns="0" tIns="0" rIns="0" bIns="0" rtlCol="0" anchor="t" anchorCtr="0">
            <a:noAutofit/>
          </a:bodyPr>
          <a:lstStyle>
            <a:lvl1pPr>
              <a:lnSpc>
                <a:spcPct val="90000"/>
              </a:lnSpc>
              <a:defRPr lang="en-US" sz="5289" b="0" kern="1200" cap="none" spc="-147" baseline="0" dirty="0">
                <a:ln w="3175">
                  <a:noFill/>
                </a:ln>
                <a:solidFill>
                  <a:schemeClr val="tx1"/>
                </a:solidFill>
                <a:effectLst/>
                <a:latin typeface="+mj-lt"/>
                <a:ea typeface="+mn-ea"/>
                <a:cs typeface="Segoe UI" pitchFamily="34" charset="0"/>
              </a:defRPr>
            </a:lvl1pPr>
          </a:lstStyle>
          <a:p>
            <a:pPr marL="0" lvl="0" algn="l" defTabSz="913490" rtl="0" eaLnBrk="1" latinLnBrk="0" hangingPunct="1">
              <a:lnSpc>
                <a:spcPts val="5485"/>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3" y="6430871"/>
            <a:ext cx="11326085" cy="94962"/>
            <a:chOff x="445128" y="6559056"/>
            <a:chExt cx="11553197" cy="96857"/>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7"/>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225"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51"/>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1033650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4FE9F-E0EF-4871-A565-E56D7299A0D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4"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269203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14" indent="-28391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519" indent="-27460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433" indent="-2839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5840" indent="-22340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248" indent="-223409">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5"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853759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_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7" y="2773637"/>
            <a:ext cx="9601813" cy="731565"/>
          </a:xfrm>
          <a:noFill/>
        </p:spPr>
        <p:txBody>
          <a:bodyPr vert="horz" wrap="square" lIns="0" tIns="0" rIns="0" bIns="0" rtlCol="0" anchor="t" anchorCtr="0">
            <a:noAutofit/>
          </a:bodyPr>
          <a:lstStyle>
            <a:lvl1pPr>
              <a:lnSpc>
                <a:spcPct val="90000"/>
              </a:lnSpc>
              <a:defRPr lang="en-US" sz="5290" b="0" kern="1200" cap="none" spc="-147" baseline="0" dirty="0">
                <a:ln w="3175">
                  <a:noFill/>
                </a:ln>
                <a:solidFill>
                  <a:schemeClr val="tx1"/>
                </a:solidFill>
                <a:effectLst/>
                <a:latin typeface="+mj-lt"/>
                <a:ea typeface="+mn-ea"/>
                <a:cs typeface="Segoe UI" pitchFamily="34" charset="0"/>
              </a:defRPr>
            </a:lvl1pPr>
          </a:lstStyle>
          <a:p>
            <a:pPr marL="0" lvl="0" algn="l" defTabSz="913665" rtl="0" eaLnBrk="1" latinLnBrk="0" hangingPunct="1">
              <a:lnSpc>
                <a:spcPts val="5486"/>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2" y="6430905"/>
            <a:ext cx="11326085" cy="94962"/>
            <a:chOff x="445128" y="6559056"/>
            <a:chExt cx="11553197" cy="96856"/>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6"/>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50"/>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3576461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F740-3181-4AA0-0557-1081D0A0AC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2BE7C-76D0-5DAD-4D51-A18B64E5D3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25B96-BE69-C0A2-F6D5-0817672A8C1A}"/>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5" name="Footer Placeholder 4">
            <a:extLst>
              <a:ext uri="{FF2B5EF4-FFF2-40B4-BE49-F238E27FC236}">
                <a16:creationId xmlns:a16="http://schemas.microsoft.com/office/drawing/2014/main" id="{0BDDAC9F-400E-C4BF-E4CE-9C8B4B7DA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FC239-E558-EF0B-F36D-B36BF6727DC5}"/>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283796823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23" indent="-28402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733" indent="-274711">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756" indent="-28402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250" indent="-22349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744" indent="-22349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08042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solidFill>
                <a:schemeClr val="bg1">
                  <a:lumMod val="65000"/>
                </a:schemeClr>
              </a:solidFill>
            </a:endParaRPr>
          </a:p>
        </p:txBody>
      </p:sp>
    </p:spTree>
    <p:extLst>
      <p:ext uri="{BB962C8B-B14F-4D97-AF65-F5344CB8AC3E}">
        <p14:creationId xmlns:p14="http://schemas.microsoft.com/office/powerpoint/2010/main" val="9547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68" indent="-28396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626" indent="-27465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594" indent="-28396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045" indent="-22345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496" indent="-22345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668600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33379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266275-8D71-48BB-81AC-A2CEF6C74009}"/>
              </a:ext>
              <a:ext uri="{C183D7F6-B498-43B3-948B-1728B52AA6E4}">
                <adec:decorative xmlns:adec="http://schemas.microsoft.com/office/drawing/2017/decorative" val="1"/>
              </a:ext>
            </a:extLst>
          </p:cNvPr>
          <p:cNvSpPr/>
          <p:nvPr userDrawn="1"/>
        </p:nvSpPr>
        <p:spPr>
          <a:xfrm>
            <a:off x="1" y="0"/>
            <a:ext cx="3796260" cy="68580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17880D80-45DD-486D-9077-77FC3516D75F}"/>
              </a:ext>
              <a:ext uri="{C183D7F6-B498-43B3-948B-1728B52AA6E4}">
                <adec:decorative xmlns:adec="http://schemas.microsoft.com/office/drawing/2017/decorative" val="1"/>
              </a:ext>
            </a:extLst>
          </p:cNvPr>
          <p:cNvSpPr/>
          <p:nvPr userDrawn="1"/>
        </p:nvSpPr>
        <p:spPr>
          <a:xfrm>
            <a:off x="3759201" y="0"/>
            <a:ext cx="8432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B76384A-BF72-4EC3-9EB1-950545506B9E}" type="slidenum">
              <a:rPr lang="en-IN" smtClean="0"/>
              <a:t>‹#›</a:t>
            </a:fld>
            <a:endParaRPr lang="en-IN"/>
          </a:p>
        </p:txBody>
      </p:sp>
    </p:spTree>
    <p:extLst>
      <p:ext uri="{BB962C8B-B14F-4D97-AF65-F5344CB8AC3E}">
        <p14:creationId xmlns:p14="http://schemas.microsoft.com/office/powerpoint/2010/main" val="16371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8"/>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1894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1667F-5928-4CA5-9E9A-6D60293DC9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B4BB6F7-36B3-42CD-8196-337611403848}"/>
              </a:ext>
              <a:ext uri="{C183D7F6-B498-43B3-948B-1728B52AA6E4}">
                <adec:decorative xmlns:adec="http://schemas.microsoft.com/office/drawing/2017/decorative" val="1"/>
              </a:ext>
            </a:extLst>
          </p:cNvPr>
          <p:cNvSpPr/>
          <p:nvPr userDrawn="1"/>
        </p:nvSpPr>
        <p:spPr bwMode="auto">
          <a:xfrm>
            <a:off x="0" y="0"/>
            <a:ext cx="12188952" cy="6858000"/>
          </a:xfrm>
          <a:prstGeom prst="rect">
            <a:avLst/>
          </a:prstGeom>
          <a:gradFill flip="none" rotWithShape="1">
            <a:gsLst>
              <a:gs pos="0">
                <a:srgbClr val="000000">
                  <a:alpha val="46000"/>
                </a:srgbClr>
              </a:gs>
              <a:gs pos="100000">
                <a:srgbClr val="000000">
                  <a:alpha val="40000"/>
                </a:srgbClr>
              </a:gs>
              <a:gs pos="58000">
                <a:srgbClr val="000000">
                  <a:alpha val="84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defTabSz="932329" fontAlgn="base">
              <a:spcBef>
                <a:spcPct val="0"/>
              </a:spcBef>
              <a:spcAft>
                <a:spcPct val="0"/>
              </a:spcAft>
            </a:pPr>
            <a:endParaRPr lang="en-US" sz="1999">
              <a:gradFill>
                <a:gsLst>
                  <a:gs pos="0">
                    <a:srgbClr val="FFFFFF"/>
                  </a:gs>
                  <a:gs pos="100000">
                    <a:srgbClr val="FFFFFF"/>
                  </a:gs>
                </a:gsLst>
                <a:lin ang="5400000" scaled="0"/>
              </a:gradFill>
              <a:cs typeface="Segoe UI" pitchFamily="34" charset="0"/>
            </a:endParaRPr>
          </a:p>
        </p:txBody>
      </p:sp>
      <p:sp>
        <p:nvSpPr>
          <p:cNvPr id="5" name="Rectangle 4">
            <a:extLst>
              <a:ext uri="{FF2B5EF4-FFF2-40B4-BE49-F238E27FC236}">
                <a16:creationId xmlns:a16="http://schemas.microsoft.com/office/drawing/2014/main" id="{E28EF33B-97ED-4DAA-8343-1B0FA38CDF74}"/>
              </a:ext>
              <a:ext uri="{C183D7F6-B498-43B3-948B-1728B52AA6E4}">
                <adec:decorative xmlns:adec="http://schemas.microsoft.com/office/drawing/2017/decorative" val="1"/>
              </a:ext>
            </a:extLst>
          </p:cNvPr>
          <p:cNvSpPr/>
          <p:nvPr userDrawn="1"/>
        </p:nvSpPr>
        <p:spPr bwMode="auto">
          <a:xfrm flipH="1">
            <a:off x="0" y="0"/>
            <a:ext cx="1335024" cy="6858000"/>
          </a:xfrm>
          <a:prstGeom prst="rect">
            <a:avLst/>
          </a:prstGeom>
          <a:gradFill flip="none" rotWithShape="1">
            <a:gsLst>
              <a:gs pos="0">
                <a:srgbClr val="000000">
                  <a:alpha val="0"/>
                </a:srgbClr>
              </a:gs>
              <a:gs pos="100000">
                <a:srgbClr val="000000"/>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5" tIns="146284" rIns="182855" bIns="146284" numCol="1" spcCol="0" rtlCol="0" fromWordArt="0" anchor="t" anchorCtr="0" forceAA="0" compatLnSpc="1">
            <a:prstTxWarp prst="textNoShape">
              <a:avLst/>
            </a:prstTxWarp>
            <a:noAutofit/>
          </a:bodyPr>
          <a:lstStyle/>
          <a:p>
            <a:pPr defTabSz="932329" fontAlgn="base">
              <a:spcBef>
                <a:spcPct val="0"/>
              </a:spcBef>
              <a:spcAft>
                <a:spcPct val="0"/>
              </a:spcAft>
            </a:pPr>
            <a:endParaRPr lang="en-US" sz="1999">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F6D03B8-1E65-4B5E-B5AA-4770DA1FBEE5}"/>
              </a:ext>
            </a:extLst>
          </p:cNvPr>
          <p:cNvSpPr>
            <a:spLocks noGrp="1"/>
          </p:cNvSpPr>
          <p:nvPr>
            <p:ph type="title"/>
          </p:nvPr>
        </p:nvSpPr>
        <p:spPr>
          <a:xfrm>
            <a:off x="555413" y="2918699"/>
            <a:ext cx="11081177" cy="1020602"/>
          </a:xfrm>
        </p:spPr>
        <p:txBody>
          <a:bodyPr anchor="ctr"/>
          <a:lstStyle>
            <a:lvl1pPr algn="ctr">
              <a:defRPr sz="4800">
                <a:solidFill>
                  <a:schemeClr val="accent3"/>
                </a:solidFill>
              </a:defRPr>
            </a:lvl1pPr>
          </a:lstStyle>
          <a:p>
            <a:r>
              <a:rPr lang="en-US"/>
              <a:t>Click to edit Master title style</a:t>
            </a:r>
            <a:endParaRPr lang="en-IN"/>
          </a:p>
        </p:txBody>
      </p:sp>
    </p:spTree>
    <p:extLst>
      <p:ext uri="{BB962C8B-B14F-4D97-AF65-F5344CB8AC3E}">
        <p14:creationId xmlns:p14="http://schemas.microsoft.com/office/powerpoint/2010/main" val="95957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5_Title Only with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68EA2-A5E8-4BC2-BABE-993071FF80D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63369" y="473236"/>
            <a:ext cx="11081177" cy="1020602"/>
          </a:xfrm>
        </p:spPr>
        <p:txBody>
          <a:bodyPr/>
          <a:lstStyle>
            <a:lvl1pPr>
              <a:defRPr>
                <a:solidFill>
                  <a:schemeClr val="accent3"/>
                </a:solidFill>
              </a:defRPr>
            </a:lvl1p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solidFill>
                  <a:schemeClr val="bg1"/>
                </a:solidFill>
                <a:latin typeface="+mj-lt"/>
              </a:defRPr>
            </a:lvl1pPr>
          </a:lstStyle>
          <a:p>
            <a:pPr lvl="0"/>
            <a:r>
              <a:rPr lang="en-US"/>
              <a:t>Subheading</a:t>
            </a: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IN"/>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4" y="6401594"/>
            <a:ext cx="366667" cy="365125"/>
          </a:xfrm>
        </p:spPr>
        <p:txBody>
          <a:bodyPr/>
          <a:lstStyle>
            <a:lvl1pPr>
              <a:defRPr>
                <a:solidFill>
                  <a:schemeClr val="bg1"/>
                </a:solidFill>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18223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80564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pic>
        <p:nvPicPr>
          <p:cNvPr id="7" name="Picture 6">
            <a:extLst>
              <a:ext uri="{FF2B5EF4-FFF2-40B4-BE49-F238E27FC236}">
                <a16:creationId xmlns:a16="http://schemas.microsoft.com/office/drawing/2014/main" id="{CB416E83-2BF2-4A74-8492-6C75F7B6CB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2" y="0"/>
            <a:ext cx="6858000" cy="6858000"/>
          </a:xfrm>
          <a:prstGeom prst="rect">
            <a:avLst/>
          </a:prstGeom>
        </p:spPr>
      </p:pic>
    </p:spTree>
    <p:extLst>
      <p:ext uri="{BB962C8B-B14F-4D97-AF65-F5344CB8AC3E}">
        <p14:creationId xmlns:p14="http://schemas.microsoft.com/office/powerpoint/2010/main" val="3569952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09979-F239-912E-6177-9F806175BA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C1DEF-DE1D-4997-6178-BF989F3F06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98EC6-18B1-00CA-1405-119DA7C37641}"/>
              </a:ext>
            </a:extLst>
          </p:cNvPr>
          <p:cNvSpPr>
            <a:spLocks noGrp="1"/>
          </p:cNvSpPr>
          <p:nvPr>
            <p:ph type="dt" sz="half" idx="10"/>
          </p:nvPr>
        </p:nvSpPr>
        <p:spPr/>
        <p:txBody>
          <a:bodyPr/>
          <a:lstStyle/>
          <a:p>
            <a:fld id="{B1525246-D4BD-4BA2-A8A1-64BFCEAE338B}" type="datetimeFigureOut">
              <a:rPr lang="en-US" smtClean="0"/>
              <a:t>11/19/2024</a:t>
            </a:fld>
            <a:endParaRPr lang="en-US"/>
          </a:p>
        </p:txBody>
      </p:sp>
      <p:sp>
        <p:nvSpPr>
          <p:cNvPr id="5" name="Footer Placeholder 4">
            <a:extLst>
              <a:ext uri="{FF2B5EF4-FFF2-40B4-BE49-F238E27FC236}">
                <a16:creationId xmlns:a16="http://schemas.microsoft.com/office/drawing/2014/main" id="{4F802D6C-07D3-CA3B-4B29-A96D5A8C7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0E540-B7A6-8A94-C936-396D35F4B891}"/>
              </a:ext>
            </a:extLst>
          </p:cNvPr>
          <p:cNvSpPr>
            <a:spLocks noGrp="1"/>
          </p:cNvSpPr>
          <p:nvPr>
            <p:ph type="sldNum" sz="quarter" idx="12"/>
          </p:nvPr>
        </p:nvSpPr>
        <p:spPr/>
        <p:txBody>
          <a:bodyPr/>
          <a:lstStyle/>
          <a:p>
            <a:fld id="{A576080F-A460-4ADD-B527-2E0C9D0CF3BB}" type="slidenum">
              <a:rPr lang="en-US" smtClean="0"/>
              <a:t>‹#›</a:t>
            </a:fld>
            <a:endParaRPr lang="en-US"/>
          </a:p>
        </p:txBody>
      </p:sp>
    </p:spTree>
    <p:extLst>
      <p:ext uri="{BB962C8B-B14F-4D97-AF65-F5344CB8AC3E}">
        <p14:creationId xmlns:p14="http://schemas.microsoft.com/office/powerpoint/2010/main" val="15102854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pic>
        <p:nvPicPr>
          <p:cNvPr id="8" name="Picture 7">
            <a:extLst>
              <a:ext uri="{FF2B5EF4-FFF2-40B4-BE49-F238E27FC236}">
                <a16:creationId xmlns:a16="http://schemas.microsoft.com/office/drawing/2014/main" id="{45088973-88F5-4C76-80ED-89ED1A70DC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2" y="0"/>
            <a:ext cx="6858000" cy="6858000"/>
          </a:xfrm>
          <a:prstGeom prst="rect">
            <a:avLst/>
          </a:prstGeom>
        </p:spPr>
      </p:pic>
    </p:spTree>
    <p:extLst>
      <p:ext uri="{BB962C8B-B14F-4D97-AF65-F5344CB8AC3E}">
        <p14:creationId xmlns:p14="http://schemas.microsoft.com/office/powerpoint/2010/main" val="377177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487866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179983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86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31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mn-lt"/>
                <a:cs typeface="Segoe UI" panose="020B0502040204020203" pitchFamily="34" charset="0"/>
              </a:defRPr>
            </a:lvl1pPr>
            <a:lvl2pPr marL="255490" indent="0">
              <a:buFont typeface="Wingdings" panose="05000000000000000000" pitchFamily="2" charset="2"/>
              <a:buNone/>
              <a:defRPr sz="2000" b="0">
                <a:latin typeface="+mn-lt"/>
              </a:defRPr>
            </a:lvl2pPr>
            <a:lvl3pPr marL="450677" indent="0">
              <a:buFont typeface="Wingdings" panose="05000000000000000000" pitchFamily="2" charset="2"/>
              <a:buNone/>
              <a:tabLst/>
              <a:defRPr sz="1600" b="0">
                <a:latin typeface="+mn-lt"/>
              </a:defRPr>
            </a:lvl3pPr>
            <a:lvl4pPr marL="652212" indent="0">
              <a:buFont typeface="Wingdings" panose="05000000000000000000" pitchFamily="2" charset="2"/>
              <a:buNone/>
              <a:defRPr sz="1400" b="0">
                <a:latin typeface="+mn-lt"/>
              </a:defRPr>
            </a:lvl4pPr>
            <a:lvl5pPr marL="853747"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mn-lt"/>
                <a:cs typeface="Segoe UI" panose="020B0502040204020203" pitchFamily="34" charset="0"/>
              </a:defRPr>
            </a:lvl1pPr>
            <a:lvl2pPr marL="255490" indent="0">
              <a:buFont typeface="Wingdings" panose="05000000000000000000" pitchFamily="2" charset="2"/>
              <a:buNone/>
              <a:defRPr sz="2000" b="0">
                <a:latin typeface="+mn-lt"/>
              </a:defRPr>
            </a:lvl2pPr>
            <a:lvl3pPr marL="450677" indent="0">
              <a:buFont typeface="Wingdings" panose="05000000000000000000" pitchFamily="2" charset="2"/>
              <a:buNone/>
              <a:tabLst/>
              <a:defRPr sz="1600" b="0">
                <a:latin typeface="+mn-lt"/>
              </a:defRPr>
            </a:lvl3pPr>
            <a:lvl4pPr marL="652212" indent="0">
              <a:buFont typeface="Wingdings" panose="05000000000000000000" pitchFamily="2" charset="2"/>
              <a:buNone/>
              <a:defRPr sz="1400" b="0">
                <a:latin typeface="+mn-lt"/>
              </a:defRPr>
            </a:lvl4pPr>
            <a:lvl5pPr marL="853747"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0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5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02317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250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2025652"/>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59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BFDD-8B42-C4BE-344D-0B1E13481E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52393-96D1-3142-9408-9C703B9046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FD791-AE1B-3931-9C17-58698B7FE4BB}"/>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5" name="Footer Placeholder 4">
            <a:extLst>
              <a:ext uri="{FF2B5EF4-FFF2-40B4-BE49-F238E27FC236}">
                <a16:creationId xmlns:a16="http://schemas.microsoft.com/office/drawing/2014/main" id="{AB8ED97D-0237-690B-8B66-36D7B8C84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8AD04-2D71-73AD-E562-94711C5773B6}"/>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10142979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7"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278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732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2"/>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5363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3"/>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218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2"/>
            <a:ext cx="536752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2"/>
            <a:ext cx="536752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624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2"/>
            <a:ext cx="3475037"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4"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2"/>
            <a:ext cx="3475037"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135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8833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31322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3167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58082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92C1-3CEF-BF02-6C8A-DBAFD7105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DC936-C643-EA35-15A5-105917C61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EB02F-A802-C08E-51BE-6AAD6FF967B3}"/>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5" name="Footer Placeholder 4">
            <a:extLst>
              <a:ext uri="{FF2B5EF4-FFF2-40B4-BE49-F238E27FC236}">
                <a16:creationId xmlns:a16="http://schemas.microsoft.com/office/drawing/2014/main" id="{0B253486-0DF6-8F6B-69C0-ACA28945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F5EC0-3531-E866-721A-62F8C0058D50}"/>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165130092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678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3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426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90"/>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19"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75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2" y="585790"/>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1932"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980786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169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itle &amp; subtitle only">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119169"/>
            <a:ext cx="11018520" cy="338554"/>
          </a:xfrm>
        </p:spPr>
        <p:txBody>
          <a:bodyPr wrap="square">
            <a:spAutoFit/>
          </a:bodyPr>
          <a:lstStyle>
            <a:lvl1pPr marL="0" indent="0">
              <a:spcBef>
                <a:spcPts val="600"/>
              </a:spcBef>
              <a:spcAft>
                <a:spcPts val="0"/>
              </a:spcAft>
              <a:buNone/>
              <a:defRPr sz="2200">
                <a:solidFill>
                  <a:schemeClr val="accent2"/>
                </a:solidFill>
                <a:latin typeface="+mn-lt"/>
                <a:cs typeface="Segoe UI" panose="020B0502040204020203" pitchFamily="34" charset="0"/>
              </a:defRPr>
            </a:lvl1pPr>
            <a:lvl2pPr marL="228487" indent="0">
              <a:buNone/>
              <a:defRPr sz="2400">
                <a:solidFill>
                  <a:srgbClr val="2F2F2F"/>
                </a:solidFill>
                <a:latin typeface="Segoe UI" panose="020B0502040204020203" pitchFamily="34" charset="0"/>
                <a:cs typeface="Segoe UI" panose="020B0502040204020203" pitchFamily="34" charset="0"/>
              </a:defRPr>
            </a:lvl2pPr>
            <a:lvl3pPr marL="456976" indent="0">
              <a:buNone/>
              <a:defRPr/>
            </a:lvl3pPr>
            <a:lvl4pPr marL="685462" indent="0">
              <a:buNone/>
              <a:defRPr/>
            </a:lvl4pPr>
            <a:lvl5pPr marL="913950" indent="0">
              <a:buNone/>
              <a:defRPr/>
            </a:lvl5pPr>
          </a:lstStyle>
          <a:p>
            <a:pPr lvl="0"/>
            <a:r>
              <a:rPr lang="en-US"/>
              <a:t>Click to edit text</a:t>
            </a:r>
          </a:p>
        </p:txBody>
      </p:sp>
      <p:sp>
        <p:nvSpPr>
          <p:cNvPr id="4" name="Slide Number Placeholder 4">
            <a:extLst>
              <a:ext uri="{FF2B5EF4-FFF2-40B4-BE49-F238E27FC236}">
                <a16:creationId xmlns:a16="http://schemas.microsoft.com/office/drawing/2014/main" id="{30B863B7-7A71-4048-B7BC-722AC70EDD8C}"/>
              </a:ext>
            </a:extLst>
          </p:cNvPr>
          <p:cNvSpPr>
            <a:spLocks noGrp="1"/>
          </p:cNvSpPr>
          <p:nvPr>
            <p:ph type="sldNum" sz="quarter" idx="4"/>
          </p:nvPr>
        </p:nvSpPr>
        <p:spPr>
          <a:xfrm>
            <a:off x="11021568" y="6537836"/>
            <a:ext cx="1170432" cy="320164"/>
          </a:xfrm>
          <a:prstGeom prst="rect">
            <a:avLst/>
          </a:prstGeom>
        </p:spPr>
        <p:txBody>
          <a:bodyPr vert="horz" lIns="91440" tIns="45720" rIns="256032" bIns="45720" rtlCol="0" anchor="ctr"/>
          <a:lstStyle>
            <a:lvl1pPr algn="r">
              <a:defRPr sz="700">
                <a:solidFill>
                  <a:schemeClr val="tx1">
                    <a:tint val="75000"/>
                  </a:schemeClr>
                </a:solidFill>
              </a:defRPr>
            </a:lvl1pPr>
          </a:lstStyle>
          <a:p>
            <a:fld id="{B6038A3D-66BC-4C97-BF9E-15ED564B50C5}" type="slidenum">
              <a:rPr lang="en-US" smtClean="0"/>
              <a:pPr/>
              <a:t>‹#›</a:t>
            </a:fld>
            <a:endParaRPr lang="en-US"/>
          </a:p>
        </p:txBody>
      </p:sp>
      <p:sp>
        <p:nvSpPr>
          <p:cNvPr id="2" name="Title 1">
            <a:extLst>
              <a:ext uri="{FF2B5EF4-FFF2-40B4-BE49-F238E27FC236}">
                <a16:creationId xmlns:a16="http://schemas.microsoft.com/office/drawing/2014/main" id="{DFD80A5D-45B9-45F6-8203-0B2A3570E7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287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6" orient="horz" pos="773">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2389773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Mock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386784A-80FD-E342-B58A-09506A48F0C1}"/>
              </a:ext>
            </a:extLst>
          </p:cNvPr>
          <p:cNvSpPr>
            <a:spLocks noGrp="1"/>
          </p:cNvSpPr>
          <p:nvPr>
            <p:ph type="pic" sz="quarter" idx="13"/>
          </p:nvPr>
        </p:nvSpPr>
        <p:spPr>
          <a:xfrm>
            <a:off x="2921843" y="1268251"/>
            <a:ext cx="8851058" cy="430901"/>
          </a:xfrm>
        </p:spPr>
        <p:txBody>
          <a:bodyPr/>
          <a:lstStyle/>
          <a:p>
            <a:endParaRPr lang="en-US"/>
          </a:p>
        </p:txBody>
      </p:sp>
    </p:spTree>
    <p:extLst>
      <p:ext uri="{BB962C8B-B14F-4D97-AF65-F5344CB8AC3E}">
        <p14:creationId xmlns:p14="http://schemas.microsoft.com/office/powerpoint/2010/main" val="12416550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95BA-9C17-A1EE-0CC1-B56CCEA14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0C4D91-F8EC-9A67-39BE-DAEC13D0C3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3A993-DA15-3D6F-CB6F-B9EB161968DB}"/>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5" name="Footer Placeholder 4">
            <a:extLst>
              <a:ext uri="{FF2B5EF4-FFF2-40B4-BE49-F238E27FC236}">
                <a16:creationId xmlns:a16="http://schemas.microsoft.com/office/drawing/2014/main" id="{FE2048E9-0BB1-4639-E9B7-4672F8FD0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E98E1-B359-0795-8F7B-488548FED651}"/>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1417652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C7CA-45B6-7DF1-6868-CD8465188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44663-22D8-3BA1-8C64-8EE2E74719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B274-68EA-CD2A-B1BD-1160E484A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3F4934-7928-D749-154A-21D41AC6D357}"/>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6" name="Footer Placeholder 5">
            <a:extLst>
              <a:ext uri="{FF2B5EF4-FFF2-40B4-BE49-F238E27FC236}">
                <a16:creationId xmlns:a16="http://schemas.microsoft.com/office/drawing/2014/main" id="{56BE2D4D-B725-A9F7-7AFA-72B616A90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8F1F8-35CC-1BE4-B951-0AB750CE7533}"/>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47643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9825-71D1-9F2B-616D-83920EAA5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66B056-D3DF-D181-20D5-9C4449CEB8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7CF9-6A15-778D-505B-4013413005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A7AB18-E427-E026-9EF2-FC71A7FD2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4E51A-1D86-CA00-0A31-8C06B00E3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284FA5-719E-D398-AC8B-7F45089C3FD8}"/>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8" name="Footer Placeholder 7">
            <a:extLst>
              <a:ext uri="{FF2B5EF4-FFF2-40B4-BE49-F238E27FC236}">
                <a16:creationId xmlns:a16="http://schemas.microsoft.com/office/drawing/2014/main" id="{61D02F5C-8C76-B81D-2A57-2323D9ADC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04B0AD-4BCB-6E71-ECED-63643AFBD46E}"/>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161797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B9A6-EE29-8F53-4847-FF6C369EC0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AA5638-7388-EEFC-127B-392D5AAFB716}"/>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4" name="Footer Placeholder 3">
            <a:extLst>
              <a:ext uri="{FF2B5EF4-FFF2-40B4-BE49-F238E27FC236}">
                <a16:creationId xmlns:a16="http://schemas.microsoft.com/office/drawing/2014/main" id="{9B1DA8DF-AF58-E22A-FBAE-D4280FA72B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E2B1B9-FA2A-434D-5CF3-3FA1CE20B066}"/>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365114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8BAB-B028-3361-CE61-C7C346C84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508E4-C859-F9B9-DEA0-D2C597DAF2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366F71-42CB-6ED7-1218-66129D0C79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86DEB3-A946-B522-6884-D74D5ABE206C}"/>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6" name="Footer Placeholder 5">
            <a:extLst>
              <a:ext uri="{FF2B5EF4-FFF2-40B4-BE49-F238E27FC236}">
                <a16:creationId xmlns:a16="http://schemas.microsoft.com/office/drawing/2014/main" id="{AE292BB5-1CE3-C0D4-C9A9-72CB652E9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4C123-D543-1E68-FCE4-03FF61A3C53C}"/>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99072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FA5925-2E2A-256C-84EB-3A446CEB3480}"/>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3" name="Footer Placeholder 2">
            <a:extLst>
              <a:ext uri="{FF2B5EF4-FFF2-40B4-BE49-F238E27FC236}">
                <a16:creationId xmlns:a16="http://schemas.microsoft.com/office/drawing/2014/main" id="{C42AC09E-7DA5-C6A0-0BE0-A5115154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4407EF-7BE7-87DE-1203-B3A0735A48F7}"/>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2208545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2973-4CE1-3292-6134-72A7AA721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81086B-1E67-4559-78F7-4EB4F79C0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E4FAC-E9E4-BA1B-BD1E-67789D3F2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B1950-A1F0-782D-CC18-2C772D6E280F}"/>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6" name="Footer Placeholder 5">
            <a:extLst>
              <a:ext uri="{FF2B5EF4-FFF2-40B4-BE49-F238E27FC236}">
                <a16:creationId xmlns:a16="http://schemas.microsoft.com/office/drawing/2014/main" id="{8DD4C71F-A155-D404-1FCF-B6FB081AD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E252B-580B-38D4-2AAC-A8327E747CB9}"/>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2180936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5735-C123-C21F-DFB6-193F7AF6F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12574C-19CF-2C1B-7A5F-417D27C37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FFBF57-576D-694F-AABD-AAAADFACA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D5DCB-0D36-2E48-2563-563B53CB4493}"/>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6" name="Footer Placeholder 5">
            <a:extLst>
              <a:ext uri="{FF2B5EF4-FFF2-40B4-BE49-F238E27FC236}">
                <a16:creationId xmlns:a16="http://schemas.microsoft.com/office/drawing/2014/main" id="{A8AD7090-3348-1591-96B0-4A889D616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6281E-43BA-0268-B0E8-B9FDD51D5E6F}"/>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398305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3914-8BE5-F57A-9877-0AA8DA6D8C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AAE066-C356-ECA5-CA5F-E3A66BA813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0DF2F-0A65-5F10-42AE-BA0A8FB217AF}"/>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5" name="Footer Placeholder 4">
            <a:extLst>
              <a:ext uri="{FF2B5EF4-FFF2-40B4-BE49-F238E27FC236}">
                <a16:creationId xmlns:a16="http://schemas.microsoft.com/office/drawing/2014/main" id="{FA5B04F8-A122-C062-26A4-F316A139E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9EDF8-4408-A66D-A4E1-D952D247FF1C}"/>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502814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188AB-B38B-5514-BBDA-7D6451A0C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D0D87-1BD3-7EAD-A7D0-23C464BA83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623056-30B0-FCD1-988E-1D274D453B49}"/>
              </a:ext>
            </a:extLst>
          </p:cNvPr>
          <p:cNvSpPr>
            <a:spLocks noGrp="1"/>
          </p:cNvSpPr>
          <p:nvPr>
            <p:ph type="dt" sz="half" idx="10"/>
          </p:nvPr>
        </p:nvSpPr>
        <p:spPr/>
        <p:txBody>
          <a:bodyPr/>
          <a:lstStyle/>
          <a:p>
            <a:fld id="{6D61DDAC-2C94-4FEB-BF2B-9743B16B8A1E}" type="datetimeFigureOut">
              <a:rPr lang="en-US" smtClean="0"/>
              <a:t>11/19/2024</a:t>
            </a:fld>
            <a:endParaRPr lang="en-US"/>
          </a:p>
        </p:txBody>
      </p:sp>
      <p:sp>
        <p:nvSpPr>
          <p:cNvPr id="5" name="Footer Placeholder 4">
            <a:extLst>
              <a:ext uri="{FF2B5EF4-FFF2-40B4-BE49-F238E27FC236}">
                <a16:creationId xmlns:a16="http://schemas.microsoft.com/office/drawing/2014/main" id="{F7C18F81-3017-FC6C-22BF-83EA028EE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3D2BF-0E8B-D4AC-CC58-7DB88D29573E}"/>
              </a:ext>
            </a:extLst>
          </p:cNvPr>
          <p:cNvSpPr>
            <a:spLocks noGrp="1"/>
          </p:cNvSpPr>
          <p:nvPr>
            <p:ph type="sldNum" sz="quarter" idx="12"/>
          </p:nvPr>
        </p:nvSpPr>
        <p:spPr/>
        <p:txBody>
          <a:bodyPr/>
          <a:lstStyle/>
          <a:p>
            <a:fld id="{B56F23FE-2810-4F09-8C71-DC71E29469D7}" type="slidenum">
              <a:rPr lang="en-US" smtClean="0"/>
              <a:t>‹#›</a:t>
            </a:fld>
            <a:endParaRPr lang="en-US"/>
          </a:p>
        </p:txBody>
      </p:sp>
    </p:spTree>
    <p:extLst>
      <p:ext uri="{BB962C8B-B14F-4D97-AF65-F5344CB8AC3E}">
        <p14:creationId xmlns:p14="http://schemas.microsoft.com/office/powerpoint/2010/main" val="2781349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DA5A-F64C-C69F-6055-E55130C84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68E9F-29EF-2DFD-36F2-5A50759889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7B162A-AA08-4B93-6179-EE03EE85A4AF}"/>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5" name="Footer Placeholder 4">
            <a:extLst>
              <a:ext uri="{FF2B5EF4-FFF2-40B4-BE49-F238E27FC236}">
                <a16:creationId xmlns:a16="http://schemas.microsoft.com/office/drawing/2014/main" id="{1E3F1B16-5D11-81C1-46BD-FB9039556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65C40-A7ED-049B-B2D0-0076A52EA5E4}"/>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812054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3D7E-F61D-7BD4-23B3-160DB6D2E7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4949CC-5AB0-EBC4-99D4-36A8E51A4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32092-16F6-88B6-90CD-8A3E6C52EB95}"/>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5" name="Footer Placeholder 4">
            <a:extLst>
              <a:ext uri="{FF2B5EF4-FFF2-40B4-BE49-F238E27FC236}">
                <a16:creationId xmlns:a16="http://schemas.microsoft.com/office/drawing/2014/main" id="{6100FD99-FED3-6ACF-3070-63BB9CAF6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64C66-B6EE-9019-019A-4C3C5A590CD0}"/>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2480521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303A-5D9B-F8FA-62A0-0401D0D05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535675-9271-A3A0-9087-6DA134F9D2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62ED39-B331-8739-722E-F3C333B750B6}"/>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5" name="Footer Placeholder 4">
            <a:extLst>
              <a:ext uri="{FF2B5EF4-FFF2-40B4-BE49-F238E27FC236}">
                <a16:creationId xmlns:a16="http://schemas.microsoft.com/office/drawing/2014/main" id="{31C571D2-27B5-6C73-92D5-EDEB99F9A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83241-1158-3949-8B85-677C33D55EDC}"/>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2481297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A89B-0A1C-64B9-E479-112D9E5F8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7CAC9-8B6B-1253-124B-911ECA6596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FC4951-0153-90E7-E982-0BB46AC6B3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6B2F8B-5DB3-2838-73F7-6E7F7A22221A}"/>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6" name="Footer Placeholder 5">
            <a:extLst>
              <a:ext uri="{FF2B5EF4-FFF2-40B4-BE49-F238E27FC236}">
                <a16:creationId xmlns:a16="http://schemas.microsoft.com/office/drawing/2014/main" id="{4ED0D048-C57C-1C2E-80B8-91931F22E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18078-8D87-9B30-4C1D-0933B734C960}"/>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2302701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68C9-D5A6-4388-7042-F5F065ED75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968CEE-50C9-BC27-AD79-28061A8D2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83F67E-966F-7287-2165-3CD876B2B8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74904-47A8-8F39-DF95-20A6C58CE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A5853E-C296-07D8-AC11-49B98E3EE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57374F-07B3-B0ED-F23E-249BE9B8B8F1}"/>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8" name="Footer Placeholder 7">
            <a:extLst>
              <a:ext uri="{FF2B5EF4-FFF2-40B4-BE49-F238E27FC236}">
                <a16:creationId xmlns:a16="http://schemas.microsoft.com/office/drawing/2014/main" id="{45E4959B-A17E-B9AD-7042-3BBDEC7A87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B54D57-45C9-FE74-1E02-1A32D890C2EC}"/>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400944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A0DF-C13B-A438-6150-4F489FE346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62F18-44F8-948B-438A-3C74A8233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AD7EF-3D94-9B2B-CEC5-3FF84A64AF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44734-1B87-26C8-F817-B5CC34FEF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1F1B8D-365B-A9CA-F322-18FE721FCB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C2084A-E89B-6AD2-268F-16F127DAF1BF}"/>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8" name="Footer Placeholder 7">
            <a:extLst>
              <a:ext uri="{FF2B5EF4-FFF2-40B4-BE49-F238E27FC236}">
                <a16:creationId xmlns:a16="http://schemas.microsoft.com/office/drawing/2014/main" id="{1BD9E161-4B66-2DE1-1A2E-1A2FDE4D04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57A021-9DDD-FDD8-CCEA-8090B909A726}"/>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428299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0F88-552A-8146-1C0D-FEACA53B6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07EB75-839E-4716-B62C-32256B409D4B}"/>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4" name="Footer Placeholder 3">
            <a:extLst>
              <a:ext uri="{FF2B5EF4-FFF2-40B4-BE49-F238E27FC236}">
                <a16:creationId xmlns:a16="http://schemas.microsoft.com/office/drawing/2014/main" id="{C3378AE2-E5F2-396D-86B1-D0737BB0D6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BC008-F85D-02A8-3AFD-67892FD47B01}"/>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1662557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F8CDB8-BDE9-9097-6DE5-996DCD490F35}"/>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3" name="Footer Placeholder 2">
            <a:extLst>
              <a:ext uri="{FF2B5EF4-FFF2-40B4-BE49-F238E27FC236}">
                <a16:creationId xmlns:a16="http://schemas.microsoft.com/office/drawing/2014/main" id="{A1400AF9-CBDA-5A54-7E73-A8D6E68DE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B401FF-8565-7B61-37A6-19B9788166FC}"/>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580724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36F4-B8A0-4C4C-2C4F-21F56310A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1D36A7-089E-1DC1-B70B-0DFE12FC0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64D23-E8B0-92C8-A3D2-2E14FCB2B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E0E3A1-FE37-6454-AA2F-7929AA5FEC4D}"/>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6" name="Footer Placeholder 5">
            <a:extLst>
              <a:ext uri="{FF2B5EF4-FFF2-40B4-BE49-F238E27FC236}">
                <a16:creationId xmlns:a16="http://schemas.microsoft.com/office/drawing/2014/main" id="{87B5841B-FF78-A33C-4826-8DD36B7A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9FB0D-A3DE-3B6D-8DB7-648343F36A68}"/>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520781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3348-3B47-C719-B8DC-58F465C28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D8BC77-2226-EFD9-0BBF-DA640FAE2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F786F-5C63-9F5B-F609-533BBF9FE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32B96-5DC6-13EA-1DF0-F86E1111D901}"/>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6" name="Footer Placeholder 5">
            <a:extLst>
              <a:ext uri="{FF2B5EF4-FFF2-40B4-BE49-F238E27FC236}">
                <a16:creationId xmlns:a16="http://schemas.microsoft.com/office/drawing/2014/main" id="{A29C66B1-971D-F752-4D5E-324AFE226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BD610-1A34-2DD5-5EAF-8478259E5FD5}"/>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300131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B50F-02C9-7B94-BFCB-775BEF9777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02517F-7750-B989-74D7-56AD811B1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9FE62-0F99-C56C-896B-1E583F3BD063}"/>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5" name="Footer Placeholder 4">
            <a:extLst>
              <a:ext uri="{FF2B5EF4-FFF2-40B4-BE49-F238E27FC236}">
                <a16:creationId xmlns:a16="http://schemas.microsoft.com/office/drawing/2014/main" id="{39184DFD-889B-7298-E5D1-2525F4998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6418B-3555-4229-4629-D2B9ABE632B3}"/>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3333918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8970B7-E6D8-8445-A525-0ECAD538AD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D79C87-3082-FC99-3D57-D3C45A7219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D9D90-2CF8-C71C-194E-FCA8A76ECB35}"/>
              </a:ext>
            </a:extLst>
          </p:cNvPr>
          <p:cNvSpPr>
            <a:spLocks noGrp="1"/>
          </p:cNvSpPr>
          <p:nvPr>
            <p:ph type="dt" sz="half" idx="10"/>
          </p:nvPr>
        </p:nvSpPr>
        <p:spPr/>
        <p:txBody>
          <a:bodyPr/>
          <a:lstStyle/>
          <a:p>
            <a:fld id="{9461F851-7F0C-4319-83D1-C31527F5F9CF}" type="datetimeFigureOut">
              <a:rPr lang="en-US" smtClean="0"/>
              <a:t>11/19/2024</a:t>
            </a:fld>
            <a:endParaRPr lang="en-US"/>
          </a:p>
        </p:txBody>
      </p:sp>
      <p:sp>
        <p:nvSpPr>
          <p:cNvPr id="5" name="Footer Placeholder 4">
            <a:extLst>
              <a:ext uri="{FF2B5EF4-FFF2-40B4-BE49-F238E27FC236}">
                <a16:creationId xmlns:a16="http://schemas.microsoft.com/office/drawing/2014/main" id="{33424D65-8C67-467E-E4FC-6AEB03B34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4D1BF-DF8C-3EE3-C9CA-13B7A069E46C}"/>
              </a:ext>
            </a:extLst>
          </p:cNvPr>
          <p:cNvSpPr>
            <a:spLocks noGrp="1"/>
          </p:cNvSpPr>
          <p:nvPr>
            <p:ph type="sldNum" sz="quarter" idx="12"/>
          </p:nvPr>
        </p:nvSpPr>
        <p:spPr/>
        <p:txBody>
          <a:bodyPr/>
          <a:lstStyle/>
          <a:p>
            <a:fld id="{793BAFE0-80DC-4490-B75C-5AB980B4D9A5}" type="slidenum">
              <a:rPr lang="en-US" smtClean="0"/>
              <a:t>‹#›</a:t>
            </a:fld>
            <a:endParaRPr lang="en-US"/>
          </a:p>
        </p:txBody>
      </p:sp>
    </p:spTree>
    <p:extLst>
      <p:ext uri="{BB962C8B-B14F-4D97-AF65-F5344CB8AC3E}">
        <p14:creationId xmlns:p14="http://schemas.microsoft.com/office/powerpoint/2010/main" val="119307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395C-4C9A-F457-7BB1-1D2F756BE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6EB3E6-ADC7-C278-722F-BDF83DD819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CA5981-7289-96F4-011F-88459B6F73BD}"/>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5" name="Footer Placeholder 4">
            <a:extLst>
              <a:ext uri="{FF2B5EF4-FFF2-40B4-BE49-F238E27FC236}">
                <a16:creationId xmlns:a16="http://schemas.microsoft.com/office/drawing/2014/main" id="{C3033981-433A-254E-A53F-2ACC25B39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6F483-51AD-48B3-70CD-AD548446119C}"/>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571745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5002-BC3B-06DA-152E-D9E574D3C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579B4-DB4E-D0A0-B6A7-BF0289D4D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D6BFF-F374-4C3A-B7D6-2D43F14E1133}"/>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5" name="Footer Placeholder 4">
            <a:extLst>
              <a:ext uri="{FF2B5EF4-FFF2-40B4-BE49-F238E27FC236}">
                <a16:creationId xmlns:a16="http://schemas.microsoft.com/office/drawing/2014/main" id="{CDDEE3AB-2DDC-7E67-CDB4-48E9BF895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B3190-A1A2-71BE-70F9-D9100106637D}"/>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263048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A7BD-283E-9F30-8EE6-833163F46B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ADDA3-94A9-AA0B-EF94-DA69BA45F7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57846-1CE9-B5EA-CAD3-01B2DA5754F8}"/>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5" name="Footer Placeholder 4">
            <a:extLst>
              <a:ext uri="{FF2B5EF4-FFF2-40B4-BE49-F238E27FC236}">
                <a16:creationId xmlns:a16="http://schemas.microsoft.com/office/drawing/2014/main" id="{C79E17F1-ADB4-DFC8-0B12-9EC35A3CA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F3DB8-6C40-DA63-4E2B-28DBCE4CA046}"/>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2804144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5058-AA1B-9F51-B11C-70BC264300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E6735-0CE9-1424-02E2-5E3D6487D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AAF922-B581-AC7B-75FB-2659B4F7A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F30E5-4F6E-341D-5B57-0CAED533A7B3}"/>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6" name="Footer Placeholder 5">
            <a:extLst>
              <a:ext uri="{FF2B5EF4-FFF2-40B4-BE49-F238E27FC236}">
                <a16:creationId xmlns:a16="http://schemas.microsoft.com/office/drawing/2014/main" id="{4CFE239D-40CF-F765-EAC9-7782AFA1D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77B30-A12D-561A-80E8-FA7A09FEC5DC}"/>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132307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2154-B904-2D12-911E-BF29512C23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94436E-6151-11D8-EC5F-9A24DA6B068D}"/>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4" name="Footer Placeholder 3">
            <a:extLst>
              <a:ext uri="{FF2B5EF4-FFF2-40B4-BE49-F238E27FC236}">
                <a16:creationId xmlns:a16="http://schemas.microsoft.com/office/drawing/2014/main" id="{0ABBA002-C72D-35C2-5375-2CF8A60DFF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1B64AB-114D-6127-C0F9-DCAF530520DE}"/>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1806886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0D30-137C-D96A-FC1E-1EB10C1CD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7607C-8D85-68E9-C0B3-F9774889D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AE947-8B9D-9299-8274-F7CBB82D7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72841D-3293-D91E-09A2-75807F2E5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18737-9D18-DD61-2B38-F95C90CD9B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07EF1B-E7A8-5ECE-6253-5F0C723BD60A}"/>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8" name="Footer Placeholder 7">
            <a:extLst>
              <a:ext uri="{FF2B5EF4-FFF2-40B4-BE49-F238E27FC236}">
                <a16:creationId xmlns:a16="http://schemas.microsoft.com/office/drawing/2014/main" id="{7E0CD709-CCE1-5E14-C72B-E4E3528711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BA818-7DF2-F166-E557-AB2E1D8C7C9E}"/>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1834188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6189-504D-08D1-2F9A-D727236808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D02541-99D5-4051-0B47-C1F5C3562479}"/>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4" name="Footer Placeholder 3">
            <a:extLst>
              <a:ext uri="{FF2B5EF4-FFF2-40B4-BE49-F238E27FC236}">
                <a16:creationId xmlns:a16="http://schemas.microsoft.com/office/drawing/2014/main" id="{FADE16CD-610E-22DA-A63C-60EA7F9F5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DC2256-A430-2065-12CD-8F4EACA3FBAE}"/>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768749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CF31E-118A-9C1A-F2EB-FAC6C76E854D}"/>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3" name="Footer Placeholder 2">
            <a:extLst>
              <a:ext uri="{FF2B5EF4-FFF2-40B4-BE49-F238E27FC236}">
                <a16:creationId xmlns:a16="http://schemas.microsoft.com/office/drawing/2014/main" id="{1E4236B3-BC56-DBCA-CF49-CF0C90EAF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78047-76FB-F6CC-3549-234FAF7EB712}"/>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56958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6EE9-E9B8-D624-AF58-225CDDA269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AC9D7D-5940-FD91-692E-D602474DF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9146E-DA93-7D82-6087-AD85C2832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F26DD-2B72-D42A-CF7C-E3208C4A1269}"/>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6" name="Footer Placeholder 5">
            <a:extLst>
              <a:ext uri="{FF2B5EF4-FFF2-40B4-BE49-F238E27FC236}">
                <a16:creationId xmlns:a16="http://schemas.microsoft.com/office/drawing/2014/main" id="{C0322BC1-134F-E967-4817-9BC99DE7D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83C85-51D2-443A-AF7B-87A4967EFEF7}"/>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1924979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004B-97DA-37B0-9817-FE20E74F1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FD181F-9E3A-864D-32A3-35F990FF1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3971A-B88E-5B94-B166-95A7AC1ED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7756CA-FAD2-EB31-AFFA-BFC4FDDA84AB}"/>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6" name="Footer Placeholder 5">
            <a:extLst>
              <a:ext uri="{FF2B5EF4-FFF2-40B4-BE49-F238E27FC236}">
                <a16:creationId xmlns:a16="http://schemas.microsoft.com/office/drawing/2014/main" id="{D2BB640D-1CB5-DD56-6AC4-E5505EDA6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C3300-9AA8-8CA7-2140-A208F11BD7E7}"/>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1036092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64CA-16D0-D5F6-DA97-A54D4A2DB2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D12D8B-014A-4D4F-D9A3-79C54397D7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67DAA-3DD7-40BF-974B-133ACF2BF1D6}"/>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5" name="Footer Placeholder 4">
            <a:extLst>
              <a:ext uri="{FF2B5EF4-FFF2-40B4-BE49-F238E27FC236}">
                <a16:creationId xmlns:a16="http://schemas.microsoft.com/office/drawing/2014/main" id="{37358B81-B649-C6F5-AE11-D3C4A18AB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F6B7F-BFEB-9C8D-0BE0-B50AED6CE57C}"/>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901074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017E6-8519-29F9-F255-E8C2536E61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F22BFD-F6FC-188A-D79F-3C79DBC88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FB13C-43DA-C9FF-89E0-970C62B1599D}"/>
              </a:ext>
            </a:extLst>
          </p:cNvPr>
          <p:cNvSpPr>
            <a:spLocks noGrp="1"/>
          </p:cNvSpPr>
          <p:nvPr>
            <p:ph type="dt" sz="half" idx="10"/>
          </p:nvPr>
        </p:nvSpPr>
        <p:spPr/>
        <p:txBody>
          <a:bodyPr/>
          <a:lstStyle/>
          <a:p>
            <a:fld id="{BDE20587-A645-40F9-86F6-3A942608D5BE}" type="datetimeFigureOut">
              <a:rPr lang="en-US" smtClean="0"/>
              <a:t>11/19/2024</a:t>
            </a:fld>
            <a:endParaRPr lang="en-US"/>
          </a:p>
        </p:txBody>
      </p:sp>
      <p:sp>
        <p:nvSpPr>
          <p:cNvPr id="5" name="Footer Placeholder 4">
            <a:extLst>
              <a:ext uri="{FF2B5EF4-FFF2-40B4-BE49-F238E27FC236}">
                <a16:creationId xmlns:a16="http://schemas.microsoft.com/office/drawing/2014/main" id="{1B07B985-0CAB-56E8-C692-151867429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95807-104D-9942-F9F8-B2CDBDFD09C1}"/>
              </a:ext>
            </a:extLst>
          </p:cNvPr>
          <p:cNvSpPr>
            <a:spLocks noGrp="1"/>
          </p:cNvSpPr>
          <p:nvPr>
            <p:ph type="sldNum" sz="quarter" idx="12"/>
          </p:nvPr>
        </p:nvSpPr>
        <p:spPr/>
        <p:txBody>
          <a:bodyPr/>
          <a:lstStyle/>
          <a:p>
            <a:fld id="{6315F51B-BDD4-40B1-82A3-2FB0A7DE9ECB}" type="slidenum">
              <a:rPr lang="en-US" smtClean="0"/>
              <a:t>‹#›</a:t>
            </a:fld>
            <a:endParaRPr lang="en-US"/>
          </a:p>
        </p:txBody>
      </p:sp>
    </p:spTree>
    <p:extLst>
      <p:ext uri="{BB962C8B-B14F-4D97-AF65-F5344CB8AC3E}">
        <p14:creationId xmlns:p14="http://schemas.microsoft.com/office/powerpoint/2010/main" val="549212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A99E-E1BE-60F5-7EFD-31DDD0C63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73641D-3556-FF3D-F3C3-3A52E45B38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D8A669-E0D6-DF6B-EC14-E5546FC0E6DB}"/>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5" name="Footer Placeholder 4">
            <a:extLst>
              <a:ext uri="{FF2B5EF4-FFF2-40B4-BE49-F238E27FC236}">
                <a16:creationId xmlns:a16="http://schemas.microsoft.com/office/drawing/2014/main" id="{D5F5148D-CABB-C746-2C0B-BD1F7E9A6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D91F9-B8DF-2A86-8475-D4C7CC38EE60}"/>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3305124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D191-769D-D853-C741-0D30CCC7A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75954-F734-CD9A-970A-E123BD6266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DDD87-0A33-56D5-B5B8-69A9F3032C2C}"/>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5" name="Footer Placeholder 4">
            <a:extLst>
              <a:ext uri="{FF2B5EF4-FFF2-40B4-BE49-F238E27FC236}">
                <a16:creationId xmlns:a16="http://schemas.microsoft.com/office/drawing/2014/main" id="{FF266691-1847-A730-1C5F-6A2A3ED49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DB799-B419-A7F9-5FD3-3D105D5F3349}"/>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1266073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345E-172C-8064-9F2B-B40D78D413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344004-2B09-D591-11B9-5B0274AA63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6547E-B9D6-C1BA-F07D-9C4715D56A20}"/>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5" name="Footer Placeholder 4">
            <a:extLst>
              <a:ext uri="{FF2B5EF4-FFF2-40B4-BE49-F238E27FC236}">
                <a16:creationId xmlns:a16="http://schemas.microsoft.com/office/drawing/2014/main" id="{E1C5D6A3-79BA-9945-66C3-ED0F2AA19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56F0C-6BA6-94F1-5B75-5E25C748B9F1}"/>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31756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F2CFFD-6108-5D0F-BF04-FFFE9A914D02}"/>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3" name="Footer Placeholder 2">
            <a:extLst>
              <a:ext uri="{FF2B5EF4-FFF2-40B4-BE49-F238E27FC236}">
                <a16:creationId xmlns:a16="http://schemas.microsoft.com/office/drawing/2014/main" id="{EAAAA682-E1F9-4AFF-2A82-7BAB4BA570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774DD6-F6E6-E674-C95D-74F7FE8CDF01}"/>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94850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B4B2-3AE8-779F-210B-D6464F025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926F2-4E35-3AEB-4A5E-A72A46C80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B24BE-FF96-FE99-AA08-7D685F4942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C93FCB-B6DD-D83A-CF1B-DD0C9F892ABC}"/>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6" name="Footer Placeholder 5">
            <a:extLst>
              <a:ext uri="{FF2B5EF4-FFF2-40B4-BE49-F238E27FC236}">
                <a16:creationId xmlns:a16="http://schemas.microsoft.com/office/drawing/2014/main" id="{B7F89F4C-1E2A-79D4-1DC9-42B32636C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3B01F-849E-BC7A-3EF9-5F7AF408BB24}"/>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264335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D108-AF1F-5054-74A7-E5DD53BB0D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944B02-462B-32AB-7BD6-566C5391CA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572128-D1CE-5403-24D3-C9DA75E911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12B61C-C5BC-834F-9469-2FE02EA43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B15E3-CB02-71CF-6B03-C1F8361BB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9D27D-E6C7-1511-6D5C-F939147B38EE}"/>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8" name="Footer Placeholder 7">
            <a:extLst>
              <a:ext uri="{FF2B5EF4-FFF2-40B4-BE49-F238E27FC236}">
                <a16:creationId xmlns:a16="http://schemas.microsoft.com/office/drawing/2014/main" id="{C2F4016E-9A04-5F80-BD4D-2BEB136DA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12549F-75A2-1DE1-AF20-57FF242E903E}"/>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3884925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D9DC-C7E9-8220-4C4C-2C85A18601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769A9F-FAE3-23AF-21D6-F6711958EF97}"/>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4" name="Footer Placeholder 3">
            <a:extLst>
              <a:ext uri="{FF2B5EF4-FFF2-40B4-BE49-F238E27FC236}">
                <a16:creationId xmlns:a16="http://schemas.microsoft.com/office/drawing/2014/main" id="{B8963453-2316-196E-0820-E7ABB5842B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3CBA8-65F1-1027-5536-63C3E121C087}"/>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3529951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E9CE5-AF2C-F3D0-6CC8-CFAD06FC7B88}"/>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3" name="Footer Placeholder 2">
            <a:extLst>
              <a:ext uri="{FF2B5EF4-FFF2-40B4-BE49-F238E27FC236}">
                <a16:creationId xmlns:a16="http://schemas.microsoft.com/office/drawing/2014/main" id="{B9A2E6ED-75F8-6702-F989-59451590CD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2F7CEB-C385-9D88-CB48-6B5C8D273795}"/>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33982760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537C-77B5-D277-315C-85484C404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B6C57E-8094-D2D5-C110-62901DA02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719AF-82A0-E315-731C-EAB12C215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424CF7-E34C-2203-088C-502180606120}"/>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6" name="Footer Placeholder 5">
            <a:extLst>
              <a:ext uri="{FF2B5EF4-FFF2-40B4-BE49-F238E27FC236}">
                <a16:creationId xmlns:a16="http://schemas.microsoft.com/office/drawing/2014/main" id="{C2BD40CE-5E17-E010-D903-EB1DCEC52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D3AEB-9D8C-EEFB-492C-94955C1AEEB3}"/>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558949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350C-19C6-31B1-EFA0-C0BE53A21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57F43F-AAF3-1907-8866-F9AA33D2A4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0B767C-9020-DD87-E45F-5ECA03D0C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6EB69-28E5-71BE-D2A4-7A9F6B9E7E7F}"/>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6" name="Footer Placeholder 5">
            <a:extLst>
              <a:ext uri="{FF2B5EF4-FFF2-40B4-BE49-F238E27FC236}">
                <a16:creationId xmlns:a16="http://schemas.microsoft.com/office/drawing/2014/main" id="{09E8FC32-8E31-2DEA-0737-750BEBB34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7EC90-A1C1-F31D-4608-15615A77643C}"/>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4276765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5F5E-FF1F-A363-810B-24A5A387B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B66AE3-150F-C039-5177-BD9E544E0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0AA94-D829-C611-11A8-A130CE744AEB}"/>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5" name="Footer Placeholder 4">
            <a:extLst>
              <a:ext uri="{FF2B5EF4-FFF2-40B4-BE49-F238E27FC236}">
                <a16:creationId xmlns:a16="http://schemas.microsoft.com/office/drawing/2014/main" id="{D6C09997-588F-0614-61C5-791FB6050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66C9C-18E3-B9D7-ECF7-458AEA0300D3}"/>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23504763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8713FB-E421-1F79-6B5A-05AEC20981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8452EE-BE20-4A3C-492F-F0BE1BB06E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62EF-6C93-3CF9-5087-F060570D05E0}"/>
              </a:ext>
            </a:extLst>
          </p:cNvPr>
          <p:cNvSpPr>
            <a:spLocks noGrp="1"/>
          </p:cNvSpPr>
          <p:nvPr>
            <p:ph type="dt" sz="half" idx="10"/>
          </p:nvPr>
        </p:nvSpPr>
        <p:spPr/>
        <p:txBody>
          <a:bodyPr/>
          <a:lstStyle/>
          <a:p>
            <a:fld id="{EF49D9DF-F973-4BFC-AD94-028097A224C6}" type="datetimeFigureOut">
              <a:rPr lang="en-US" smtClean="0"/>
              <a:t>11/19/2024</a:t>
            </a:fld>
            <a:endParaRPr lang="en-US"/>
          </a:p>
        </p:txBody>
      </p:sp>
      <p:sp>
        <p:nvSpPr>
          <p:cNvPr id="5" name="Footer Placeholder 4">
            <a:extLst>
              <a:ext uri="{FF2B5EF4-FFF2-40B4-BE49-F238E27FC236}">
                <a16:creationId xmlns:a16="http://schemas.microsoft.com/office/drawing/2014/main" id="{886B8D0E-DFA3-101F-BF47-4DBFA307B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12CC2-27D0-B71C-20F0-6414EA9284F9}"/>
              </a:ext>
            </a:extLst>
          </p:cNvPr>
          <p:cNvSpPr>
            <a:spLocks noGrp="1"/>
          </p:cNvSpPr>
          <p:nvPr>
            <p:ph type="sldNum" sz="quarter" idx="12"/>
          </p:nvPr>
        </p:nvSpPr>
        <p:spPr/>
        <p:txBody>
          <a:bodyPr/>
          <a:lstStyle/>
          <a:p>
            <a:fld id="{32B45363-BDEF-479D-908A-B0076E46849F}" type="slidenum">
              <a:rPr lang="en-US" smtClean="0"/>
              <a:t>‹#›</a:t>
            </a:fld>
            <a:endParaRPr lang="en-US"/>
          </a:p>
        </p:txBody>
      </p:sp>
    </p:spTree>
    <p:extLst>
      <p:ext uri="{BB962C8B-B14F-4D97-AF65-F5344CB8AC3E}">
        <p14:creationId xmlns:p14="http://schemas.microsoft.com/office/powerpoint/2010/main" val="2528458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66FF-B94F-690D-B3C7-6095F5D7FF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5918DC-A5B5-C657-4F28-1A3F19E04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191418-4702-54F8-00DC-CC6EA2B7CCC9}"/>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5" name="Footer Placeholder 4">
            <a:extLst>
              <a:ext uri="{FF2B5EF4-FFF2-40B4-BE49-F238E27FC236}">
                <a16:creationId xmlns:a16="http://schemas.microsoft.com/office/drawing/2014/main" id="{9B895FFA-B923-4F17-9F2E-598C00E2F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F2365-D2CB-5F21-D695-540DB7E2B0B8}"/>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8471218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62E3-5392-AE43-F857-4EB30AF2C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4B5E3-AACD-F233-23F2-6918FD2E5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C881-59B6-1CB0-1B46-E4FC609362B2}"/>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5" name="Footer Placeholder 4">
            <a:extLst>
              <a:ext uri="{FF2B5EF4-FFF2-40B4-BE49-F238E27FC236}">
                <a16:creationId xmlns:a16="http://schemas.microsoft.com/office/drawing/2014/main" id="{F28A731B-D530-60EA-E6F1-5CB09412D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EC978-4E2C-881A-7F55-1113940894AD}"/>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40287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80CD-A6E0-EE4F-1A43-3262D5E33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E434F-3CD5-F7CF-B115-DC98F233D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C8CFE-B5C1-D055-B46F-A60A3D18C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18D39-F0FD-5FBC-0481-1CA8EBC72594}"/>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6" name="Footer Placeholder 5">
            <a:extLst>
              <a:ext uri="{FF2B5EF4-FFF2-40B4-BE49-F238E27FC236}">
                <a16:creationId xmlns:a16="http://schemas.microsoft.com/office/drawing/2014/main" id="{3CB2F928-E080-510E-2154-E4B654637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BDE56-1DF1-AC31-532F-8B09AE45D9B5}"/>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3569957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3776-0CB8-92CF-D76F-3E3FD5B102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37B1B4-42A0-C95B-F2DC-8BCE36BC17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98629D-9E86-EBC3-D63C-51C908A5254E}"/>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5" name="Footer Placeholder 4">
            <a:extLst>
              <a:ext uri="{FF2B5EF4-FFF2-40B4-BE49-F238E27FC236}">
                <a16:creationId xmlns:a16="http://schemas.microsoft.com/office/drawing/2014/main" id="{2DDDE5A0-338D-DD7A-4A93-D0C3DC72F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27346-5C11-D68E-FC71-D1F40493A21A}"/>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18881262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61C4-6462-2C32-D409-A01ACECA7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9CAEC-EF87-3D68-6A79-74DD4E7F31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CF0F2F-D76A-8077-20D8-41306D9647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592C0-75CB-CF27-6941-44025C2C8DDE}"/>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6" name="Footer Placeholder 5">
            <a:extLst>
              <a:ext uri="{FF2B5EF4-FFF2-40B4-BE49-F238E27FC236}">
                <a16:creationId xmlns:a16="http://schemas.microsoft.com/office/drawing/2014/main" id="{7F54EF0B-67DF-641C-B39D-A9FC2C899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F81B7-8227-0996-E871-568A06C19F11}"/>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688265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9490-878D-8BD7-D178-A39E22828C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BB2C6-AA97-4AEC-A9F2-92795470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98E8E-DB58-01FA-61B9-D357D99B2D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F35545-D07D-7D1D-61E5-FDC04DF03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7E31B1-BA28-2122-F7F2-D06BB74E6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BD434-B62C-7D45-0609-0C0DEBE59DFB}"/>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8" name="Footer Placeholder 7">
            <a:extLst>
              <a:ext uri="{FF2B5EF4-FFF2-40B4-BE49-F238E27FC236}">
                <a16:creationId xmlns:a16="http://schemas.microsoft.com/office/drawing/2014/main" id="{0BB9264D-482E-4DE8-FAFA-F14CE2755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A30BB-95C1-08AB-1ADB-A56BBC83D07E}"/>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20351206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6EFE-BF9A-CE76-F341-74B07FFD5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D543A7-8C38-3979-DCAB-4282B447E5B0}"/>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4" name="Footer Placeholder 3">
            <a:extLst>
              <a:ext uri="{FF2B5EF4-FFF2-40B4-BE49-F238E27FC236}">
                <a16:creationId xmlns:a16="http://schemas.microsoft.com/office/drawing/2014/main" id="{F68CD6B8-054B-9A9B-3386-C4A3E17FFE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78EEA9-EA19-C07E-3F17-E679C1241FBA}"/>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2318475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C27DBF-6C4E-144C-23F8-5FE282BCEDB9}"/>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3" name="Footer Placeholder 2">
            <a:extLst>
              <a:ext uri="{FF2B5EF4-FFF2-40B4-BE49-F238E27FC236}">
                <a16:creationId xmlns:a16="http://schemas.microsoft.com/office/drawing/2014/main" id="{38519661-3FF1-A73D-00ED-41411EEFE9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72F4E-9BB9-7F81-D86C-E05746B9C0AC}"/>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1724836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0CC5-C2E7-D915-6D48-9671782F32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2BF453-3E8B-4A9B-9939-D7E2B702AD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6BD65-2229-56BA-05BD-1D25BFA97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DFE13-DE91-DFDD-DCA4-4111D58612FD}"/>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6" name="Footer Placeholder 5">
            <a:extLst>
              <a:ext uri="{FF2B5EF4-FFF2-40B4-BE49-F238E27FC236}">
                <a16:creationId xmlns:a16="http://schemas.microsoft.com/office/drawing/2014/main" id="{C10636F8-734B-8AE1-B83C-1E47F714C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22A2A-75BF-FB6F-F098-D6722C33F507}"/>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1203276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E95-7A6E-61EF-C81C-E6C48CCFA3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D54C13-C8CA-6435-A268-380E5AFB8F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5199A8-31F8-E134-BA2F-56A96C974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17D26E-0A6B-CD11-3230-D480E444BB59}"/>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6" name="Footer Placeholder 5">
            <a:extLst>
              <a:ext uri="{FF2B5EF4-FFF2-40B4-BE49-F238E27FC236}">
                <a16:creationId xmlns:a16="http://schemas.microsoft.com/office/drawing/2014/main" id="{8AD6EA93-4BE8-B889-F3B9-4972C0FFA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00045-47E5-F0B5-D926-0588A9151A87}"/>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522100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575-59EC-D5BE-44E6-42816240A8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6FA05-9BDB-65B3-9568-D2B1FE2ACA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4835E-5E85-DF3F-2FE9-3C3C6D9004BB}"/>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5" name="Footer Placeholder 4">
            <a:extLst>
              <a:ext uri="{FF2B5EF4-FFF2-40B4-BE49-F238E27FC236}">
                <a16:creationId xmlns:a16="http://schemas.microsoft.com/office/drawing/2014/main" id="{3FBFA373-66B9-95E2-94FF-5F1527E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D67FB-80C1-A5BB-FA48-D47214DFF08A}"/>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29369358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C6622-B0CC-323C-4055-DFC0A0D7BC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4186EA-340E-4236-9E99-0AFC15D15F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1A7F4-0052-7913-6956-72397DB9562D}"/>
              </a:ext>
            </a:extLst>
          </p:cNvPr>
          <p:cNvSpPr>
            <a:spLocks noGrp="1"/>
          </p:cNvSpPr>
          <p:nvPr>
            <p:ph type="dt" sz="half" idx="10"/>
          </p:nvPr>
        </p:nvSpPr>
        <p:spPr/>
        <p:txBody>
          <a:bodyPr/>
          <a:lstStyle/>
          <a:p>
            <a:fld id="{D911F83E-3083-4699-B25F-2E96F724F7A3}" type="datetimeFigureOut">
              <a:rPr lang="en-US" smtClean="0"/>
              <a:t>11/19/2024</a:t>
            </a:fld>
            <a:endParaRPr lang="en-US"/>
          </a:p>
        </p:txBody>
      </p:sp>
      <p:sp>
        <p:nvSpPr>
          <p:cNvPr id="5" name="Footer Placeholder 4">
            <a:extLst>
              <a:ext uri="{FF2B5EF4-FFF2-40B4-BE49-F238E27FC236}">
                <a16:creationId xmlns:a16="http://schemas.microsoft.com/office/drawing/2014/main" id="{B81E8255-37AF-D698-A58E-76FC1D6A9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2679C-D1C9-4A2F-46B7-667E1178EB1F}"/>
              </a:ext>
            </a:extLst>
          </p:cNvPr>
          <p:cNvSpPr>
            <a:spLocks noGrp="1"/>
          </p:cNvSpPr>
          <p:nvPr>
            <p:ph type="sldNum" sz="quarter" idx="12"/>
          </p:nvPr>
        </p:nvSpPr>
        <p:spPr/>
        <p:txBody>
          <a:bodyPr/>
          <a:lstStyle/>
          <a:p>
            <a:fld id="{19820811-B0E1-4C8E-973C-B1E3106BF00A}" type="slidenum">
              <a:rPr lang="en-US" smtClean="0"/>
              <a:t>‹#›</a:t>
            </a:fld>
            <a:endParaRPr lang="en-US"/>
          </a:p>
        </p:txBody>
      </p:sp>
    </p:spTree>
    <p:extLst>
      <p:ext uri="{BB962C8B-B14F-4D97-AF65-F5344CB8AC3E}">
        <p14:creationId xmlns:p14="http://schemas.microsoft.com/office/powerpoint/2010/main" val="4083903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84783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2D86-71E4-F79D-53B9-2A398AC4A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BB9BF2-4135-886C-5C06-C7798AD0C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C2B2F-874A-8B33-D839-2FBDCE26A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93968A-A918-B4FE-552F-37733938D59D}"/>
              </a:ext>
            </a:extLst>
          </p:cNvPr>
          <p:cNvSpPr>
            <a:spLocks noGrp="1"/>
          </p:cNvSpPr>
          <p:nvPr>
            <p:ph type="dt" sz="half" idx="10"/>
          </p:nvPr>
        </p:nvSpPr>
        <p:spPr/>
        <p:txBody>
          <a:bodyPr/>
          <a:lstStyle/>
          <a:p>
            <a:fld id="{39B00389-3259-4765-863D-83D55C7DD225}" type="datetimeFigureOut">
              <a:rPr lang="en-US" smtClean="0"/>
              <a:t>11/19/2024</a:t>
            </a:fld>
            <a:endParaRPr lang="en-US"/>
          </a:p>
        </p:txBody>
      </p:sp>
      <p:sp>
        <p:nvSpPr>
          <p:cNvPr id="6" name="Footer Placeholder 5">
            <a:extLst>
              <a:ext uri="{FF2B5EF4-FFF2-40B4-BE49-F238E27FC236}">
                <a16:creationId xmlns:a16="http://schemas.microsoft.com/office/drawing/2014/main" id="{D8CB0FF6-F36F-AA6F-AD1E-283EC5CDA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F394D-C0B4-4163-D6F7-E45E2274C71E}"/>
              </a:ext>
            </a:extLst>
          </p:cNvPr>
          <p:cNvSpPr>
            <a:spLocks noGrp="1"/>
          </p:cNvSpPr>
          <p:nvPr>
            <p:ph type="sldNum" sz="quarter" idx="12"/>
          </p:nvPr>
        </p:nvSpPr>
        <p:spPr/>
        <p:txBody>
          <a:bodyPr/>
          <a:lstStyle/>
          <a:p>
            <a:fld id="{355AB5BA-E52F-4E3B-9122-6E7AAF622D07}" type="slidenum">
              <a:rPr lang="en-US" smtClean="0"/>
              <a:t>‹#›</a:t>
            </a:fld>
            <a:endParaRPr lang="en-US"/>
          </a:p>
        </p:txBody>
      </p:sp>
    </p:spTree>
    <p:extLst>
      <p:ext uri="{BB962C8B-B14F-4D97-AF65-F5344CB8AC3E}">
        <p14:creationId xmlns:p14="http://schemas.microsoft.com/office/powerpoint/2010/main" val="2208410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11613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91937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357484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314928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939183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625142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8645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421179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006712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554154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183.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16" Type="http://schemas.openxmlformats.org/officeDocument/2006/relationships/slideLayout" Target="../slideLayouts/slideLayout173.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theme" Target="../theme/theme10.xml"/><Relationship Id="rId5" Type="http://schemas.openxmlformats.org/officeDocument/2006/relationships/slideLayout" Target="../slideLayouts/slideLayout162.xml"/><Relationship Id="rId61" Type="http://schemas.openxmlformats.org/officeDocument/2006/relationships/slideLayout" Target="../slideLayouts/slideLayout218.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56" Type="http://schemas.openxmlformats.org/officeDocument/2006/relationships/slideLayout" Target="../slideLayouts/slideLayout213.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77" Type="http://schemas.openxmlformats.org/officeDocument/2006/relationships/slideLayout" Target="../slideLayouts/slideLayout234.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80" Type="http://schemas.openxmlformats.org/officeDocument/2006/relationships/image" Target="../media/image8.png"/><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59" Type="http://schemas.openxmlformats.org/officeDocument/2006/relationships/slideLayout" Target="../slideLayouts/slideLayout216.xml"/><Relationship Id="rId67" Type="http://schemas.openxmlformats.org/officeDocument/2006/relationships/slideLayout" Target="../slideLayouts/slideLayout22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54" Type="http://schemas.openxmlformats.org/officeDocument/2006/relationships/slideLayout" Target="../slideLayouts/slideLayout211.xml"/><Relationship Id="rId62" Type="http://schemas.openxmlformats.org/officeDocument/2006/relationships/slideLayout" Target="../slideLayouts/slideLayout219.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81" Type="http://schemas.openxmlformats.org/officeDocument/2006/relationships/image" Target="../media/image9.svg"/><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image" Target="../media/image73.emf"/><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theme" Target="../theme/theme11.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279.xml"/><Relationship Id="rId21" Type="http://schemas.openxmlformats.org/officeDocument/2006/relationships/slideLayout" Target="../slideLayouts/slideLayout274.xml"/><Relationship Id="rId42" Type="http://schemas.openxmlformats.org/officeDocument/2006/relationships/slideLayout" Target="../slideLayouts/slideLayout295.xml"/><Relationship Id="rId47" Type="http://schemas.openxmlformats.org/officeDocument/2006/relationships/slideLayout" Target="../slideLayouts/slideLayout300.xml"/><Relationship Id="rId63" Type="http://schemas.openxmlformats.org/officeDocument/2006/relationships/slideLayout" Target="../slideLayouts/slideLayout316.xml"/><Relationship Id="rId68" Type="http://schemas.openxmlformats.org/officeDocument/2006/relationships/slideLayout" Target="../slideLayouts/slideLayout321.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9" Type="http://schemas.openxmlformats.org/officeDocument/2006/relationships/slideLayout" Target="../slideLayouts/slideLayout282.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40" Type="http://schemas.openxmlformats.org/officeDocument/2006/relationships/slideLayout" Target="../slideLayouts/slideLayout293.xml"/><Relationship Id="rId45" Type="http://schemas.openxmlformats.org/officeDocument/2006/relationships/slideLayout" Target="../slideLayouts/slideLayout298.xml"/><Relationship Id="rId53" Type="http://schemas.openxmlformats.org/officeDocument/2006/relationships/slideLayout" Target="../slideLayouts/slideLayout306.xml"/><Relationship Id="rId58" Type="http://schemas.openxmlformats.org/officeDocument/2006/relationships/slideLayout" Target="../slideLayouts/slideLayout311.xml"/><Relationship Id="rId66" Type="http://schemas.openxmlformats.org/officeDocument/2006/relationships/slideLayout" Target="../slideLayouts/slideLayout319.xml"/><Relationship Id="rId74" Type="http://schemas.openxmlformats.org/officeDocument/2006/relationships/slideLayout" Target="../slideLayouts/slideLayout327.xml"/><Relationship Id="rId5" Type="http://schemas.openxmlformats.org/officeDocument/2006/relationships/slideLayout" Target="../slideLayouts/slideLayout258.xml"/><Relationship Id="rId61" Type="http://schemas.openxmlformats.org/officeDocument/2006/relationships/slideLayout" Target="../slideLayouts/slideLayout314.xml"/><Relationship Id="rId19" Type="http://schemas.openxmlformats.org/officeDocument/2006/relationships/slideLayout" Target="../slideLayouts/slideLayout27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43" Type="http://schemas.openxmlformats.org/officeDocument/2006/relationships/slideLayout" Target="../slideLayouts/slideLayout296.xml"/><Relationship Id="rId48" Type="http://schemas.openxmlformats.org/officeDocument/2006/relationships/slideLayout" Target="../slideLayouts/slideLayout301.xml"/><Relationship Id="rId56" Type="http://schemas.openxmlformats.org/officeDocument/2006/relationships/slideLayout" Target="../slideLayouts/slideLayout309.xml"/><Relationship Id="rId64" Type="http://schemas.openxmlformats.org/officeDocument/2006/relationships/slideLayout" Target="../slideLayouts/slideLayout317.xml"/><Relationship Id="rId69" Type="http://schemas.openxmlformats.org/officeDocument/2006/relationships/slideLayout" Target="../slideLayouts/slideLayout322.xml"/><Relationship Id="rId8" Type="http://schemas.openxmlformats.org/officeDocument/2006/relationships/slideLayout" Target="../slideLayouts/slideLayout261.xml"/><Relationship Id="rId51" Type="http://schemas.openxmlformats.org/officeDocument/2006/relationships/slideLayout" Target="../slideLayouts/slideLayout304.xml"/><Relationship Id="rId72" Type="http://schemas.openxmlformats.org/officeDocument/2006/relationships/slideLayout" Target="../slideLayouts/slideLayout325.xml"/><Relationship Id="rId3" Type="http://schemas.openxmlformats.org/officeDocument/2006/relationships/slideLayout" Target="../slideLayouts/slideLayout256.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46" Type="http://schemas.openxmlformats.org/officeDocument/2006/relationships/slideLayout" Target="../slideLayouts/slideLayout299.xml"/><Relationship Id="rId59" Type="http://schemas.openxmlformats.org/officeDocument/2006/relationships/slideLayout" Target="../slideLayouts/slideLayout312.xml"/><Relationship Id="rId67" Type="http://schemas.openxmlformats.org/officeDocument/2006/relationships/slideLayout" Target="../slideLayouts/slideLayout320.xml"/><Relationship Id="rId20" Type="http://schemas.openxmlformats.org/officeDocument/2006/relationships/slideLayout" Target="../slideLayouts/slideLayout273.xml"/><Relationship Id="rId41" Type="http://schemas.openxmlformats.org/officeDocument/2006/relationships/slideLayout" Target="../slideLayouts/slideLayout294.xml"/><Relationship Id="rId54" Type="http://schemas.openxmlformats.org/officeDocument/2006/relationships/slideLayout" Target="../slideLayouts/slideLayout307.xml"/><Relationship Id="rId62" Type="http://schemas.openxmlformats.org/officeDocument/2006/relationships/slideLayout" Target="../slideLayouts/slideLayout315.xml"/><Relationship Id="rId70" Type="http://schemas.openxmlformats.org/officeDocument/2006/relationships/slideLayout" Target="../slideLayouts/slideLayout323.xml"/><Relationship Id="rId75" Type="http://schemas.openxmlformats.org/officeDocument/2006/relationships/slideLayout" Target="../slideLayouts/slideLayout328.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49" Type="http://schemas.openxmlformats.org/officeDocument/2006/relationships/slideLayout" Target="../slideLayouts/slideLayout302.xml"/><Relationship Id="rId57" Type="http://schemas.openxmlformats.org/officeDocument/2006/relationships/slideLayout" Target="../slideLayouts/slideLayout310.xml"/><Relationship Id="rId10" Type="http://schemas.openxmlformats.org/officeDocument/2006/relationships/slideLayout" Target="../slideLayouts/slideLayout263.xml"/><Relationship Id="rId31" Type="http://schemas.openxmlformats.org/officeDocument/2006/relationships/slideLayout" Target="../slideLayouts/slideLayout284.xml"/><Relationship Id="rId44" Type="http://schemas.openxmlformats.org/officeDocument/2006/relationships/slideLayout" Target="../slideLayouts/slideLayout297.xml"/><Relationship Id="rId52" Type="http://schemas.openxmlformats.org/officeDocument/2006/relationships/slideLayout" Target="../slideLayouts/slideLayout305.xml"/><Relationship Id="rId60" Type="http://schemas.openxmlformats.org/officeDocument/2006/relationships/slideLayout" Target="../slideLayouts/slideLayout313.xml"/><Relationship Id="rId65" Type="http://schemas.openxmlformats.org/officeDocument/2006/relationships/slideLayout" Target="../slideLayouts/slideLayout318.xml"/><Relationship Id="rId73" Type="http://schemas.openxmlformats.org/officeDocument/2006/relationships/slideLayout" Target="../slideLayouts/slideLayout326.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9" Type="http://schemas.openxmlformats.org/officeDocument/2006/relationships/slideLayout" Target="../slideLayouts/slideLayout292.xml"/><Relationship Id="rId34" Type="http://schemas.openxmlformats.org/officeDocument/2006/relationships/slideLayout" Target="../slideLayouts/slideLayout287.xml"/><Relationship Id="rId50" Type="http://schemas.openxmlformats.org/officeDocument/2006/relationships/slideLayout" Target="../slideLayouts/slideLayout303.xml"/><Relationship Id="rId55" Type="http://schemas.openxmlformats.org/officeDocument/2006/relationships/slideLayout" Target="../slideLayouts/slideLayout308.xml"/><Relationship Id="rId76" Type="http://schemas.openxmlformats.org/officeDocument/2006/relationships/theme" Target="../theme/theme12.xml"/><Relationship Id="rId7" Type="http://schemas.openxmlformats.org/officeDocument/2006/relationships/slideLayout" Target="../slideLayouts/slideLayout260.xml"/><Relationship Id="rId71" Type="http://schemas.openxmlformats.org/officeDocument/2006/relationships/slideLayout" Target="../slideLayouts/slideLayout3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image" Target="../media/image73.emf"/><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theme" Target="../theme/theme13.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63" Type="http://schemas.openxmlformats.org/officeDocument/2006/relationships/slideLayout" Target="../slideLayouts/slideLayout151.xml"/><Relationship Id="rId68" Type="http://schemas.openxmlformats.org/officeDocument/2006/relationships/slideLayout" Target="../slideLayouts/slideLayout156.xml"/><Relationship Id="rId7" Type="http://schemas.openxmlformats.org/officeDocument/2006/relationships/slideLayout" Target="../slideLayouts/slideLayout95.xml"/><Relationship Id="rId71" Type="http://schemas.openxmlformats.org/officeDocument/2006/relationships/image" Target="../media/image8.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3" Type="http://schemas.openxmlformats.org/officeDocument/2006/relationships/slideLayout" Target="../slideLayouts/slideLayout141.xml"/><Relationship Id="rId58" Type="http://schemas.openxmlformats.org/officeDocument/2006/relationships/slideLayout" Target="../slideLayouts/slideLayout146.xml"/><Relationship Id="rId66" Type="http://schemas.openxmlformats.org/officeDocument/2006/relationships/slideLayout" Target="../slideLayouts/slideLayout154.xml"/><Relationship Id="rId5" Type="http://schemas.openxmlformats.org/officeDocument/2006/relationships/slideLayout" Target="../slideLayouts/slideLayout93.xml"/><Relationship Id="rId61" Type="http://schemas.openxmlformats.org/officeDocument/2006/relationships/slideLayout" Target="../slideLayouts/slideLayout149.xml"/><Relationship Id="rId19" Type="http://schemas.openxmlformats.org/officeDocument/2006/relationships/slideLayout" Target="../slideLayouts/slideLayout10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56" Type="http://schemas.openxmlformats.org/officeDocument/2006/relationships/slideLayout" Target="../slideLayouts/slideLayout144.xml"/><Relationship Id="rId64" Type="http://schemas.openxmlformats.org/officeDocument/2006/relationships/slideLayout" Target="../slideLayouts/slideLayout152.xml"/><Relationship Id="rId69" Type="http://schemas.openxmlformats.org/officeDocument/2006/relationships/slideLayout" Target="../slideLayouts/slideLayout157.xml"/><Relationship Id="rId8" Type="http://schemas.openxmlformats.org/officeDocument/2006/relationships/slideLayout" Target="../slideLayouts/slideLayout96.xml"/><Relationship Id="rId51" Type="http://schemas.openxmlformats.org/officeDocument/2006/relationships/slideLayout" Target="../slideLayouts/slideLayout139.xml"/><Relationship Id="rId72" Type="http://schemas.openxmlformats.org/officeDocument/2006/relationships/image" Target="../media/image9.svg"/><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59" Type="http://schemas.openxmlformats.org/officeDocument/2006/relationships/slideLayout" Target="../slideLayouts/slideLayout147.xml"/><Relationship Id="rId67" Type="http://schemas.openxmlformats.org/officeDocument/2006/relationships/slideLayout" Target="../slideLayouts/slideLayout155.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54" Type="http://schemas.openxmlformats.org/officeDocument/2006/relationships/slideLayout" Target="../slideLayouts/slideLayout142.xml"/><Relationship Id="rId62" Type="http://schemas.openxmlformats.org/officeDocument/2006/relationships/slideLayout" Target="../slideLayouts/slideLayout150.xml"/><Relationship Id="rId70" Type="http://schemas.openxmlformats.org/officeDocument/2006/relationships/theme" Target="../theme/theme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57" Type="http://schemas.openxmlformats.org/officeDocument/2006/relationships/slideLayout" Target="../slideLayouts/slideLayout145.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slideLayout" Target="../slideLayouts/slideLayout140.xml"/><Relationship Id="rId60" Type="http://schemas.openxmlformats.org/officeDocument/2006/relationships/slideLayout" Target="../slideLayouts/slideLayout148.xml"/><Relationship Id="rId65" Type="http://schemas.openxmlformats.org/officeDocument/2006/relationships/slideLayout" Target="../slideLayouts/slideLayout153.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9" Type="http://schemas.openxmlformats.org/officeDocument/2006/relationships/slideLayout" Target="../slideLayouts/slideLayout127.xml"/><Relationship Id="rId34" Type="http://schemas.openxmlformats.org/officeDocument/2006/relationships/slideLayout" Target="../slideLayouts/slideLayout122.xml"/><Relationship Id="rId50" Type="http://schemas.openxmlformats.org/officeDocument/2006/relationships/slideLayout" Target="../slideLayouts/slideLayout138.xml"/><Relationship Id="rId55"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9CB8F-9707-FEEF-74BE-49C9B483A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687F4C-D0D7-E215-CE9A-04EAAD431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29179-1F4F-EDE3-1747-9613D6B05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00389-3259-4765-863D-83D55C7DD225}" type="datetimeFigureOut">
              <a:rPr lang="en-US" smtClean="0"/>
              <a:t>11/19/2024</a:t>
            </a:fld>
            <a:endParaRPr lang="en-US"/>
          </a:p>
        </p:txBody>
      </p:sp>
      <p:sp>
        <p:nvSpPr>
          <p:cNvPr id="5" name="Footer Placeholder 4">
            <a:extLst>
              <a:ext uri="{FF2B5EF4-FFF2-40B4-BE49-F238E27FC236}">
                <a16:creationId xmlns:a16="http://schemas.microsoft.com/office/drawing/2014/main" id="{6C465483-44A0-3DCF-8CDF-5F22A2A35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0A1A2-A628-FBC4-711C-BE1E87B3E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5AB5BA-E52F-4E3B-9122-6E7AAF622D07}" type="slidenum">
              <a:rPr lang="en-US" smtClean="0"/>
              <a:t>‹#›</a:t>
            </a:fld>
            <a:endParaRPr lang="en-US"/>
          </a:p>
        </p:txBody>
      </p:sp>
      <p:pic>
        <p:nvPicPr>
          <p:cNvPr id="8" name="Picture 7" descr="A blue background with white lines and dots&#10;&#10;Description automatically generated">
            <a:extLst>
              <a:ext uri="{FF2B5EF4-FFF2-40B4-BE49-F238E27FC236}">
                <a16:creationId xmlns:a16="http://schemas.microsoft.com/office/drawing/2014/main" id="{672962AD-6393-0FD6-BB74-2CC6598BC2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4155125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0">
            <a:extLst>
              <a:ext uri="{96DAC541-7B7A-43D3-8B79-37D633B846F1}">
                <asvg:svgBlip xmlns:asvg="http://schemas.microsoft.com/office/drawing/2016/SVG/main" r:embed="rId8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1139987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 id="2147483854" r:id="rId32"/>
    <p:sldLayoutId id="2147483855" r:id="rId33"/>
    <p:sldLayoutId id="2147483856" r:id="rId34"/>
    <p:sldLayoutId id="2147483857" r:id="rId35"/>
    <p:sldLayoutId id="2147483858" r:id="rId36"/>
    <p:sldLayoutId id="2147483859" r:id="rId37"/>
    <p:sldLayoutId id="2147483860" r:id="rId38"/>
    <p:sldLayoutId id="2147483861" r:id="rId39"/>
    <p:sldLayoutId id="2147483862" r:id="rId40"/>
    <p:sldLayoutId id="2147483863" r:id="rId41"/>
    <p:sldLayoutId id="2147483864" r:id="rId42"/>
    <p:sldLayoutId id="2147483865" r:id="rId43"/>
    <p:sldLayoutId id="2147483866" r:id="rId44"/>
    <p:sldLayoutId id="2147483867" r:id="rId45"/>
    <p:sldLayoutId id="2147483868" r:id="rId46"/>
    <p:sldLayoutId id="2147483869" r:id="rId47"/>
    <p:sldLayoutId id="2147483870" r:id="rId48"/>
    <p:sldLayoutId id="2147483871" r:id="rId49"/>
    <p:sldLayoutId id="2147483872" r:id="rId50"/>
    <p:sldLayoutId id="2147483873" r:id="rId51"/>
    <p:sldLayoutId id="2147483874" r:id="rId52"/>
    <p:sldLayoutId id="2147483875" r:id="rId53"/>
    <p:sldLayoutId id="2147483876" r:id="rId54"/>
    <p:sldLayoutId id="2147483877" r:id="rId55"/>
    <p:sldLayoutId id="2147483878" r:id="rId56"/>
    <p:sldLayoutId id="2147483879" r:id="rId57"/>
    <p:sldLayoutId id="2147483880" r:id="rId58"/>
    <p:sldLayoutId id="2147483881" r:id="rId59"/>
    <p:sldLayoutId id="2147483882" r:id="rId60"/>
    <p:sldLayoutId id="2147483883" r:id="rId61"/>
    <p:sldLayoutId id="2147483884" r:id="rId62"/>
    <p:sldLayoutId id="2147483885" r:id="rId63"/>
    <p:sldLayoutId id="2147483886" r:id="rId64"/>
    <p:sldLayoutId id="2147483887" r:id="rId65"/>
    <p:sldLayoutId id="2147483888" r:id="rId66"/>
    <p:sldLayoutId id="2147483889" r:id="rId67"/>
    <p:sldLayoutId id="2147483890" r:id="rId68"/>
    <p:sldLayoutId id="2147483891" r:id="rId69"/>
    <p:sldLayoutId id="2147483892" r:id="rId70"/>
    <p:sldLayoutId id="2147483893" r:id="rId71"/>
    <p:sldLayoutId id="2147483894" r:id="rId72"/>
    <p:sldLayoutId id="2147483895" r:id="rId73"/>
    <p:sldLayoutId id="2147483896" r:id="rId74"/>
    <p:sldLayoutId id="2147483897" r:id="rId75"/>
    <p:sldLayoutId id="2147483898" r:id="rId76"/>
    <p:sldLayoutId id="2147483899" r:id="rId77"/>
    <p:sldLayoutId id="2147483900" r:id="rId7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2"/>
          </a:solidFill>
          <a:effectLst/>
          <a:latin typeface="Segoe Sans Display Semibold" pitchFamily="2" charset="0"/>
          <a:ea typeface="+mn-ea"/>
          <a:cs typeface="Segoe Sans Display Semibold"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0"/>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2789369258"/>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44">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69" y="473236"/>
            <a:ext cx="11081177" cy="1020602"/>
          </a:xfrm>
          <a:prstGeom prst="rect">
            <a:avLst/>
          </a:prstGeom>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63369" y="1620573"/>
            <a:ext cx="11081177" cy="4689743"/>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92717"/>
            <a:ext cx="4114800" cy="182880"/>
          </a:xfrm>
          <a:prstGeom prst="rect">
            <a:avLst/>
          </a:prstGeom>
        </p:spPr>
        <p:txBody>
          <a:bodyPr vert="horz" lIns="91440" tIns="45720" rIns="91440" bIns="45720" rtlCol="0" anchor="ctr"/>
          <a:lstStyle>
            <a:lvl1pPr algn="ctr">
              <a:defRPr sz="800">
                <a:ln>
                  <a:noFill/>
                </a:ln>
                <a:solidFill>
                  <a:schemeClr val="bg2"/>
                </a:solidFill>
              </a:defRPr>
            </a:lvl1pPr>
          </a:lstStyle>
          <a:p>
            <a:endParaRPr lang="en-IN"/>
          </a:p>
        </p:txBody>
      </p:sp>
      <p:sp>
        <p:nvSpPr>
          <p:cNvPr id="6" name="Slide Number Placeholder 5"/>
          <p:cNvSpPr>
            <a:spLocks noGrp="1"/>
          </p:cNvSpPr>
          <p:nvPr>
            <p:ph type="sldNum" sz="quarter" idx="4"/>
          </p:nvPr>
        </p:nvSpPr>
        <p:spPr>
          <a:xfrm>
            <a:off x="11734144" y="6401594"/>
            <a:ext cx="366667" cy="365125"/>
          </a:xfrm>
          <a:prstGeom prst="rect">
            <a:avLst/>
          </a:prstGeom>
        </p:spPr>
        <p:txBody>
          <a:bodyPr vert="horz" lIns="91440" tIns="45720" rIns="91440" bIns="45720" rtlCol="0" anchor="ctr"/>
          <a:lstStyle>
            <a:lvl1pPr algn="r">
              <a:defRPr sz="800">
                <a:solidFill>
                  <a:schemeClr val="bg2"/>
                </a:solidFill>
                <a:latin typeface="+mn-lt"/>
              </a:defRPr>
            </a:lvl1pPr>
          </a:lstStyle>
          <a:p>
            <a:fld id="{7B76384A-BF72-4EC3-9EB1-950545506B9E}" type="slidenum">
              <a:rPr lang="en-IN" smtClean="0"/>
              <a:pPr/>
              <a:t>‹#›</a:t>
            </a:fld>
            <a:endParaRPr lang="en-IN"/>
          </a:p>
        </p:txBody>
      </p:sp>
    </p:spTree>
    <p:extLst>
      <p:ext uri="{BB962C8B-B14F-4D97-AF65-F5344CB8AC3E}">
        <p14:creationId xmlns:p14="http://schemas.microsoft.com/office/powerpoint/2010/main" val="3113372511"/>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 id="2147483960" r:id="rId40"/>
    <p:sldLayoutId id="2147483961" r:id="rId41"/>
    <p:sldLayoutId id="2147483962" r:id="rId42"/>
    <p:sldLayoutId id="2147483963" r:id="rId43"/>
    <p:sldLayoutId id="2147483964" r:id="rId44"/>
    <p:sldLayoutId id="2147483965" r:id="rId45"/>
    <p:sldLayoutId id="2147483966" r:id="rId46"/>
    <p:sldLayoutId id="2147483967" r:id="rId47"/>
    <p:sldLayoutId id="2147483968" r:id="rId48"/>
    <p:sldLayoutId id="2147483969" r:id="rId49"/>
    <p:sldLayoutId id="2147483970" r:id="rId50"/>
    <p:sldLayoutId id="2147483971" r:id="rId51"/>
    <p:sldLayoutId id="2147483972" r:id="rId52"/>
    <p:sldLayoutId id="2147483973" r:id="rId53"/>
    <p:sldLayoutId id="2147483974" r:id="rId54"/>
    <p:sldLayoutId id="2147483975" r:id="rId55"/>
    <p:sldLayoutId id="2147483976" r:id="rId56"/>
    <p:sldLayoutId id="2147483977" r:id="rId57"/>
    <p:sldLayoutId id="2147483978" r:id="rId58"/>
    <p:sldLayoutId id="2147483979" r:id="rId59"/>
    <p:sldLayoutId id="2147483980" r:id="rId60"/>
    <p:sldLayoutId id="2147483981" r:id="rId61"/>
    <p:sldLayoutId id="2147483982" r:id="rId62"/>
    <p:sldLayoutId id="2147483983" r:id="rId63"/>
    <p:sldLayoutId id="2147483984" r:id="rId64"/>
    <p:sldLayoutId id="2147483985" r:id="rId65"/>
    <p:sldLayoutId id="2147483986" r:id="rId66"/>
    <p:sldLayoutId id="2147483987" r:id="rId67"/>
    <p:sldLayoutId id="2147483988" r:id="rId68"/>
    <p:sldLayoutId id="2147483989" r:id="rId69"/>
    <p:sldLayoutId id="2147483990" r:id="rId70"/>
    <p:sldLayoutId id="2147483991" r:id="rId71"/>
    <p:sldLayoutId id="2147483992" r:id="rId72"/>
    <p:sldLayoutId id="2147483993" r:id="rId73"/>
    <p:sldLayoutId id="2147483994" r:id="rId74"/>
    <p:sldLayoutId id="2147483995" r:id="rId7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1764"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227941" indent="-227941" algn="l" defTabSz="911764" rtl="0" eaLnBrk="1" latinLnBrk="0" hangingPunct="1">
        <a:lnSpc>
          <a:spcPct val="90000"/>
        </a:lnSpc>
        <a:spcBef>
          <a:spcPts val="998"/>
        </a:spcBef>
        <a:buFont typeface="Arial" panose="020B0604020202020204" pitchFamily="34" charset="0"/>
        <a:buChar char="•"/>
        <a:defRPr sz="2800" kern="1200">
          <a:solidFill>
            <a:schemeClr val="bg2"/>
          </a:solidFill>
          <a:latin typeface="+mn-lt"/>
          <a:ea typeface="+mn-ea"/>
          <a:cs typeface="+mn-cs"/>
        </a:defRPr>
      </a:lvl1pPr>
      <a:lvl2pPr marL="683823" indent="-227941" algn="l" defTabSz="911764" rtl="0" eaLnBrk="1" latinLnBrk="0" hangingPunct="1">
        <a:lnSpc>
          <a:spcPct val="90000"/>
        </a:lnSpc>
        <a:spcBef>
          <a:spcPts val="499"/>
        </a:spcBef>
        <a:buFont typeface="Arial" panose="020B0604020202020204" pitchFamily="34" charset="0"/>
        <a:buChar char="•"/>
        <a:defRPr sz="2400" kern="1200">
          <a:solidFill>
            <a:schemeClr val="bg2"/>
          </a:solidFill>
          <a:latin typeface="+mn-lt"/>
          <a:ea typeface="+mn-ea"/>
          <a:cs typeface="+mn-cs"/>
        </a:defRPr>
      </a:lvl2pPr>
      <a:lvl3pPr marL="1139705" indent="-227941" algn="l" defTabSz="911764" rtl="0" eaLnBrk="1" latinLnBrk="0" hangingPunct="1">
        <a:lnSpc>
          <a:spcPct val="90000"/>
        </a:lnSpc>
        <a:spcBef>
          <a:spcPts val="499"/>
        </a:spcBef>
        <a:buFont typeface="Arial" panose="020B0604020202020204" pitchFamily="34" charset="0"/>
        <a:buChar char="•"/>
        <a:defRPr sz="2000" kern="1200">
          <a:solidFill>
            <a:schemeClr val="bg2"/>
          </a:solidFill>
          <a:latin typeface="+mn-lt"/>
          <a:ea typeface="+mn-ea"/>
          <a:cs typeface="+mn-cs"/>
        </a:defRPr>
      </a:lvl3pPr>
      <a:lvl4pPr marL="1595586" indent="-227941" algn="l" defTabSz="911764"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4pPr>
      <a:lvl5pPr marL="2051469" indent="-227941" algn="l" defTabSz="911764"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5pPr>
      <a:lvl6pPr marL="2507351" indent="-227941" algn="l" defTabSz="91176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233" indent="-227941" algn="l" defTabSz="91176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115" indent="-227941" algn="l" defTabSz="91176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4997" indent="-227941" algn="l" defTabSz="91176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1764" rtl="0" eaLnBrk="1" latinLnBrk="0" hangingPunct="1">
        <a:defRPr sz="1795" kern="1200">
          <a:solidFill>
            <a:schemeClr val="tx1"/>
          </a:solidFill>
          <a:latin typeface="+mn-lt"/>
          <a:ea typeface="+mn-ea"/>
          <a:cs typeface="+mn-cs"/>
        </a:defRPr>
      </a:lvl1pPr>
      <a:lvl2pPr marL="455883" algn="l" defTabSz="911764" rtl="0" eaLnBrk="1" latinLnBrk="0" hangingPunct="1">
        <a:defRPr sz="1795" kern="1200">
          <a:solidFill>
            <a:schemeClr val="tx1"/>
          </a:solidFill>
          <a:latin typeface="+mn-lt"/>
          <a:ea typeface="+mn-ea"/>
          <a:cs typeface="+mn-cs"/>
        </a:defRPr>
      </a:lvl2pPr>
      <a:lvl3pPr marL="911764" algn="l" defTabSz="911764" rtl="0" eaLnBrk="1" latinLnBrk="0" hangingPunct="1">
        <a:defRPr sz="1795" kern="1200">
          <a:solidFill>
            <a:schemeClr val="tx1"/>
          </a:solidFill>
          <a:latin typeface="+mn-lt"/>
          <a:ea typeface="+mn-ea"/>
          <a:cs typeface="+mn-cs"/>
        </a:defRPr>
      </a:lvl3pPr>
      <a:lvl4pPr marL="1367646" algn="l" defTabSz="911764" rtl="0" eaLnBrk="1" latinLnBrk="0" hangingPunct="1">
        <a:defRPr sz="1795" kern="1200">
          <a:solidFill>
            <a:schemeClr val="tx1"/>
          </a:solidFill>
          <a:latin typeface="+mn-lt"/>
          <a:ea typeface="+mn-ea"/>
          <a:cs typeface="+mn-cs"/>
        </a:defRPr>
      </a:lvl4pPr>
      <a:lvl5pPr marL="1823528" algn="l" defTabSz="911764" rtl="0" eaLnBrk="1" latinLnBrk="0" hangingPunct="1">
        <a:defRPr sz="1795" kern="1200">
          <a:solidFill>
            <a:schemeClr val="tx1"/>
          </a:solidFill>
          <a:latin typeface="+mn-lt"/>
          <a:ea typeface="+mn-ea"/>
          <a:cs typeface="+mn-cs"/>
        </a:defRPr>
      </a:lvl5pPr>
      <a:lvl6pPr marL="2279409" algn="l" defTabSz="911764" rtl="0" eaLnBrk="1" latinLnBrk="0" hangingPunct="1">
        <a:defRPr sz="1795" kern="1200">
          <a:solidFill>
            <a:schemeClr val="tx1"/>
          </a:solidFill>
          <a:latin typeface="+mn-lt"/>
          <a:ea typeface="+mn-ea"/>
          <a:cs typeface="+mn-cs"/>
        </a:defRPr>
      </a:lvl6pPr>
      <a:lvl7pPr marL="2735291" algn="l" defTabSz="911764" rtl="0" eaLnBrk="1" latinLnBrk="0" hangingPunct="1">
        <a:defRPr sz="1795" kern="1200">
          <a:solidFill>
            <a:schemeClr val="tx1"/>
          </a:solidFill>
          <a:latin typeface="+mn-lt"/>
          <a:ea typeface="+mn-ea"/>
          <a:cs typeface="+mn-cs"/>
        </a:defRPr>
      </a:lvl7pPr>
      <a:lvl8pPr marL="3191174" algn="l" defTabSz="911764" rtl="0" eaLnBrk="1" latinLnBrk="0" hangingPunct="1">
        <a:defRPr sz="1795" kern="1200">
          <a:solidFill>
            <a:schemeClr val="tx1"/>
          </a:solidFill>
          <a:latin typeface="+mn-lt"/>
          <a:ea typeface="+mn-ea"/>
          <a:cs typeface="+mn-cs"/>
        </a:defRPr>
      </a:lvl8pPr>
      <a:lvl9pPr marL="3647054" algn="l" defTabSz="91176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17">
          <p15:clr>
            <a:srgbClr val="F26B43"/>
          </p15:clr>
        </p15:guide>
        <p15:guide id="3" pos="348">
          <p15:clr>
            <a:srgbClr val="F26B43"/>
          </p15:clr>
        </p15:guide>
        <p15:guide id="13" orient="horz" pos="3975">
          <p15:clr>
            <a:srgbClr val="F26B43"/>
          </p15:clr>
        </p15:guide>
        <p15:guide id="14" orient="horz" pos="348">
          <p15:clr>
            <a:srgbClr val="F26B43"/>
          </p15:clr>
        </p15:guide>
        <p15:guide id="15" orient="horz" pos="833">
          <p15:clr>
            <a:srgbClr val="F26B43"/>
          </p15:clr>
        </p15:guide>
        <p15:guide id="16" orient="horz" pos="94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2"/>
          <a:srcRect l="762"/>
          <a:stretch/>
        </p:blipFill>
        <p:spPr>
          <a:xfrm rot="5400000">
            <a:off x="9464500" y="2843775"/>
            <a:ext cx="6858000" cy="1170455"/>
          </a:xfrm>
          <a:prstGeom prst="rect">
            <a:avLst/>
          </a:prstGeom>
        </p:spPr>
      </p:pic>
    </p:spTree>
    <p:extLst>
      <p:ext uri="{BB962C8B-B14F-4D97-AF65-F5344CB8AC3E}">
        <p14:creationId xmlns:p14="http://schemas.microsoft.com/office/powerpoint/2010/main" val="2108643675"/>
      </p:ext>
    </p:extLst>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 id="214748402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96376-A7A9-77D6-A82D-19AA6F3E9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7B41B8-6FFF-273B-7DE0-4971DF137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B0C90-36E3-A252-EF1A-A2513B89C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8B2677-71F0-4D28-8F55-3D4AEB9707F2}" type="datetimeFigureOut">
              <a:rPr lang="en-US" smtClean="0"/>
              <a:t>11/19/2024</a:t>
            </a:fld>
            <a:endParaRPr lang="en-US"/>
          </a:p>
        </p:txBody>
      </p:sp>
      <p:sp>
        <p:nvSpPr>
          <p:cNvPr id="5" name="Footer Placeholder 4">
            <a:extLst>
              <a:ext uri="{FF2B5EF4-FFF2-40B4-BE49-F238E27FC236}">
                <a16:creationId xmlns:a16="http://schemas.microsoft.com/office/drawing/2014/main" id="{E8AC2166-2443-85A4-1F3F-F60367E21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B48007-886A-10E1-2144-BBF966665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5F1BBC-1311-4A1F-92B4-D8E9DDAD7F36}" type="slidenum">
              <a:rPr lang="en-US" smtClean="0"/>
              <a:t>‹#›</a:t>
            </a:fld>
            <a:endParaRPr lang="en-US"/>
          </a:p>
        </p:txBody>
      </p:sp>
      <p:pic>
        <p:nvPicPr>
          <p:cNvPr id="8" name="Picture 7" descr="A blue background with white lines and dots&#10;&#10;Description automatically generated">
            <a:extLst>
              <a:ext uri="{FF2B5EF4-FFF2-40B4-BE49-F238E27FC236}">
                <a16:creationId xmlns:a16="http://schemas.microsoft.com/office/drawing/2014/main" id="{7C6F75B9-60E9-0ADC-185E-FB4411D8B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446475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515B2-4C40-E79D-010A-8EBFE67A8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E3C49E-A6E7-DD98-AAFE-4C0A58B49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30F5-FF33-9C85-1118-62DE1DF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525246-D4BD-4BA2-A8A1-64BFCEAE338B}" type="datetimeFigureOut">
              <a:rPr lang="en-US" smtClean="0"/>
              <a:t>11/19/2024</a:t>
            </a:fld>
            <a:endParaRPr lang="en-US"/>
          </a:p>
        </p:txBody>
      </p:sp>
      <p:sp>
        <p:nvSpPr>
          <p:cNvPr id="5" name="Footer Placeholder 4">
            <a:extLst>
              <a:ext uri="{FF2B5EF4-FFF2-40B4-BE49-F238E27FC236}">
                <a16:creationId xmlns:a16="http://schemas.microsoft.com/office/drawing/2014/main" id="{E39CB4CE-2E46-3FF7-3BE3-03EB7BDFD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0789DE-A7D6-EA01-A169-DA2E412AE9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76080F-A460-4ADD-B527-2E0C9D0CF3BB}" type="slidenum">
              <a:rPr lang="en-US" smtClean="0"/>
              <a:t>‹#›</a:t>
            </a:fld>
            <a:endParaRPr lang="en-US"/>
          </a:p>
        </p:txBody>
      </p:sp>
      <p:pic>
        <p:nvPicPr>
          <p:cNvPr id="8" name="Picture 7" descr="A blue background with white lines and dots&#10;&#10;Description automatically generated">
            <a:extLst>
              <a:ext uri="{FF2B5EF4-FFF2-40B4-BE49-F238E27FC236}">
                <a16:creationId xmlns:a16="http://schemas.microsoft.com/office/drawing/2014/main" id="{FA423C24-5BF6-493B-B355-A38601EC67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9396623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AD1FF-5879-0115-3C98-4850CD732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171379-53BE-6087-79B4-17F6A64A61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DEFD5-4398-CA3E-6FD8-31395B9F21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61DDAC-2C94-4FEB-BF2B-9743B16B8A1E}" type="datetimeFigureOut">
              <a:rPr lang="en-US" smtClean="0"/>
              <a:t>11/19/2024</a:t>
            </a:fld>
            <a:endParaRPr lang="en-US"/>
          </a:p>
        </p:txBody>
      </p:sp>
      <p:sp>
        <p:nvSpPr>
          <p:cNvPr id="5" name="Footer Placeholder 4">
            <a:extLst>
              <a:ext uri="{FF2B5EF4-FFF2-40B4-BE49-F238E27FC236}">
                <a16:creationId xmlns:a16="http://schemas.microsoft.com/office/drawing/2014/main" id="{77F5F940-4633-7ADB-E45C-F9D3D32B87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1688183-4223-EFB0-3AA6-C072044D4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6F23FE-2810-4F09-8C71-DC71E29469D7}" type="slidenum">
              <a:rPr lang="en-US" smtClean="0"/>
              <a:t>‹#›</a:t>
            </a:fld>
            <a:endParaRPr lang="en-US"/>
          </a:p>
        </p:txBody>
      </p:sp>
      <p:pic>
        <p:nvPicPr>
          <p:cNvPr id="8" name="Picture 7" descr="A blue background with white lines and dots&#10;&#10;Description automatically generated">
            <a:extLst>
              <a:ext uri="{FF2B5EF4-FFF2-40B4-BE49-F238E27FC236}">
                <a16:creationId xmlns:a16="http://schemas.microsoft.com/office/drawing/2014/main" id="{EF686222-5D79-DB52-1F2A-E41942D4D7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2172251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55C92-649B-1D54-A4E2-B7789F54B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4C32F-7059-34FA-9645-8BB24930C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D704A-0981-7843-FCC2-24274599C1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61F851-7F0C-4319-83D1-C31527F5F9CF}" type="datetimeFigureOut">
              <a:rPr lang="en-US" smtClean="0"/>
              <a:t>11/19/2024</a:t>
            </a:fld>
            <a:endParaRPr lang="en-US"/>
          </a:p>
        </p:txBody>
      </p:sp>
      <p:sp>
        <p:nvSpPr>
          <p:cNvPr id="5" name="Footer Placeholder 4">
            <a:extLst>
              <a:ext uri="{FF2B5EF4-FFF2-40B4-BE49-F238E27FC236}">
                <a16:creationId xmlns:a16="http://schemas.microsoft.com/office/drawing/2014/main" id="{6DFDAA77-5706-AF8D-DA0E-002CCAF4A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B2819B-454D-8354-75B1-877506D24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3BAFE0-80DC-4490-B75C-5AB980B4D9A5}" type="slidenum">
              <a:rPr lang="en-US" smtClean="0"/>
              <a:t>‹#›</a:t>
            </a:fld>
            <a:endParaRPr lang="en-US"/>
          </a:p>
        </p:txBody>
      </p:sp>
      <p:pic>
        <p:nvPicPr>
          <p:cNvPr id="8" name="Picture 7" descr="A blue background with white lines and dots&#10;&#10;Description automatically generated">
            <a:extLst>
              <a:ext uri="{FF2B5EF4-FFF2-40B4-BE49-F238E27FC236}">
                <a16:creationId xmlns:a16="http://schemas.microsoft.com/office/drawing/2014/main" id="{3D626EDD-0853-A399-5FAE-517C165195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42164196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4678F-8BB6-2C81-F3F1-EBC1F9D72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4B9FB-0726-961E-F0B6-655935CBF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9E7C8-2A24-67B5-F3E3-087287B04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E20587-A645-40F9-86F6-3A942608D5BE}" type="datetimeFigureOut">
              <a:rPr lang="en-US" smtClean="0"/>
              <a:t>11/19/2024</a:t>
            </a:fld>
            <a:endParaRPr lang="en-US"/>
          </a:p>
        </p:txBody>
      </p:sp>
      <p:sp>
        <p:nvSpPr>
          <p:cNvPr id="5" name="Footer Placeholder 4">
            <a:extLst>
              <a:ext uri="{FF2B5EF4-FFF2-40B4-BE49-F238E27FC236}">
                <a16:creationId xmlns:a16="http://schemas.microsoft.com/office/drawing/2014/main" id="{87F10CDD-43FF-FDF6-1496-AABC0D812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983861-289F-8ADC-5CF9-231FA6E299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15F51B-BDD4-40B1-82A3-2FB0A7DE9ECB}" type="slidenum">
              <a:rPr lang="en-US" smtClean="0"/>
              <a:t>‹#›</a:t>
            </a:fld>
            <a:endParaRPr lang="en-US"/>
          </a:p>
        </p:txBody>
      </p:sp>
      <p:pic>
        <p:nvPicPr>
          <p:cNvPr id="8" name="Picture 7" descr="A blue and yellow background with text&#10;&#10;Description automatically generated">
            <a:extLst>
              <a:ext uri="{FF2B5EF4-FFF2-40B4-BE49-F238E27FC236}">
                <a16:creationId xmlns:a16="http://schemas.microsoft.com/office/drawing/2014/main" id="{C87FA7A1-A1FE-87B5-9876-DF2C9A214C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3075047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686EA-99DE-1BD4-7F64-415E7474B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45F4D1-3623-47BC-9225-4254F6DD2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8196-3371-16A2-A9E8-4FDA05A915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49D9DF-F973-4BFC-AD94-028097A224C6}" type="datetimeFigureOut">
              <a:rPr lang="en-US" smtClean="0"/>
              <a:t>11/19/2024</a:t>
            </a:fld>
            <a:endParaRPr lang="en-US"/>
          </a:p>
        </p:txBody>
      </p:sp>
      <p:sp>
        <p:nvSpPr>
          <p:cNvPr id="5" name="Footer Placeholder 4">
            <a:extLst>
              <a:ext uri="{FF2B5EF4-FFF2-40B4-BE49-F238E27FC236}">
                <a16:creationId xmlns:a16="http://schemas.microsoft.com/office/drawing/2014/main" id="{3D4D9E95-0BCD-783A-80CB-E16D76410F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FE535F-245D-CFCE-C1A7-595A39D0E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B45363-BDEF-479D-908A-B0076E46849F}" type="slidenum">
              <a:rPr lang="en-US" smtClean="0"/>
              <a:t>‹#›</a:t>
            </a:fld>
            <a:endParaRPr lang="en-US"/>
          </a:p>
        </p:txBody>
      </p:sp>
    </p:spTree>
    <p:extLst>
      <p:ext uri="{BB962C8B-B14F-4D97-AF65-F5344CB8AC3E}">
        <p14:creationId xmlns:p14="http://schemas.microsoft.com/office/powerpoint/2010/main" val="23428914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A3AD30-DDA2-3B97-E1C4-C38240AAF2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F13126-5E9F-10AF-225C-811E2FD39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268DF-A945-6C06-2075-26D1116FD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11F83E-3083-4699-B25F-2E96F724F7A3}" type="datetimeFigureOut">
              <a:rPr lang="en-US" smtClean="0"/>
              <a:t>11/19/2024</a:t>
            </a:fld>
            <a:endParaRPr lang="en-US"/>
          </a:p>
        </p:txBody>
      </p:sp>
      <p:sp>
        <p:nvSpPr>
          <p:cNvPr id="5" name="Footer Placeholder 4">
            <a:extLst>
              <a:ext uri="{FF2B5EF4-FFF2-40B4-BE49-F238E27FC236}">
                <a16:creationId xmlns:a16="http://schemas.microsoft.com/office/drawing/2014/main" id="{1885BB11-490D-F542-6C05-99E5AB61C7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AF6C98-E684-4BF5-9D0E-C5CDF746C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820811-B0E1-4C8E-973C-B1E3106BF00A}" type="slidenum">
              <a:rPr lang="en-US" smtClean="0"/>
              <a:t>‹#›</a:t>
            </a:fld>
            <a:endParaRPr lang="en-US"/>
          </a:p>
        </p:txBody>
      </p:sp>
      <p:pic>
        <p:nvPicPr>
          <p:cNvPr id="8" name="Picture 7" descr="A blue background with white dots&#10;&#10;Description automatically generated">
            <a:extLst>
              <a:ext uri="{FF2B5EF4-FFF2-40B4-BE49-F238E27FC236}">
                <a16:creationId xmlns:a16="http://schemas.microsoft.com/office/drawing/2014/main" id="{1D7C154A-76F8-0FF7-BDA5-D047E30593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4252117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1">
            <a:extLst>
              <a:ext uri="{96DAC541-7B7A-43D3-8B79-37D633B846F1}">
                <asvg:svgBlip xmlns:asvg="http://schemas.microsoft.com/office/drawing/2016/SVG/main" r:embed="rId7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0716372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 id="2147483808" r:id="rId52"/>
    <p:sldLayoutId id="2147483809" r:id="rId53"/>
    <p:sldLayoutId id="2147483810" r:id="rId54"/>
    <p:sldLayoutId id="2147483811" r:id="rId55"/>
    <p:sldLayoutId id="2147483812" r:id="rId56"/>
    <p:sldLayoutId id="2147483813" r:id="rId57"/>
    <p:sldLayoutId id="2147483814" r:id="rId58"/>
    <p:sldLayoutId id="2147483815" r:id="rId59"/>
    <p:sldLayoutId id="2147483816" r:id="rId60"/>
    <p:sldLayoutId id="2147483817" r:id="rId61"/>
    <p:sldLayoutId id="2147483818" r:id="rId62"/>
    <p:sldLayoutId id="2147483819" r:id="rId63"/>
    <p:sldLayoutId id="2147483820" r:id="rId64"/>
    <p:sldLayoutId id="2147483821" r:id="rId65"/>
    <p:sldLayoutId id="2147484027" r:id="rId66"/>
    <p:sldLayoutId id="2147484028" r:id="rId67"/>
    <p:sldLayoutId id="2147484029" r:id="rId68"/>
    <p:sldLayoutId id="2147484030" r:id="rId6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Lab" TargetMode="External"/><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156.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155.xml"/></Relationships>
</file>

<file path=ppt/slides/_rels/slide1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jpeg"/><Relationship Id="rId2" Type="http://schemas.openxmlformats.org/officeDocument/2006/relationships/notesSlide" Target="../notesSlides/notesSlide14.xml"/><Relationship Id="rId1" Type="http://schemas.openxmlformats.org/officeDocument/2006/relationships/slideLayout" Target="../slideLayouts/slideLayout156.xml"/><Relationship Id="rId6" Type="http://schemas.openxmlformats.org/officeDocument/2006/relationships/image" Target="../media/image112.svg"/><Relationship Id="rId11" Type="http://schemas.openxmlformats.org/officeDocument/2006/relationships/image" Target="../media/image117.sv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svg"/><Relationship Id="rId9" Type="http://schemas.openxmlformats.org/officeDocument/2006/relationships/image" Target="../media/image115.sv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156.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9.xml"/></Relationships>
</file>

<file path=ppt/slides/_rels/slide18.xml.rels><?xml version="1.0" encoding="UTF-8" standalone="yes"?>
<Relationships xmlns="http://schemas.openxmlformats.org/package/2006/relationships"><Relationship Id="rId8" Type="http://schemas.openxmlformats.org/officeDocument/2006/relationships/hyperlink" Target="https://learn.microsoft.com/en-us/azure/security/fundamentals/shared-responsibility-ai" TargetMode="External"/><Relationship Id="rId3" Type="http://schemas.openxmlformats.org/officeDocument/2006/relationships/image" Target="../media/image127.png"/><Relationship Id="rId7" Type="http://schemas.openxmlformats.org/officeDocument/2006/relationships/image" Target="../media/image131.svg"/><Relationship Id="rId2" Type="http://schemas.openxmlformats.org/officeDocument/2006/relationships/notesSlide" Target="../notesSlides/notesSlide18.xml"/><Relationship Id="rId1" Type="http://schemas.openxmlformats.org/officeDocument/2006/relationships/slideLayout" Target="../slideLayouts/slideLayout17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17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179.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179.xml"/><Relationship Id="rId5" Type="http://schemas.openxmlformats.org/officeDocument/2006/relationships/image" Target="../media/image144.png"/><Relationship Id="rId4" Type="http://schemas.openxmlformats.org/officeDocument/2006/relationships/image" Target="../media/image143.png"/></Relationships>
</file>

<file path=ppt/slides/_rels/slide22.xml.rels><?xml version="1.0" encoding="UTF-8" standalone="yes"?>
<Relationships xmlns="http://schemas.openxmlformats.org/package/2006/relationships"><Relationship Id="rId3" Type="http://schemas.openxmlformats.org/officeDocument/2006/relationships/hyperlink" Target="https://azure.microsoft.com/en-gb/pricing/azure-vs-aws/cost-savings/" TargetMode="External"/><Relationship Id="rId7" Type="http://schemas.openxmlformats.org/officeDocument/2006/relationships/hyperlink" Target="https://azure.microsoft.com/en-us/resources/forrester-total-economic-impact-of-microsoft-azure-arc-for-security-and-governance/" TargetMode="External"/><Relationship Id="rId2" Type="http://schemas.openxmlformats.org/officeDocument/2006/relationships/notesSlide" Target="../notesSlides/notesSlide22.xml"/><Relationship Id="rId1" Type="http://schemas.openxmlformats.org/officeDocument/2006/relationships/slideLayout" Target="../slideLayouts/slideLayout239.xml"/><Relationship Id="rId6" Type="http://schemas.openxmlformats.org/officeDocument/2006/relationships/hyperlink" Target="https://tools.totaleconomicimpact.com/go/microsoft/azureai/index.html?lang=en-us" TargetMode="External"/><Relationship Id="rId5" Type="http://schemas.openxmlformats.org/officeDocument/2006/relationships/hyperlink" Target="https://azure.microsoft.com/mediahandler/files/resourcefiles/total-economic-impact-of-microsoft-defender-for-cloud/TEI%20of%20Microsoft%20Defender%20For%20Cloud_FINAL%20081022.pdf" TargetMode="External"/><Relationship Id="rId4" Type="http://schemas.openxmlformats.org/officeDocument/2006/relationships/hyperlink" Target="https://www.principledtechnologies.com/Microsoft/Azure-SQL-Managed-Instance-0522.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3.xml"/><Relationship Id="rId1" Type="http://schemas.openxmlformats.org/officeDocument/2006/relationships/slideLayout" Target="../slideLayouts/slideLayout301.xml"/><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46.emf"/></Relationships>
</file>

<file path=ppt/slides/_rels/slide24.xml.rels><?xml version="1.0" encoding="UTF-8" standalone="yes"?>
<Relationships xmlns="http://schemas.openxmlformats.org/package/2006/relationships"><Relationship Id="rId3" Type="http://schemas.openxmlformats.org/officeDocument/2006/relationships/image" Target="../media/image149.emf"/><Relationship Id="rId7" Type="http://schemas.openxmlformats.org/officeDocument/2006/relationships/image" Target="../media/image153.emf"/><Relationship Id="rId2" Type="http://schemas.openxmlformats.org/officeDocument/2006/relationships/notesSlide" Target="../notesSlides/notesSlide24.xml"/><Relationship Id="rId1" Type="http://schemas.openxmlformats.org/officeDocument/2006/relationships/slideLayout" Target="../slideLayouts/slideLayout337.xml"/><Relationship Id="rId6" Type="http://schemas.openxmlformats.org/officeDocument/2006/relationships/image" Target="../media/image152.emf"/><Relationship Id="rId5" Type="http://schemas.openxmlformats.org/officeDocument/2006/relationships/image" Target="../media/image151.emf"/><Relationship Id="rId4" Type="http://schemas.openxmlformats.org/officeDocument/2006/relationships/image" Target="../media/image150.emf"/></Relationships>
</file>

<file path=ppt/slides/_rels/slide2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8" Type="http://schemas.openxmlformats.org/officeDocument/2006/relationships/hyperlink" Target="https://learn.guidestar.org/products/us-nonprofits-financial-health" TargetMode="External"/><Relationship Id="rId3" Type="http://schemas.openxmlformats.org/officeDocument/2006/relationships/hyperlink" Target="https://www.forvis.com/forsights/2024/02/2024-state-of-the-nonprofit-sector-report" TargetMode="External"/><Relationship Id="rId7" Type="http://schemas.openxmlformats.org/officeDocument/2006/relationships/hyperlink" Target="https://independentsector.org/resource/trust-in-civil-society/" TargetMode="External"/><Relationship Id="rId2" Type="http://schemas.openxmlformats.org/officeDocument/2006/relationships/notesSlide" Target="../notesSlides/notesSlide8.xml"/><Relationship Id="rId1" Type="http://schemas.openxmlformats.org/officeDocument/2006/relationships/slideLayout" Target="../slideLayouts/slideLayout144.xml"/><Relationship Id="rId6" Type="http://schemas.openxmlformats.org/officeDocument/2006/relationships/hyperlink" Target="https://www.twilio.org/reports/sonder-2022" TargetMode="External"/><Relationship Id="rId5" Type="http://schemas.openxmlformats.org/officeDocument/2006/relationships/hyperlink" Target="https://afpglobal.org/news/donor-retention-and-acquisition-key-challenges-social-sector-q3-2023" TargetMode="External"/><Relationship Id="rId4" Type="http://schemas.openxmlformats.org/officeDocument/2006/relationships/hyperlink" Target="https://www.councilofnonprofits.org/sites/default/files/documents/nonprofit-job-vacancies-report-preliminary-results.pdf" TargetMode="External"/><Relationship Id="rId9" Type="http://schemas.openxmlformats.org/officeDocument/2006/relationships/hyperlink" Target="https://www.philanthropy.com/article/financial-climate-and-trust-issues-trouble-nonprofit-sector-report-finds#:~:text=Workers%20are%20financially%20stressed%20and%20burnt%20out%2C%20nonprofits,declining%2C%20according%20to%20a%20study%20from%20Independent%20Sector."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8E87B0C5-89E1-E9D6-5F7F-E8B2CB7DD9C2}"/>
              </a:ext>
            </a:extLst>
          </p:cNvPr>
          <p:cNvPicPr>
            <a:picLocks noChangeAspect="1"/>
          </p:cNvPicPr>
          <p:nvPr/>
        </p:nvPicPr>
        <p:blipFill>
          <a:blip r:embed="rId3"/>
          <a:srcRect l="2057" r="-1" b="-1"/>
          <a:stretch/>
        </p:blipFill>
        <p:spPr>
          <a:xfrm>
            <a:off x="763524" y="733986"/>
            <a:ext cx="10664952" cy="5390029"/>
          </a:xfrm>
          <a:prstGeom prst="rect">
            <a:avLst/>
          </a:prstGeom>
          <a:effectLst>
            <a:outerShdw blurRad="292100" dist="165100" dir="6000000" sx="97000" sy="97000" algn="t" rotWithShape="0">
              <a:prstClr val="black">
                <a:alpha val="35000"/>
              </a:prstClr>
            </a:outerShdw>
          </a:effectLst>
        </p:spPr>
      </p:pic>
    </p:spTree>
    <p:extLst>
      <p:ext uri="{BB962C8B-B14F-4D97-AF65-F5344CB8AC3E}">
        <p14:creationId xmlns:p14="http://schemas.microsoft.com/office/powerpoint/2010/main" val="198124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6D855B-5C5A-D0AE-61BA-C4F74D667CF5}"/>
              </a:ext>
              <a:ext uri="{C183D7F6-B498-43B3-948B-1728B52AA6E4}">
                <adec:decorative xmlns:adec="http://schemas.microsoft.com/office/drawing/2017/decorative" val="1"/>
              </a:ext>
            </a:extLst>
          </p:cNvPr>
          <p:cNvSpPr>
            <a:spLocks/>
          </p:cNvSpPr>
          <p:nvPr/>
        </p:nvSpPr>
        <p:spPr bwMode="auto">
          <a:xfrm>
            <a:off x="607288" y="1197858"/>
            <a:ext cx="2590654"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45EDAAA4-5B64-259B-61E4-E809B34CFBBF}"/>
              </a:ext>
              <a:ext uri="{C183D7F6-B498-43B3-948B-1728B52AA6E4}">
                <adec:decorative xmlns:adec="http://schemas.microsoft.com/office/drawing/2017/decorative" val="1"/>
              </a:ext>
            </a:extLst>
          </p:cNvPr>
          <p:cNvSpPr>
            <a:spLocks/>
          </p:cNvSpPr>
          <p:nvPr/>
        </p:nvSpPr>
        <p:spPr bwMode="auto">
          <a:xfrm>
            <a:off x="3397908" y="1197858"/>
            <a:ext cx="2590483"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4" name="Rectangle: Rounded Corners 13">
            <a:extLst>
              <a:ext uri="{FF2B5EF4-FFF2-40B4-BE49-F238E27FC236}">
                <a16:creationId xmlns:a16="http://schemas.microsoft.com/office/drawing/2014/main" id="{6D5641D2-E0CC-0E30-0AAA-04BE28861DC1}"/>
              </a:ext>
              <a:ext uri="{C183D7F6-B498-43B3-948B-1728B52AA6E4}">
                <adec:decorative xmlns:adec="http://schemas.microsoft.com/office/drawing/2017/decorative" val="1"/>
              </a:ext>
            </a:extLst>
          </p:cNvPr>
          <p:cNvSpPr>
            <a:spLocks/>
          </p:cNvSpPr>
          <p:nvPr/>
        </p:nvSpPr>
        <p:spPr bwMode="auto">
          <a:xfrm>
            <a:off x="6201292" y="1197858"/>
            <a:ext cx="2599062"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5" name="Rectangle: Rounded Corners 24">
            <a:extLst>
              <a:ext uri="{FF2B5EF4-FFF2-40B4-BE49-F238E27FC236}">
                <a16:creationId xmlns:a16="http://schemas.microsoft.com/office/drawing/2014/main" id="{EEAFE982-102B-E60D-2886-DD817F234A93}"/>
              </a:ext>
              <a:ext uri="{C183D7F6-B498-43B3-948B-1728B52AA6E4}">
                <adec:decorative xmlns:adec="http://schemas.microsoft.com/office/drawing/2017/decorative" val="1"/>
              </a:ext>
            </a:extLst>
          </p:cNvPr>
          <p:cNvSpPr>
            <a:spLocks/>
          </p:cNvSpPr>
          <p:nvPr/>
        </p:nvSpPr>
        <p:spPr bwMode="auto">
          <a:xfrm>
            <a:off x="605254" y="3817842"/>
            <a:ext cx="2594722"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9" name="Rectangle: Rounded Corners 18">
            <a:extLst>
              <a:ext uri="{FF2B5EF4-FFF2-40B4-BE49-F238E27FC236}">
                <a16:creationId xmlns:a16="http://schemas.microsoft.com/office/drawing/2014/main" id="{E4EAEE67-8706-D0BD-D00D-EF50FF6036BA}"/>
              </a:ext>
              <a:ext uri="{C183D7F6-B498-43B3-948B-1728B52AA6E4}">
                <adec:decorative xmlns:adec="http://schemas.microsoft.com/office/drawing/2017/decorative" val="1"/>
              </a:ext>
            </a:extLst>
          </p:cNvPr>
          <p:cNvSpPr>
            <a:spLocks/>
          </p:cNvSpPr>
          <p:nvPr/>
        </p:nvSpPr>
        <p:spPr bwMode="auto">
          <a:xfrm>
            <a:off x="9004675" y="1197858"/>
            <a:ext cx="2599062"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39" name="Rectangle: Rounded Corners 38">
            <a:extLst>
              <a:ext uri="{FF2B5EF4-FFF2-40B4-BE49-F238E27FC236}">
                <a16:creationId xmlns:a16="http://schemas.microsoft.com/office/drawing/2014/main" id="{89900F16-A950-E44B-1766-6580EE27E318}"/>
              </a:ext>
              <a:ext uri="{C183D7F6-B498-43B3-948B-1728B52AA6E4}">
                <adec:decorative xmlns:adec="http://schemas.microsoft.com/office/drawing/2017/decorative" val="1"/>
              </a:ext>
            </a:extLst>
          </p:cNvPr>
          <p:cNvSpPr>
            <a:spLocks/>
          </p:cNvSpPr>
          <p:nvPr/>
        </p:nvSpPr>
        <p:spPr bwMode="auto">
          <a:xfrm>
            <a:off x="3401195" y="3819471"/>
            <a:ext cx="2583908"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41" name="Rectangle: Rounded Corners 40">
            <a:extLst>
              <a:ext uri="{FF2B5EF4-FFF2-40B4-BE49-F238E27FC236}">
                <a16:creationId xmlns:a16="http://schemas.microsoft.com/office/drawing/2014/main" id="{49B98866-910B-9FFA-008A-FD602183F0C5}"/>
              </a:ext>
              <a:ext uri="{C183D7F6-B498-43B3-948B-1728B52AA6E4}">
                <adec:decorative xmlns:adec="http://schemas.microsoft.com/office/drawing/2017/decorative" val="1"/>
              </a:ext>
            </a:extLst>
          </p:cNvPr>
          <p:cNvSpPr>
            <a:spLocks/>
          </p:cNvSpPr>
          <p:nvPr/>
        </p:nvSpPr>
        <p:spPr bwMode="auto">
          <a:xfrm>
            <a:off x="6208954" y="3819471"/>
            <a:ext cx="2583738"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43" name="Rectangle: Rounded Corners 42">
            <a:extLst>
              <a:ext uri="{FF2B5EF4-FFF2-40B4-BE49-F238E27FC236}">
                <a16:creationId xmlns:a16="http://schemas.microsoft.com/office/drawing/2014/main" id="{C08F3D96-3DF5-CC7D-DB75-D7176EFD2464}"/>
              </a:ext>
              <a:ext uri="{C183D7F6-B498-43B3-948B-1728B52AA6E4}">
                <adec:decorative xmlns:adec="http://schemas.microsoft.com/office/drawing/2017/decorative" val="1"/>
              </a:ext>
            </a:extLst>
          </p:cNvPr>
          <p:cNvSpPr>
            <a:spLocks/>
          </p:cNvSpPr>
          <p:nvPr/>
        </p:nvSpPr>
        <p:spPr bwMode="auto">
          <a:xfrm>
            <a:off x="9008059" y="3819471"/>
            <a:ext cx="2592294" cy="2377440"/>
          </a:xfrm>
          <a:prstGeom prst="roundRect">
            <a:avLst>
              <a:gd name="adj" fmla="val 3200"/>
            </a:avLst>
          </a:pr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3" name="Rectangle: Rounded Corners 12">
            <a:extLst>
              <a:ext uri="{FF2B5EF4-FFF2-40B4-BE49-F238E27FC236}">
                <a16:creationId xmlns:a16="http://schemas.microsoft.com/office/drawing/2014/main" id="{2FA7024F-0CD3-FECC-6104-F3176978E56A}"/>
              </a:ext>
              <a:ext uri="{C183D7F6-B498-43B3-948B-1728B52AA6E4}">
                <adec:decorative xmlns:adec="http://schemas.microsoft.com/office/drawing/2017/decorative" val="1"/>
              </a:ext>
            </a:extLst>
          </p:cNvPr>
          <p:cNvSpPr/>
          <p:nvPr/>
        </p:nvSpPr>
        <p:spPr bwMode="auto">
          <a:xfrm>
            <a:off x="1610784" y="3552438"/>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2" name="Rectangle: Rounded Corners 31">
            <a:extLst>
              <a:ext uri="{FF2B5EF4-FFF2-40B4-BE49-F238E27FC236}">
                <a16:creationId xmlns:a16="http://schemas.microsoft.com/office/drawing/2014/main" id="{D282297B-AF56-D25F-F984-1B91C7D678D0}"/>
              </a:ext>
              <a:ext uri="{C183D7F6-B498-43B3-948B-1728B52AA6E4}">
                <adec:decorative xmlns:adec="http://schemas.microsoft.com/office/drawing/2017/decorative" val="1"/>
              </a:ext>
            </a:extLst>
          </p:cNvPr>
          <p:cNvSpPr/>
          <p:nvPr/>
        </p:nvSpPr>
        <p:spPr bwMode="auto">
          <a:xfrm>
            <a:off x="4411314" y="3552438"/>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3" name="Rectangle: Rounded Corners 32">
            <a:extLst>
              <a:ext uri="{FF2B5EF4-FFF2-40B4-BE49-F238E27FC236}">
                <a16:creationId xmlns:a16="http://schemas.microsoft.com/office/drawing/2014/main" id="{DE7DD4F9-3CB2-A9DF-50CB-6381438C5955}"/>
              </a:ext>
              <a:ext uri="{C183D7F6-B498-43B3-948B-1728B52AA6E4}">
                <adec:decorative xmlns:adec="http://schemas.microsoft.com/office/drawing/2017/decorative" val="1"/>
              </a:ext>
            </a:extLst>
          </p:cNvPr>
          <p:cNvSpPr/>
          <p:nvPr/>
        </p:nvSpPr>
        <p:spPr bwMode="auto">
          <a:xfrm>
            <a:off x="7211844" y="3552438"/>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6" name="Rectangle: Rounded Corners 35">
            <a:extLst>
              <a:ext uri="{FF2B5EF4-FFF2-40B4-BE49-F238E27FC236}">
                <a16:creationId xmlns:a16="http://schemas.microsoft.com/office/drawing/2014/main" id="{1F253FD0-6AC4-F910-D6F5-DD56E8C2038D}"/>
              </a:ext>
              <a:ext uri="{C183D7F6-B498-43B3-948B-1728B52AA6E4}">
                <adec:decorative xmlns:adec="http://schemas.microsoft.com/office/drawing/2017/decorative" val="1"/>
              </a:ext>
            </a:extLst>
          </p:cNvPr>
          <p:cNvSpPr/>
          <p:nvPr/>
        </p:nvSpPr>
        <p:spPr bwMode="auto">
          <a:xfrm>
            <a:off x="10012375" y="3552438"/>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7" name="Rectangle: Rounded Corners 36">
            <a:extLst>
              <a:ext uri="{FF2B5EF4-FFF2-40B4-BE49-F238E27FC236}">
                <a16:creationId xmlns:a16="http://schemas.microsoft.com/office/drawing/2014/main" id="{77390D3F-25F3-AA2E-6134-1533AB398205}"/>
              </a:ext>
              <a:ext uri="{C183D7F6-B498-43B3-948B-1728B52AA6E4}">
                <adec:decorative xmlns:adec="http://schemas.microsoft.com/office/drawing/2017/decorative" val="1"/>
              </a:ext>
            </a:extLst>
          </p:cNvPr>
          <p:cNvSpPr/>
          <p:nvPr/>
        </p:nvSpPr>
        <p:spPr bwMode="auto">
          <a:xfrm>
            <a:off x="1610784" y="6172422"/>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8" name="Rectangle: Rounded Corners 37">
            <a:extLst>
              <a:ext uri="{FF2B5EF4-FFF2-40B4-BE49-F238E27FC236}">
                <a16:creationId xmlns:a16="http://schemas.microsoft.com/office/drawing/2014/main" id="{88BBB3DB-D163-995B-E6B9-F3A669C22542}"/>
              </a:ext>
              <a:ext uri="{C183D7F6-B498-43B3-948B-1728B52AA6E4}">
                <adec:decorative xmlns:adec="http://schemas.microsoft.com/office/drawing/2017/decorative" val="1"/>
              </a:ext>
            </a:extLst>
          </p:cNvPr>
          <p:cNvSpPr/>
          <p:nvPr/>
        </p:nvSpPr>
        <p:spPr bwMode="auto">
          <a:xfrm>
            <a:off x="4411314" y="6172422"/>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45" name="Rectangle: Rounded Corners 44">
            <a:extLst>
              <a:ext uri="{FF2B5EF4-FFF2-40B4-BE49-F238E27FC236}">
                <a16:creationId xmlns:a16="http://schemas.microsoft.com/office/drawing/2014/main" id="{71EC71C2-E23F-18D1-4A50-C4581F9BB8A2}"/>
              </a:ext>
              <a:ext uri="{C183D7F6-B498-43B3-948B-1728B52AA6E4}">
                <adec:decorative xmlns:adec="http://schemas.microsoft.com/office/drawing/2017/decorative" val="1"/>
              </a:ext>
            </a:extLst>
          </p:cNvPr>
          <p:cNvSpPr/>
          <p:nvPr/>
        </p:nvSpPr>
        <p:spPr bwMode="auto">
          <a:xfrm>
            <a:off x="7211844" y="6172422"/>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46" name="Rectangle: Rounded Corners 45">
            <a:extLst>
              <a:ext uri="{FF2B5EF4-FFF2-40B4-BE49-F238E27FC236}">
                <a16:creationId xmlns:a16="http://schemas.microsoft.com/office/drawing/2014/main" id="{3691EDA9-28A7-4EA1-F04C-514EC8949F2B}"/>
              </a:ext>
              <a:ext uri="{C183D7F6-B498-43B3-948B-1728B52AA6E4}">
                <adec:decorative xmlns:adec="http://schemas.microsoft.com/office/drawing/2017/decorative" val="1"/>
              </a:ext>
            </a:extLst>
          </p:cNvPr>
          <p:cNvSpPr/>
          <p:nvPr/>
        </p:nvSpPr>
        <p:spPr bwMode="auto">
          <a:xfrm>
            <a:off x="10012375" y="6172422"/>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20" name="Title 1">
            <a:extLst>
              <a:ext uri="{FF2B5EF4-FFF2-40B4-BE49-F238E27FC236}">
                <a16:creationId xmlns:a16="http://schemas.microsoft.com/office/drawing/2014/main" id="{22CC5EBC-E533-938A-0DBB-CE1AC0E7B98F}"/>
              </a:ext>
            </a:extLst>
          </p:cNvPr>
          <p:cNvSpPr txBox="1">
            <a:spLocks noGrp="1"/>
          </p:cNvSpPr>
          <p:nvPr>
            <p:ph type="title" idx="4294967295"/>
          </p:nvPr>
        </p:nvSpPr>
        <p:spPr>
          <a:xfrm>
            <a:off x="605254"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a:ln>
                  <a:noFill/>
                </a:ln>
                <a:solidFill>
                  <a:schemeClr val="tx1"/>
                </a:solidFill>
                <a:effectLst/>
                <a:uLnTx/>
                <a:uFillTx/>
                <a:latin typeface="+mj-lt"/>
                <a:ea typeface="+mn-ea"/>
                <a:cs typeface="Segoe UI Semibold" panose="020B0702040204020203" pitchFamily="34" charset="0"/>
              </a:rPr>
              <a:t>Key </a:t>
            </a:r>
            <a:r>
              <a:rPr kumimoji="0" lang="en-US" sz="3600" b="0" i="0" u="none" strike="noStrike" kern="1200" cap="none" spc="-100" normalizeH="0" baseline="0" noProof="0" dirty="0" err="1">
                <a:ln>
                  <a:noFill/>
                </a:ln>
                <a:solidFill>
                  <a:schemeClr val="tx1"/>
                </a:solidFill>
                <a:effectLst/>
                <a:uLnTx/>
                <a:uFillTx/>
                <a:latin typeface="+mj-lt"/>
                <a:ea typeface="+mn-ea"/>
                <a:cs typeface="Segoe UI Semibold" panose="020B0702040204020203" pitchFamily="34" charset="0"/>
              </a:rPr>
              <a:t>GenAI</a:t>
            </a:r>
            <a:r>
              <a:rPr kumimoji="0" lang="en-US" sz="3600" b="0" i="0" u="none" strike="noStrike" kern="1200" cap="none" spc="-100" normalizeH="0" baseline="0" noProof="0" dirty="0">
                <a:ln>
                  <a:noFill/>
                </a:ln>
                <a:solidFill>
                  <a:schemeClr val="tx1"/>
                </a:solidFill>
                <a:effectLst/>
                <a:uLnTx/>
                <a:uFillTx/>
                <a:latin typeface="+mj-lt"/>
                <a:ea typeface="+mn-ea"/>
                <a:cs typeface="Segoe UI Semibold" panose="020B0702040204020203" pitchFamily="34" charset="0"/>
              </a:rPr>
              <a:t> Use Cases </a:t>
            </a:r>
            <a:r>
              <a:rPr kumimoji="0" lang="en-US" sz="3600" b="0" i="0" u="none" strike="noStrike" kern="1200" cap="none" spc="-10" normalizeH="0" baseline="0" noProof="0" dirty="0">
                <a:ln w="3175">
                  <a:noFill/>
                </a:ln>
                <a:solidFill>
                  <a:schemeClr val="accent1"/>
                </a:solidFill>
                <a:effectLst/>
                <a:uLnTx/>
                <a:uFillTx/>
                <a:latin typeface="+mj-lt"/>
                <a:ea typeface="+mn-ea"/>
              </a:rPr>
              <a:t>by</a:t>
            </a:r>
            <a:r>
              <a:rPr kumimoji="0" lang="en-US" sz="3600" b="0" i="0" u="none" strike="noStrike" kern="1200" cap="none" spc="-10" normalizeH="0" noProof="0" dirty="0">
                <a:ln w="3175">
                  <a:noFill/>
                </a:ln>
                <a:solidFill>
                  <a:schemeClr val="accent1"/>
                </a:solidFill>
                <a:effectLst/>
                <a:uLnTx/>
                <a:uFillTx/>
                <a:latin typeface="+mj-lt"/>
                <a:ea typeface="+mn-ea"/>
              </a:rPr>
              <a:t> </a:t>
            </a:r>
            <a:r>
              <a:rPr kumimoji="0" lang="en-US" sz="3600" b="0" i="0" u="none" strike="noStrike" kern="1200" cap="none" spc="-10" normalizeH="0" baseline="0" noProof="0" dirty="0">
                <a:ln w="3175">
                  <a:noFill/>
                </a:ln>
                <a:solidFill>
                  <a:schemeClr val="accent1"/>
                </a:solidFill>
                <a:effectLst/>
                <a:uLnTx/>
                <a:uFillTx/>
                <a:latin typeface="+mj-lt"/>
                <a:ea typeface="+mn-ea"/>
              </a:rPr>
              <a:t>Function</a:t>
            </a:r>
          </a:p>
        </p:txBody>
      </p:sp>
      <p:sp>
        <p:nvSpPr>
          <p:cNvPr id="6" name="Rounded Rectangle 18" descr="Announcing&#10;">
            <a:extLst>
              <a:ext uri="{FF2B5EF4-FFF2-40B4-BE49-F238E27FC236}">
                <a16:creationId xmlns:a16="http://schemas.microsoft.com/office/drawing/2014/main" id="{58C8D26C-286E-E562-3169-1C79D9C9A044}"/>
              </a:ext>
            </a:extLst>
          </p:cNvPr>
          <p:cNvSpPr txBox="1">
            <a:spLocks/>
          </p:cNvSpPr>
          <p:nvPr/>
        </p:nvSpPr>
        <p:spPr bwMode="auto">
          <a:xfrm>
            <a:off x="727824" y="1358383"/>
            <a:ext cx="2349583"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solidFill>
                  <a:srgbClr val="702573"/>
                </a:solidFill>
                <a:effectLst/>
                <a:uLnTx/>
                <a:uFillTx/>
                <a:latin typeface="Segoe Sans Display Semibold"/>
                <a:ea typeface="+mn-ea"/>
                <a:cs typeface="Segoe UI" pitchFamily="34" charset="0"/>
              </a:rPr>
              <a:t>CEO/Leadership</a:t>
            </a:r>
          </a:p>
        </p:txBody>
      </p:sp>
      <p:sp>
        <p:nvSpPr>
          <p:cNvPr id="7" name="Rectangle 6">
            <a:extLst>
              <a:ext uri="{FF2B5EF4-FFF2-40B4-BE49-F238E27FC236}">
                <a16:creationId xmlns:a16="http://schemas.microsoft.com/office/drawing/2014/main" id="{0CE93D8A-BABB-CBC0-A2D5-18C84F22BA43}"/>
              </a:ext>
            </a:extLst>
          </p:cNvPr>
          <p:cNvSpPr/>
          <p:nvPr/>
        </p:nvSpPr>
        <p:spPr bwMode="auto">
          <a:xfrm>
            <a:off x="727824" y="1758379"/>
            <a:ext cx="2349583"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Create organization vision &amp; </a:t>
            </a:r>
            <a:b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b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5-year planning documents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Provide data-driven insights for strategic planning</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a:ea typeface="Segoe UI" pitchFamily="34" charset="0"/>
                <a:cs typeface="Segoe UI" pitchFamily="34" charset="0"/>
              </a:rPr>
              <a:t> </a:t>
            </a: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Crafting comprehensive policies across departments</a:t>
            </a:r>
          </a:p>
        </p:txBody>
      </p:sp>
      <p:sp>
        <p:nvSpPr>
          <p:cNvPr id="11" name="Rounded Rectangle 18" descr="Announcing&#10;">
            <a:extLst>
              <a:ext uri="{FF2B5EF4-FFF2-40B4-BE49-F238E27FC236}">
                <a16:creationId xmlns:a16="http://schemas.microsoft.com/office/drawing/2014/main" id="{FB51F984-4E12-4EC6-9B38-D13B9A6A50B8}"/>
              </a:ext>
            </a:extLst>
          </p:cNvPr>
          <p:cNvSpPr txBox="1">
            <a:spLocks/>
          </p:cNvSpPr>
          <p:nvPr/>
        </p:nvSpPr>
        <p:spPr bwMode="auto">
          <a:xfrm>
            <a:off x="3518436" y="1358383"/>
            <a:ext cx="2349427"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702573"/>
                </a:solidFill>
                <a:effectLst/>
                <a:uLnTx/>
                <a:uFillTx/>
                <a:latin typeface="Segoe Sans Display Semibold"/>
                <a:ea typeface="+mn-ea"/>
                <a:cs typeface="Segoe UI" pitchFamily="34" charset="0"/>
              </a:rPr>
              <a:t>Board</a:t>
            </a:r>
          </a:p>
        </p:txBody>
      </p:sp>
      <p:sp>
        <p:nvSpPr>
          <p:cNvPr id="12" name="Rectangle 11">
            <a:extLst>
              <a:ext uri="{FF2B5EF4-FFF2-40B4-BE49-F238E27FC236}">
                <a16:creationId xmlns:a16="http://schemas.microsoft.com/office/drawing/2014/main" id="{915BAA6F-0413-D3B8-2791-C0FD7ABC52E3}"/>
              </a:ext>
            </a:extLst>
          </p:cNvPr>
          <p:cNvSpPr/>
          <p:nvPr/>
        </p:nvSpPr>
        <p:spPr bwMode="auto">
          <a:xfrm>
            <a:off x="3518436" y="1758379"/>
            <a:ext cx="2349427"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Expediting compliance and auditing processes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Provide insightful, intuitive reporting across departments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Personalize communications to key stakeholders</a:t>
            </a:r>
          </a:p>
        </p:txBody>
      </p:sp>
      <p:sp>
        <p:nvSpPr>
          <p:cNvPr id="16" name="Rounded Rectangle 18" descr="Announcing&#10;">
            <a:extLst>
              <a:ext uri="{FF2B5EF4-FFF2-40B4-BE49-F238E27FC236}">
                <a16:creationId xmlns:a16="http://schemas.microsoft.com/office/drawing/2014/main" id="{3F792B58-0B1B-4523-2CD2-59CB436554E8}"/>
              </a:ext>
            </a:extLst>
          </p:cNvPr>
          <p:cNvSpPr txBox="1">
            <a:spLocks/>
          </p:cNvSpPr>
          <p:nvPr/>
        </p:nvSpPr>
        <p:spPr bwMode="auto">
          <a:xfrm>
            <a:off x="6322218" y="1358383"/>
            <a:ext cx="2357211"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702573"/>
                </a:solidFill>
                <a:effectLst/>
                <a:uLnTx/>
                <a:uFillTx/>
                <a:latin typeface="Segoe Sans Display Semibold"/>
                <a:ea typeface="+mn-ea"/>
                <a:cs typeface="Segoe UI" pitchFamily="34" charset="0"/>
              </a:rPr>
              <a:t>Program Delivery</a:t>
            </a:r>
          </a:p>
        </p:txBody>
      </p:sp>
      <p:sp>
        <p:nvSpPr>
          <p:cNvPr id="17" name="Rectangle 16">
            <a:extLst>
              <a:ext uri="{FF2B5EF4-FFF2-40B4-BE49-F238E27FC236}">
                <a16:creationId xmlns:a16="http://schemas.microsoft.com/office/drawing/2014/main" id="{FB0D39FE-9C33-DFF3-B918-B07DE383E2DF}"/>
              </a:ext>
            </a:extLst>
          </p:cNvPr>
          <p:cNvSpPr/>
          <p:nvPr/>
        </p:nvSpPr>
        <p:spPr bwMode="auto">
          <a:xfrm>
            <a:off x="6322218" y="1758379"/>
            <a:ext cx="2357211"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Communicate policies and draft job descriptions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Create stunning training materials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 Easily respond to beneficiary or staff emails</a:t>
            </a:r>
            <a:endPar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35" name="Rounded Rectangle 18" descr="Announcing&#10;">
            <a:extLst>
              <a:ext uri="{FF2B5EF4-FFF2-40B4-BE49-F238E27FC236}">
                <a16:creationId xmlns:a16="http://schemas.microsoft.com/office/drawing/2014/main" id="{B0AA9E37-3D66-C5E4-4189-5FA758E960D3}"/>
              </a:ext>
            </a:extLst>
          </p:cNvPr>
          <p:cNvSpPr txBox="1">
            <a:spLocks/>
          </p:cNvSpPr>
          <p:nvPr/>
        </p:nvSpPr>
        <p:spPr bwMode="auto">
          <a:xfrm>
            <a:off x="9125601" y="1358383"/>
            <a:ext cx="2357211"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702573"/>
                </a:solidFill>
                <a:effectLst/>
                <a:uLnTx/>
                <a:uFillTx/>
                <a:latin typeface="Segoe Sans Display Semibold"/>
                <a:ea typeface="+mn-ea"/>
                <a:cs typeface="Segoe UI" pitchFamily="34" charset="0"/>
              </a:rPr>
              <a:t>Fundraising</a:t>
            </a:r>
          </a:p>
        </p:txBody>
      </p:sp>
      <p:sp>
        <p:nvSpPr>
          <p:cNvPr id="34" name="Rectangle 33">
            <a:extLst>
              <a:ext uri="{FF2B5EF4-FFF2-40B4-BE49-F238E27FC236}">
                <a16:creationId xmlns:a16="http://schemas.microsoft.com/office/drawing/2014/main" id="{682C1344-85EB-1404-9E29-EF4D7170D960}"/>
              </a:ext>
            </a:extLst>
          </p:cNvPr>
          <p:cNvSpPr/>
          <p:nvPr/>
        </p:nvSpPr>
        <p:spPr bwMode="auto">
          <a:xfrm>
            <a:off x="9125601" y="1758379"/>
            <a:ext cx="2357211" cy="16927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Have better donor conversations and boost </a:t>
            </a:r>
            <a:b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b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major gifts </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Create donor presentations and proposals </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Analyze donor data from previous quarters</a:t>
            </a:r>
          </a:p>
        </p:txBody>
      </p:sp>
      <p:sp>
        <p:nvSpPr>
          <p:cNvPr id="27" name="Rounded Rectangle 18" descr="Announcing&#10;">
            <a:extLst>
              <a:ext uri="{FF2B5EF4-FFF2-40B4-BE49-F238E27FC236}">
                <a16:creationId xmlns:a16="http://schemas.microsoft.com/office/drawing/2014/main" id="{42E1369D-59D8-BB86-124F-BBD0A00100D5}"/>
              </a:ext>
            </a:extLst>
          </p:cNvPr>
          <p:cNvSpPr txBox="1">
            <a:spLocks/>
          </p:cNvSpPr>
          <p:nvPr/>
        </p:nvSpPr>
        <p:spPr bwMode="auto">
          <a:xfrm>
            <a:off x="725978" y="4009845"/>
            <a:ext cx="2353274"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solidFill>
                  <a:srgbClr val="702573"/>
                </a:solidFill>
                <a:effectLst/>
                <a:uLnTx/>
                <a:uFillTx/>
                <a:latin typeface="Segoe Sans Display Semibold"/>
                <a:ea typeface="+mn-ea"/>
                <a:cs typeface="Segoe UI" pitchFamily="34" charset="0"/>
              </a:rPr>
              <a:t>Marketing</a:t>
            </a:r>
          </a:p>
        </p:txBody>
      </p:sp>
      <p:sp>
        <p:nvSpPr>
          <p:cNvPr id="28" name="Rectangle 27">
            <a:extLst>
              <a:ext uri="{FF2B5EF4-FFF2-40B4-BE49-F238E27FC236}">
                <a16:creationId xmlns:a16="http://schemas.microsoft.com/office/drawing/2014/main" id="{12FB918F-42CF-242D-1E39-DDD39BFF9D08}"/>
              </a:ext>
            </a:extLst>
          </p:cNvPr>
          <p:cNvSpPr/>
          <p:nvPr/>
        </p:nvSpPr>
        <p:spPr bwMode="auto">
          <a:xfrm>
            <a:off x="725978" y="4436220"/>
            <a:ext cx="2353274"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Identify relevant market trends and segments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Create the first draft for a campaign</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Summarize campaign results with powerful visuals</a:t>
            </a:r>
          </a:p>
        </p:txBody>
      </p:sp>
      <p:sp>
        <p:nvSpPr>
          <p:cNvPr id="22" name="Rounded Rectangle 18" descr="Announcing&#10;">
            <a:extLst>
              <a:ext uri="{FF2B5EF4-FFF2-40B4-BE49-F238E27FC236}">
                <a16:creationId xmlns:a16="http://schemas.microsoft.com/office/drawing/2014/main" id="{FC49AFD0-53DD-8452-9109-5C56780BD1D5}"/>
              </a:ext>
            </a:extLst>
          </p:cNvPr>
          <p:cNvSpPr txBox="1">
            <a:spLocks/>
          </p:cNvSpPr>
          <p:nvPr/>
        </p:nvSpPr>
        <p:spPr bwMode="auto">
          <a:xfrm>
            <a:off x="3521417" y="4009845"/>
            <a:ext cx="2343465"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702573"/>
                </a:solidFill>
                <a:effectLst/>
                <a:uLnTx/>
                <a:uFillTx/>
                <a:latin typeface="Segoe Sans Display Semibold"/>
                <a:ea typeface="+mn-ea"/>
                <a:cs typeface="Segoe UI" pitchFamily="34" charset="0"/>
              </a:rPr>
              <a:t>Operations &amp; Finance</a:t>
            </a:r>
          </a:p>
        </p:txBody>
      </p:sp>
      <p:sp>
        <p:nvSpPr>
          <p:cNvPr id="23" name="Rectangle 22">
            <a:extLst>
              <a:ext uri="{FF2B5EF4-FFF2-40B4-BE49-F238E27FC236}">
                <a16:creationId xmlns:a16="http://schemas.microsoft.com/office/drawing/2014/main" id="{6728983A-F4FC-5C96-4D6B-4BF1DCE8E360}"/>
              </a:ext>
            </a:extLst>
          </p:cNvPr>
          <p:cNvSpPr/>
          <p:nvPr/>
        </p:nvSpPr>
        <p:spPr bwMode="auto">
          <a:xfrm>
            <a:off x="3521417" y="4436220"/>
            <a:ext cx="2343465"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Simplify financial reporting and planning</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Identify performance improvements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Report metrics using </a:t>
            </a:r>
            <a:b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b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professional charts </a:t>
            </a:r>
          </a:p>
        </p:txBody>
      </p:sp>
      <p:sp>
        <p:nvSpPr>
          <p:cNvPr id="24" name="Rounded Rectangle 18" descr="Announcing&#10;">
            <a:extLst>
              <a:ext uri="{FF2B5EF4-FFF2-40B4-BE49-F238E27FC236}">
                <a16:creationId xmlns:a16="http://schemas.microsoft.com/office/drawing/2014/main" id="{D90A8340-1BD5-AEC8-ECC2-FD41BECEB5F6}"/>
              </a:ext>
            </a:extLst>
          </p:cNvPr>
          <p:cNvSpPr txBox="1">
            <a:spLocks/>
          </p:cNvSpPr>
          <p:nvPr/>
        </p:nvSpPr>
        <p:spPr bwMode="auto">
          <a:xfrm>
            <a:off x="6329168" y="4009845"/>
            <a:ext cx="2343310"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702573"/>
                </a:solidFill>
                <a:effectLst/>
                <a:uLnTx/>
                <a:uFillTx/>
                <a:latin typeface="Segoe Sans Display Semibold"/>
                <a:ea typeface="+mn-ea"/>
                <a:cs typeface="Segoe UI" pitchFamily="34" charset="0"/>
              </a:rPr>
              <a:t>IT &amp; Security</a:t>
            </a:r>
          </a:p>
        </p:txBody>
      </p:sp>
      <p:sp>
        <p:nvSpPr>
          <p:cNvPr id="49" name="Rectangle 48">
            <a:extLst>
              <a:ext uri="{FF2B5EF4-FFF2-40B4-BE49-F238E27FC236}">
                <a16:creationId xmlns:a16="http://schemas.microsoft.com/office/drawing/2014/main" id="{05F622A2-0540-1F7C-FAFF-79CCCEE0F0AF}"/>
              </a:ext>
            </a:extLst>
          </p:cNvPr>
          <p:cNvSpPr/>
          <p:nvPr/>
        </p:nvSpPr>
        <p:spPr bwMode="auto">
          <a:xfrm>
            <a:off x="6364270" y="4436220"/>
            <a:ext cx="2273106"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Create a project plan for a product roll-out</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Stay up to date on various project calls and chats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Identify patterns in data and solve issues faster</a:t>
            </a:r>
          </a:p>
        </p:txBody>
      </p:sp>
      <p:sp>
        <p:nvSpPr>
          <p:cNvPr id="30" name="Rounded Rectangle 18" descr="Announcing&#10;">
            <a:extLst>
              <a:ext uri="{FF2B5EF4-FFF2-40B4-BE49-F238E27FC236}">
                <a16:creationId xmlns:a16="http://schemas.microsoft.com/office/drawing/2014/main" id="{847A8224-2674-CE3B-80CA-D19AD86A12E2}"/>
              </a:ext>
            </a:extLst>
          </p:cNvPr>
          <p:cNvSpPr txBox="1">
            <a:spLocks/>
          </p:cNvSpPr>
          <p:nvPr/>
        </p:nvSpPr>
        <p:spPr bwMode="auto">
          <a:xfrm>
            <a:off x="9036172" y="4009845"/>
            <a:ext cx="2536068" cy="310854"/>
          </a:xfrm>
          <a:prstGeom prst="rect">
            <a:avLst/>
          </a:prstGeom>
          <a:noFill/>
          <a:ln>
            <a:noFill/>
            <a:prstDash/>
          </a:ln>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solidFill>
                  <a:srgbClr val="702573"/>
                </a:solidFill>
                <a:effectLst/>
                <a:uLnTx/>
                <a:uFillTx/>
                <a:latin typeface="Segoe Sans Display Semibold"/>
                <a:ea typeface="+mn-ea"/>
                <a:cs typeface="Segoe UI" pitchFamily="34" charset="0"/>
              </a:rPr>
              <a:t>Volunteer Management</a:t>
            </a:r>
          </a:p>
        </p:txBody>
      </p:sp>
      <p:sp>
        <p:nvSpPr>
          <p:cNvPr id="50" name="Rectangle 49">
            <a:extLst>
              <a:ext uri="{FF2B5EF4-FFF2-40B4-BE49-F238E27FC236}">
                <a16:creationId xmlns:a16="http://schemas.microsoft.com/office/drawing/2014/main" id="{9E0154AC-03BE-F6E9-3E63-134907065B7B}"/>
              </a:ext>
            </a:extLst>
          </p:cNvPr>
          <p:cNvSpPr/>
          <p:nvPr/>
        </p:nvSpPr>
        <p:spPr bwMode="auto">
          <a:xfrm>
            <a:off x="9167653" y="4436220"/>
            <a:ext cx="2273106" cy="15081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Effective volunteer community engagement and communications</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Speed up volunteer recruitment</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UI"/>
                <a:ea typeface="Segoe UI" pitchFamily="34" charset="0"/>
                <a:cs typeface="Segoe UI" pitchFamily="34" charset="0"/>
              </a:rPr>
              <a:t>Streamline community training</a:t>
            </a:r>
          </a:p>
        </p:txBody>
      </p:sp>
      <p:sp>
        <p:nvSpPr>
          <p:cNvPr id="2" name="TextBox 1">
            <a:extLst>
              <a:ext uri="{FF2B5EF4-FFF2-40B4-BE49-F238E27FC236}">
                <a16:creationId xmlns:a16="http://schemas.microsoft.com/office/drawing/2014/main" id="{9126430F-6B41-0CCF-3FF0-07BF41C322B6}"/>
              </a:ext>
            </a:extLst>
          </p:cNvPr>
          <p:cNvSpPr txBox="1"/>
          <p:nvPr/>
        </p:nvSpPr>
        <p:spPr>
          <a:xfrm>
            <a:off x="588263" y="6388045"/>
            <a:ext cx="4969163"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Source: AI Nonprofits Research – Intentional Futures November 2023</a:t>
            </a:r>
          </a:p>
        </p:txBody>
      </p:sp>
    </p:spTree>
    <p:extLst>
      <p:ext uri="{BB962C8B-B14F-4D97-AF65-F5344CB8AC3E}">
        <p14:creationId xmlns:p14="http://schemas.microsoft.com/office/powerpoint/2010/main" val="1575573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2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362232" y="1397499"/>
            <a:ext cx="7758903" cy="677108"/>
          </a:xfrm>
        </p:spPr>
        <p:txBody>
          <a:bodyPr/>
          <a:lstStyle/>
          <a:p>
            <a:r>
              <a:rPr lang="en-US" sz="4400" dirty="0">
                <a:gradFill>
                  <a:gsLst>
                    <a:gs pos="0">
                      <a:schemeClr val="tx1"/>
                    </a:gs>
                    <a:gs pos="100000">
                      <a:schemeClr val="tx1"/>
                    </a:gs>
                  </a:gsLst>
                  <a:lin ang="5400000" scaled="1"/>
                </a:gradFill>
                <a:cs typeface="Segoe UI"/>
              </a:rPr>
              <a:t>Copilot</a:t>
            </a:r>
          </a:p>
        </p:txBody>
      </p:sp>
    </p:spTree>
    <p:extLst>
      <p:ext uri="{BB962C8B-B14F-4D97-AF65-F5344CB8AC3E}">
        <p14:creationId xmlns:p14="http://schemas.microsoft.com/office/powerpoint/2010/main" val="50902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359E-C131-7F2E-307F-9F6563226C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6826654-6E3C-E14C-B936-7CECEC145278}"/>
              </a:ext>
            </a:extLst>
          </p:cNvPr>
          <p:cNvSpPr txBox="1">
            <a:spLocks noGrp="1"/>
          </p:cNvSpPr>
          <p:nvPr>
            <p:ph type="title" idx="4294967295"/>
          </p:nvPr>
        </p:nvSpPr>
        <p:spPr>
          <a:xfrm>
            <a:off x="372602" y="19840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a:defRPr/>
            </a:pPr>
            <a:r>
              <a:rPr lang="en-CA">
                <a:gradFill>
                  <a:gsLst>
                    <a:gs pos="0">
                      <a:srgbClr val="C03BC4"/>
                    </a:gs>
                    <a:gs pos="35000">
                      <a:srgbClr val="0078D4"/>
                    </a:gs>
                  </a:gsLst>
                  <a:path path="circle">
                    <a:fillToRect l="100000" t="100000"/>
                  </a:path>
                </a:gradFill>
                <a:cs typeface="Segoe UI"/>
              </a:rPr>
              <a:t>Top 10 to "Try First"</a:t>
            </a:r>
            <a:endParaRPr lang="en-CA" sz="3200" b="0" i="0" u="none" strike="noStrike" kern="1200" cap="none" spc="-50" normalizeH="0" baseline="0" noProof="0">
              <a:ln w="3175">
                <a:noFill/>
              </a:ln>
              <a:gradFill>
                <a:gsLst>
                  <a:gs pos="0">
                    <a:srgbClr val="C03BC4"/>
                  </a:gs>
                  <a:gs pos="35000">
                    <a:srgbClr val="0078D4"/>
                  </a:gs>
                </a:gsLst>
                <a:path path="circle">
                  <a:fillToRect l="100000" t="100000"/>
                </a:path>
              </a:gradFill>
              <a:effectLst/>
              <a:uLnTx/>
              <a:uFillTx/>
              <a:latin typeface="+mj-lt"/>
              <a:cs typeface="Segoe UI" pitchFamily="34" charset="0"/>
            </a:endParaRPr>
          </a:p>
        </p:txBody>
      </p:sp>
      <p:sp>
        <p:nvSpPr>
          <p:cNvPr id="2" name="Title 34">
            <a:extLst>
              <a:ext uri="{FF2B5EF4-FFF2-40B4-BE49-F238E27FC236}">
                <a16:creationId xmlns:a16="http://schemas.microsoft.com/office/drawing/2014/main" id="{B02DF53D-75C1-7267-E29F-5E666815830B}"/>
              </a:ext>
            </a:extLst>
          </p:cNvPr>
          <p:cNvSpPr>
            <a:spLocks noGrp="1"/>
          </p:cNvSpPr>
          <p:nvPr/>
        </p:nvSpPr>
        <p:spPr>
          <a:xfrm>
            <a:off x="367499" y="684381"/>
            <a:ext cx="10594360" cy="430212"/>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400">
                <a:latin typeface="Segoe UI Semilight"/>
                <a:cs typeface="Segoe UI"/>
              </a:rPr>
              <a:t>with Microsoft 365 Copilot</a:t>
            </a:r>
            <a:br>
              <a:rPr lang="en-US" sz="2400">
                <a:latin typeface="Segoe UI Semilight"/>
              </a:rPr>
            </a:br>
            <a:r>
              <a:rPr lang="en-US" sz="1600">
                <a:latin typeface="Segoe UI Semilight"/>
                <a:cs typeface="Segoe UI"/>
              </a:rPr>
              <a:t>Foundational skills for new users</a:t>
            </a:r>
            <a:endParaRPr lang="en-US">
              <a:latin typeface="Segoe UI Semilight"/>
            </a:endParaRPr>
          </a:p>
        </p:txBody>
      </p:sp>
      <p:grpSp>
        <p:nvGrpSpPr>
          <p:cNvPr id="3" name="Group 2">
            <a:extLst>
              <a:ext uri="{FF2B5EF4-FFF2-40B4-BE49-F238E27FC236}">
                <a16:creationId xmlns:a16="http://schemas.microsoft.com/office/drawing/2014/main" id="{ECD28763-B1AC-1368-353F-E3CB9EC79183}"/>
              </a:ext>
              <a:ext uri="{C183D7F6-B498-43B3-948B-1728B52AA6E4}">
                <adec:decorative xmlns:adec="http://schemas.microsoft.com/office/drawing/2017/decorative" val="1"/>
              </a:ext>
            </a:extLst>
          </p:cNvPr>
          <p:cNvGrpSpPr/>
          <p:nvPr/>
        </p:nvGrpSpPr>
        <p:grpSpPr>
          <a:xfrm>
            <a:off x="505272" y="1463713"/>
            <a:ext cx="2153223" cy="2221428"/>
            <a:chOff x="505272" y="1463713"/>
            <a:chExt cx="2153223" cy="2221428"/>
          </a:xfrm>
        </p:grpSpPr>
        <p:sp>
          <p:nvSpPr>
            <p:cNvPr id="111" name="Rounded Rectangle 1">
              <a:extLst>
                <a:ext uri="{FF2B5EF4-FFF2-40B4-BE49-F238E27FC236}">
                  <a16:creationId xmlns:a16="http://schemas.microsoft.com/office/drawing/2014/main" id="{467BA974-1497-4303-B382-E2DB38E2159A}"/>
                </a:ext>
                <a:ext uri="{C183D7F6-B498-43B3-948B-1728B52AA6E4}">
                  <adec:decorative xmlns:adec="http://schemas.microsoft.com/office/drawing/2017/decorative" val="1"/>
                </a:ext>
              </a:extLst>
            </p:cNvPr>
            <p:cNvSpPr/>
            <p:nvPr/>
          </p:nvSpPr>
          <p:spPr bwMode="auto">
            <a:xfrm>
              <a:off x="505272"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2" name="TextBox 19">
              <a:extLst>
                <a:ext uri="{FF2B5EF4-FFF2-40B4-BE49-F238E27FC236}">
                  <a16:creationId xmlns:a16="http://schemas.microsoft.com/office/drawing/2014/main" id="{CA0061FF-C03E-4519-E536-291D72ABBD39}"/>
                </a:ext>
              </a:extLst>
            </p:cNvPr>
            <p:cNvSpPr txBox="1"/>
            <p:nvPr/>
          </p:nvSpPr>
          <p:spPr>
            <a:xfrm>
              <a:off x="626192" y="1957766"/>
              <a:ext cx="1922209" cy="11387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14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t>Recap a meeting</a:t>
              </a:r>
              <a:br>
                <a:rPr kumimoji="0" lang="en-US" sz="14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br>
              <a:r>
                <a:rPr kumimoji="0" lang="en-US" sz="14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t> </a:t>
              </a:r>
              <a:r>
                <a:rPr kumimoji="0" lang="en-US" sz="1000" b="0" i="0" u="none" strike="noStrike" kern="1200" cap="none" spc="0" normalizeH="0" baseline="0" noProof="0">
                  <a:ln>
                    <a:noFill/>
                  </a:ln>
                  <a:solidFill>
                    <a:prstClr val="black"/>
                  </a:solidFill>
                  <a:effectLst/>
                  <a:uLnTx/>
                  <a:uFillTx/>
                  <a:latin typeface="Segoe UI"/>
                  <a:ea typeface="+mn-ea"/>
                  <a:cs typeface="+mn-cs"/>
                </a:rPr>
                <a:t>– let Copilot keep track of key topics and action items so you can stay focused during the meeting and avoid listening to the recording after.</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113" name="TextBox 1">
              <a:extLst>
                <a:ext uri="{FF2B5EF4-FFF2-40B4-BE49-F238E27FC236}">
                  <a16:creationId xmlns:a16="http://schemas.microsoft.com/office/drawing/2014/main" id="{5B08E05C-BE0D-52CA-782B-380E390B8A4F}"/>
                </a:ext>
              </a:extLst>
            </p:cNvPr>
            <p:cNvSpPr txBox="1"/>
            <p:nvPr/>
          </p:nvSpPr>
          <p:spPr>
            <a:xfrm>
              <a:off x="2267041"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1</a:t>
              </a:r>
            </a:p>
          </p:txBody>
        </p:sp>
        <p:pic>
          <p:nvPicPr>
            <p:cNvPr id="114" name="Picture 113" descr="A logo of a company&#10;&#10;Description automatically generated">
              <a:extLst>
                <a:ext uri="{FF2B5EF4-FFF2-40B4-BE49-F238E27FC236}">
                  <a16:creationId xmlns:a16="http://schemas.microsoft.com/office/drawing/2014/main" id="{63694008-E2E7-3E0A-17BD-339FF1E3A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684" y="1612148"/>
              <a:ext cx="318387" cy="296130"/>
            </a:xfrm>
            <a:prstGeom prst="rect">
              <a:avLst/>
            </a:prstGeom>
          </p:spPr>
        </p:pic>
        <p:sp>
          <p:nvSpPr>
            <p:cNvPr id="115" name="TextBox 37">
              <a:extLst>
                <a:ext uri="{FF2B5EF4-FFF2-40B4-BE49-F238E27FC236}">
                  <a16:creationId xmlns:a16="http://schemas.microsoft.com/office/drawing/2014/main" id="{0EF18A96-1FFA-FA21-4986-DCF32877E958}"/>
                </a:ext>
              </a:extLst>
            </p:cNvPr>
            <p:cNvSpPr txBox="1"/>
            <p:nvPr/>
          </p:nvSpPr>
          <p:spPr>
            <a:xfrm>
              <a:off x="827732" y="3171742"/>
              <a:ext cx="1549719"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with notes and action items from</a:t>
              </a:r>
              <a:r>
                <a:rPr kumimoji="0" lang="en-US" sz="800" b="0" i="0" u="none" strike="noStrike" kern="1200" cap="none" spc="0" normalizeH="0" baseline="0" noProof="0">
                  <a:ln>
                    <a:noFill/>
                  </a:ln>
                  <a:solidFill>
                    <a:schemeClr val="accent1"/>
                  </a:solidFill>
                  <a:effectLst/>
                  <a:uLnTx/>
                  <a:uFillTx/>
                  <a:latin typeface="Segoe UI"/>
                  <a:ea typeface="+mn-ea"/>
                  <a:cs typeface="+mn-cs"/>
                </a:rPr>
                <a:t> meeting</a:t>
              </a:r>
              <a:endParaRPr kumimoji="0" lang="en-US" sz="1050" b="0" i="0" u="none" strike="noStrike" kern="1200" cap="none" spc="0" normalizeH="0" baseline="0" noProof="0">
                <a:ln>
                  <a:noFill/>
                </a:ln>
                <a:solidFill>
                  <a:schemeClr val="accent1"/>
                </a:solidFill>
                <a:effectLst/>
                <a:uLnTx/>
                <a:uFillTx/>
                <a:latin typeface="Segoe UI"/>
                <a:ea typeface="+mn-ea"/>
                <a:cs typeface="+mn-cs"/>
              </a:endParaRPr>
            </a:p>
          </p:txBody>
        </p:sp>
        <p:pic>
          <p:nvPicPr>
            <p:cNvPr id="116" name="Graphic 38">
              <a:extLst>
                <a:ext uri="{FF2B5EF4-FFF2-40B4-BE49-F238E27FC236}">
                  <a16:creationId xmlns:a16="http://schemas.microsoft.com/office/drawing/2014/main" id="{FA3A722B-15AA-8D84-D0C0-43885B7AD6C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0506" y="3201363"/>
              <a:ext cx="163426" cy="163426"/>
            </a:xfrm>
            <a:prstGeom prst="rect">
              <a:avLst/>
            </a:prstGeom>
          </p:spPr>
        </p:pic>
      </p:grpSp>
      <p:grpSp>
        <p:nvGrpSpPr>
          <p:cNvPr id="46" name="Group 45">
            <a:extLst>
              <a:ext uri="{FF2B5EF4-FFF2-40B4-BE49-F238E27FC236}">
                <a16:creationId xmlns:a16="http://schemas.microsoft.com/office/drawing/2014/main" id="{1CE926CF-0683-E4DD-4CC9-0954FE4E5984}"/>
              </a:ext>
              <a:ext uri="{C183D7F6-B498-43B3-948B-1728B52AA6E4}">
                <adec:decorative xmlns:adec="http://schemas.microsoft.com/office/drawing/2017/decorative" val="1"/>
              </a:ext>
            </a:extLst>
          </p:cNvPr>
          <p:cNvGrpSpPr/>
          <p:nvPr/>
        </p:nvGrpSpPr>
        <p:grpSpPr>
          <a:xfrm>
            <a:off x="2766319" y="1463713"/>
            <a:ext cx="2153223" cy="2221428"/>
            <a:chOff x="2766319" y="1463713"/>
            <a:chExt cx="2153223" cy="2221428"/>
          </a:xfrm>
        </p:grpSpPr>
        <p:sp>
          <p:nvSpPr>
            <p:cNvPr id="105" name="Rounded Rectangle 1">
              <a:extLst>
                <a:ext uri="{FF2B5EF4-FFF2-40B4-BE49-F238E27FC236}">
                  <a16:creationId xmlns:a16="http://schemas.microsoft.com/office/drawing/2014/main" id="{F8C84E07-CECD-6B3A-D5AF-17A2F72EE594}"/>
                </a:ext>
                <a:ext uri="{C183D7F6-B498-43B3-948B-1728B52AA6E4}">
                  <adec:decorative xmlns:adec="http://schemas.microsoft.com/office/drawing/2017/decorative" val="1"/>
                </a:ext>
              </a:extLst>
            </p:cNvPr>
            <p:cNvSpPr/>
            <p:nvPr/>
          </p:nvSpPr>
          <p:spPr bwMode="auto">
            <a:xfrm>
              <a:off x="2766319"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6" name="TextBox 45">
              <a:extLst>
                <a:ext uri="{FF2B5EF4-FFF2-40B4-BE49-F238E27FC236}">
                  <a16:creationId xmlns:a16="http://schemas.microsoft.com/office/drawing/2014/main" id="{CE3B50AB-6AAB-4A97-1E5B-44F7543AEC55}"/>
                </a:ext>
              </a:extLst>
            </p:cNvPr>
            <p:cNvSpPr txBox="1"/>
            <p:nvPr/>
          </p:nvSpPr>
          <p:spPr>
            <a:xfrm>
              <a:off x="2887239" y="1957766"/>
              <a:ext cx="1859859" cy="88229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Summarize an </a:t>
              </a:r>
              <a:br>
                <a:rPr lang="en-US" sz="1400" b="1">
                  <a:solidFill>
                    <a:srgbClr val="8661C5"/>
                  </a:solidFill>
                  <a:latin typeface="Segoe UI Semibold" panose="020B0502040204020203" pitchFamily="34" charset="0"/>
                  <a:cs typeface="Segoe UI Semibold" panose="020B0502040204020203" pitchFamily="34" charset="0"/>
                </a:rPr>
              </a:br>
              <a:r>
                <a:rPr lang="en-US" sz="1400" b="1">
                  <a:solidFill>
                    <a:srgbClr val="8661C5"/>
                  </a:solidFill>
                  <a:latin typeface="Segoe UI Semibold" panose="020B0502040204020203" pitchFamily="34" charset="0"/>
                  <a:cs typeface="Segoe UI Semibold" panose="020B0502040204020203" pitchFamily="34" charset="0"/>
                </a:rPr>
                <a:t>email thread </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get quickly caught up to a long, complex email thread.</a:t>
              </a:r>
            </a:p>
          </p:txBody>
        </p:sp>
        <p:sp>
          <p:nvSpPr>
            <p:cNvPr id="107" name="TextBox 2">
              <a:extLst>
                <a:ext uri="{FF2B5EF4-FFF2-40B4-BE49-F238E27FC236}">
                  <a16:creationId xmlns:a16="http://schemas.microsoft.com/office/drawing/2014/main" id="{B82971EB-8529-3233-5ECA-760441132984}"/>
                </a:ext>
              </a:extLst>
            </p:cNvPr>
            <p:cNvSpPr txBox="1"/>
            <p:nvPr/>
          </p:nvSpPr>
          <p:spPr>
            <a:xfrm>
              <a:off x="4528088"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2</a:t>
              </a:r>
            </a:p>
          </p:txBody>
        </p:sp>
        <p:pic>
          <p:nvPicPr>
            <p:cNvPr id="108" name="Picture 107" descr="A blue square with a letter o&#10;&#10;Description automatically generated">
              <a:extLst>
                <a:ext uri="{FF2B5EF4-FFF2-40B4-BE49-F238E27FC236}">
                  <a16:creationId xmlns:a16="http://schemas.microsoft.com/office/drawing/2014/main" id="{D7F38BF2-A3D6-3FFD-1FF2-8CE4E6BA54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5814" y="1619990"/>
              <a:ext cx="301524" cy="280446"/>
            </a:xfrm>
            <a:prstGeom prst="rect">
              <a:avLst/>
            </a:prstGeom>
          </p:spPr>
        </p:pic>
        <p:sp>
          <p:nvSpPr>
            <p:cNvPr id="109" name="TextBox 39">
              <a:extLst>
                <a:ext uri="{FF2B5EF4-FFF2-40B4-BE49-F238E27FC236}">
                  <a16:creationId xmlns:a16="http://schemas.microsoft.com/office/drawing/2014/main" id="{1F1E9012-1D8E-AAEF-DD87-4FCA6DC1926D}"/>
                </a:ext>
              </a:extLst>
            </p:cNvPr>
            <p:cNvSpPr txBox="1"/>
            <p:nvPr/>
          </p:nvSpPr>
          <p:spPr>
            <a:xfrm>
              <a:off x="3085792" y="3171742"/>
              <a:ext cx="1549719" cy="2154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Click on the Summarize icon</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10" name="Graphic 40">
              <a:extLst>
                <a:ext uri="{FF2B5EF4-FFF2-40B4-BE49-F238E27FC236}">
                  <a16:creationId xmlns:a16="http://schemas.microsoft.com/office/drawing/2014/main" id="{40F1E4C5-D9BD-5F83-4A0A-7439D10DA43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58566" y="3201363"/>
              <a:ext cx="163426" cy="163426"/>
            </a:xfrm>
            <a:prstGeom prst="rect">
              <a:avLst/>
            </a:prstGeom>
          </p:spPr>
        </p:pic>
      </p:grpSp>
      <p:grpSp>
        <p:nvGrpSpPr>
          <p:cNvPr id="47" name="Group 46">
            <a:extLst>
              <a:ext uri="{FF2B5EF4-FFF2-40B4-BE49-F238E27FC236}">
                <a16:creationId xmlns:a16="http://schemas.microsoft.com/office/drawing/2014/main" id="{65D5E571-10C1-98A8-45FE-DE1F7EE8578F}"/>
              </a:ext>
            </a:extLst>
          </p:cNvPr>
          <p:cNvGrpSpPr/>
          <p:nvPr/>
        </p:nvGrpSpPr>
        <p:grpSpPr>
          <a:xfrm>
            <a:off x="7288413" y="1463713"/>
            <a:ext cx="2153223" cy="2221428"/>
            <a:chOff x="7288413" y="1463713"/>
            <a:chExt cx="2153223" cy="2221428"/>
          </a:xfrm>
        </p:grpSpPr>
        <p:sp>
          <p:nvSpPr>
            <p:cNvPr id="99" name="Rounded Rectangle 1">
              <a:extLst>
                <a:ext uri="{FF2B5EF4-FFF2-40B4-BE49-F238E27FC236}">
                  <a16:creationId xmlns:a16="http://schemas.microsoft.com/office/drawing/2014/main" id="{FB3B6796-8A08-91A7-93CB-001FFD3AC372}"/>
                </a:ext>
                <a:ext uri="{C183D7F6-B498-43B3-948B-1728B52AA6E4}">
                  <adec:decorative xmlns:adec="http://schemas.microsoft.com/office/drawing/2017/decorative" val="1"/>
                </a:ext>
              </a:extLst>
            </p:cNvPr>
            <p:cNvSpPr/>
            <p:nvPr/>
          </p:nvSpPr>
          <p:spPr bwMode="auto">
            <a:xfrm>
              <a:off x="7288413"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0" name="TextBox 53">
              <a:extLst>
                <a:ext uri="{FF2B5EF4-FFF2-40B4-BE49-F238E27FC236}">
                  <a16:creationId xmlns:a16="http://schemas.microsoft.com/office/drawing/2014/main" id="{1B99357D-4275-210A-8C91-4AC829EC87FA}"/>
                </a:ext>
              </a:extLst>
            </p:cNvPr>
            <p:cNvSpPr txBox="1"/>
            <p:nvPr/>
          </p:nvSpPr>
          <p:spPr>
            <a:xfrm>
              <a:off x="7409333" y="1957766"/>
              <a:ext cx="1814387" cy="11900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Summarize a document </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get right down to business by summarizing long documents and focusing </a:t>
              </a:r>
              <a:br>
                <a:rPr lang="en-US" sz="1000">
                  <a:solidFill>
                    <a:prstClr val="black"/>
                  </a:solidFill>
                  <a:latin typeface="Segoe UI"/>
                </a:rPr>
              </a:br>
              <a:r>
                <a:rPr lang="en-US" sz="1000">
                  <a:solidFill>
                    <a:prstClr val="black"/>
                  </a:solidFill>
                  <a:latin typeface="Segoe UI"/>
                </a:rPr>
                <a:t>on the relevant sections.</a:t>
              </a:r>
            </a:p>
          </p:txBody>
        </p:sp>
        <p:sp>
          <p:nvSpPr>
            <p:cNvPr id="101" name="TextBox 5">
              <a:extLst>
                <a:ext uri="{FF2B5EF4-FFF2-40B4-BE49-F238E27FC236}">
                  <a16:creationId xmlns:a16="http://schemas.microsoft.com/office/drawing/2014/main" id="{F694DC2F-652A-66F8-1725-61FC41CD0477}"/>
                </a:ext>
              </a:extLst>
            </p:cNvPr>
            <p:cNvSpPr txBox="1"/>
            <p:nvPr/>
          </p:nvSpPr>
          <p:spPr>
            <a:xfrm>
              <a:off x="9050182"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4</a:t>
              </a:r>
            </a:p>
          </p:txBody>
        </p:sp>
        <p:pic>
          <p:nvPicPr>
            <p:cNvPr id="102" name="Picture 101">
              <a:extLst>
                <a:ext uri="{FF2B5EF4-FFF2-40B4-BE49-F238E27FC236}">
                  <a16:creationId xmlns:a16="http://schemas.microsoft.com/office/drawing/2014/main" id="{8318C110-12A8-4B29-AB5F-EE77B5E40C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3196" y="1619990"/>
              <a:ext cx="318387" cy="280446"/>
            </a:xfrm>
            <a:prstGeom prst="rect">
              <a:avLst/>
            </a:prstGeom>
          </p:spPr>
        </p:pic>
        <p:sp>
          <p:nvSpPr>
            <p:cNvPr id="103" name="TextBox 44">
              <a:extLst>
                <a:ext uri="{FF2B5EF4-FFF2-40B4-BE49-F238E27FC236}">
                  <a16:creationId xmlns:a16="http://schemas.microsoft.com/office/drawing/2014/main" id="{4178A1EC-A451-9956-4A77-DF25EA6267BC}"/>
                </a:ext>
              </a:extLst>
            </p:cNvPr>
            <p:cNvSpPr txBox="1"/>
            <p:nvPr/>
          </p:nvSpPr>
          <p:spPr>
            <a:xfrm>
              <a:off x="7602300" y="3171742"/>
              <a:ext cx="1340058"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Give me a bulleted list of key points from </a:t>
              </a:r>
              <a:r>
                <a:rPr lang="en-US" sz="800">
                  <a:solidFill>
                    <a:schemeClr val="accent1"/>
                  </a:solidFill>
                  <a:latin typeface="Segoe UI"/>
                </a:rPr>
                <a:t>file</a:t>
              </a:r>
            </a:p>
          </p:txBody>
        </p:sp>
        <p:pic>
          <p:nvPicPr>
            <p:cNvPr id="104" name="Graphic 46">
              <a:extLst>
                <a:ext uri="{FF2B5EF4-FFF2-40B4-BE49-F238E27FC236}">
                  <a16:creationId xmlns:a16="http://schemas.microsoft.com/office/drawing/2014/main" id="{3F6524EA-55FF-2AC7-CFDC-22EF757DFE5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75073" y="3201363"/>
              <a:ext cx="163426" cy="163426"/>
            </a:xfrm>
            <a:prstGeom prst="rect">
              <a:avLst/>
            </a:prstGeom>
          </p:spPr>
        </p:pic>
      </p:grpSp>
      <p:grpSp>
        <p:nvGrpSpPr>
          <p:cNvPr id="48" name="Group 47">
            <a:extLst>
              <a:ext uri="{FF2B5EF4-FFF2-40B4-BE49-F238E27FC236}">
                <a16:creationId xmlns:a16="http://schemas.microsoft.com/office/drawing/2014/main" id="{238BFAA2-A197-FA09-2215-D6E2B1F27D0E}"/>
              </a:ext>
            </a:extLst>
          </p:cNvPr>
          <p:cNvGrpSpPr/>
          <p:nvPr/>
        </p:nvGrpSpPr>
        <p:grpSpPr>
          <a:xfrm>
            <a:off x="9549461" y="1463713"/>
            <a:ext cx="2261048" cy="2221428"/>
            <a:chOff x="9549461" y="1463713"/>
            <a:chExt cx="2261048" cy="2221428"/>
          </a:xfrm>
        </p:grpSpPr>
        <p:sp>
          <p:nvSpPr>
            <p:cNvPr id="93" name="Rounded Rectangle 1">
              <a:extLst>
                <a:ext uri="{FF2B5EF4-FFF2-40B4-BE49-F238E27FC236}">
                  <a16:creationId xmlns:a16="http://schemas.microsoft.com/office/drawing/2014/main" id="{59550B36-A5A6-502B-8676-F1D0E3B71FE4}"/>
                </a:ext>
                <a:ext uri="{C183D7F6-B498-43B3-948B-1728B52AA6E4}">
                  <adec:decorative xmlns:adec="http://schemas.microsoft.com/office/drawing/2017/decorative" val="1"/>
                </a:ext>
              </a:extLst>
            </p:cNvPr>
            <p:cNvSpPr/>
            <p:nvPr/>
          </p:nvSpPr>
          <p:spPr bwMode="auto">
            <a:xfrm>
              <a:off x="9549461"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4" name="TextBox 57">
              <a:extLst>
                <a:ext uri="{FF2B5EF4-FFF2-40B4-BE49-F238E27FC236}">
                  <a16:creationId xmlns:a16="http://schemas.microsoft.com/office/drawing/2014/main" id="{194B6E58-2795-6B2C-6957-567C5D02CB60}"/>
                </a:ext>
              </a:extLst>
            </p:cNvPr>
            <p:cNvSpPr txBox="1"/>
            <p:nvPr/>
          </p:nvSpPr>
          <p:spPr>
            <a:xfrm>
              <a:off x="9670382" y="1957766"/>
              <a:ext cx="1585640" cy="11900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Tell me about a topic/project </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provide insights and analysis from across multiple sources to get up to speed quickly.</a:t>
              </a:r>
            </a:p>
          </p:txBody>
        </p:sp>
        <p:sp>
          <p:nvSpPr>
            <p:cNvPr id="95" name="TextBox 6">
              <a:extLst>
                <a:ext uri="{FF2B5EF4-FFF2-40B4-BE49-F238E27FC236}">
                  <a16:creationId xmlns:a16="http://schemas.microsoft.com/office/drawing/2014/main" id="{20190CE8-7963-C6AE-2F5B-BBF136262A72}"/>
                </a:ext>
              </a:extLst>
            </p:cNvPr>
            <p:cNvSpPr txBox="1"/>
            <p:nvPr/>
          </p:nvSpPr>
          <p:spPr>
            <a:xfrm>
              <a:off x="11311230"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5</a:t>
              </a:r>
            </a:p>
          </p:txBody>
        </p:sp>
        <p:pic>
          <p:nvPicPr>
            <p:cNvPr id="96" name="Picture 95">
              <a:extLst>
                <a:ext uri="{FF2B5EF4-FFF2-40B4-BE49-F238E27FC236}">
                  <a16:creationId xmlns:a16="http://schemas.microsoft.com/office/drawing/2014/main" id="{2BF77F10-0F91-982A-CB4C-5224FF1627C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40013" y="1619990"/>
              <a:ext cx="318387" cy="280446"/>
            </a:xfrm>
            <a:prstGeom prst="rect">
              <a:avLst/>
            </a:prstGeom>
          </p:spPr>
        </p:pic>
        <p:sp>
          <p:nvSpPr>
            <p:cNvPr id="97" name="TextBox 48">
              <a:extLst>
                <a:ext uri="{FF2B5EF4-FFF2-40B4-BE49-F238E27FC236}">
                  <a16:creationId xmlns:a16="http://schemas.microsoft.com/office/drawing/2014/main" id="{023FB5F8-BAC0-CF3A-FE68-7D3F2BD4AFDC}"/>
                </a:ext>
              </a:extLst>
            </p:cNvPr>
            <p:cNvSpPr txBox="1"/>
            <p:nvPr/>
          </p:nvSpPr>
          <p:spPr>
            <a:xfrm>
              <a:off x="9866807" y="3171742"/>
              <a:ext cx="1943702"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Tell me what's new about</a:t>
              </a:r>
              <a:r>
                <a:rPr kumimoji="0" lang="en-US" sz="800" b="0" i="0" u="none" strike="noStrike" kern="1200" cap="none" spc="0" normalizeH="0" baseline="0" noProof="0">
                  <a:ln>
                    <a:noFill/>
                  </a:ln>
                  <a:solidFill>
                    <a:schemeClr val="accent1"/>
                  </a:solidFill>
                  <a:effectLst/>
                  <a:uLnTx/>
                  <a:uFillTx/>
                  <a:latin typeface="Segoe UI"/>
                  <a:ea typeface="+mn-ea"/>
                  <a:cs typeface="+mn-cs"/>
                </a:rPr>
                <a:t> </a:t>
              </a:r>
              <a:r>
                <a:rPr lang="en-US" sz="800">
                  <a:solidFill>
                    <a:schemeClr val="accent1"/>
                  </a:solidFill>
                  <a:latin typeface="Segoe UI"/>
                </a:rPr>
                <a:t>topic</a:t>
              </a:r>
              <a:r>
                <a:rPr kumimoji="0" lang="en-US" sz="800" b="0" i="0" u="none" strike="noStrike" kern="1200" cap="none" spc="0" normalizeH="0" baseline="0" noProof="0">
                  <a:ln>
                    <a:noFill/>
                  </a:ln>
                  <a:solidFill>
                    <a:prstClr val="black"/>
                  </a:solidFill>
                  <a:effectLst/>
                  <a:uLnTx/>
                  <a:uFillTx/>
                  <a:latin typeface="Segoe UI"/>
                  <a:ea typeface="+mn-ea"/>
                  <a:cs typeface="+mn-cs"/>
                </a:rPr>
                <a:t> organized by emails, chats, and files?</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98" name="Graphic 50">
              <a:extLst>
                <a:ext uri="{FF2B5EF4-FFF2-40B4-BE49-F238E27FC236}">
                  <a16:creationId xmlns:a16="http://schemas.microsoft.com/office/drawing/2014/main" id="{4F88AF6B-8764-0722-06D7-07BF343AEE4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9581" y="3201363"/>
              <a:ext cx="163426" cy="163426"/>
            </a:xfrm>
            <a:prstGeom prst="rect">
              <a:avLst/>
            </a:prstGeom>
          </p:spPr>
        </p:pic>
      </p:grpSp>
      <p:grpSp>
        <p:nvGrpSpPr>
          <p:cNvPr id="49" name="Group 48">
            <a:extLst>
              <a:ext uri="{FF2B5EF4-FFF2-40B4-BE49-F238E27FC236}">
                <a16:creationId xmlns:a16="http://schemas.microsoft.com/office/drawing/2014/main" id="{80040FE4-F8E4-82D9-470D-39D9BBF8F8C9}"/>
              </a:ext>
            </a:extLst>
          </p:cNvPr>
          <p:cNvGrpSpPr/>
          <p:nvPr/>
        </p:nvGrpSpPr>
        <p:grpSpPr>
          <a:xfrm>
            <a:off x="505272" y="3809424"/>
            <a:ext cx="2153223" cy="2221429"/>
            <a:chOff x="505272" y="3809424"/>
            <a:chExt cx="2153223" cy="2221429"/>
          </a:xfrm>
        </p:grpSpPr>
        <p:sp>
          <p:nvSpPr>
            <p:cNvPr id="87" name="Rounded Rectangle 1">
              <a:extLst>
                <a:ext uri="{FF2B5EF4-FFF2-40B4-BE49-F238E27FC236}">
                  <a16:creationId xmlns:a16="http://schemas.microsoft.com/office/drawing/2014/main" id="{BB679FF4-82BC-65AD-EA4D-7CEE70327781}"/>
                </a:ext>
                <a:ext uri="{C183D7F6-B498-43B3-948B-1728B52AA6E4}">
                  <adec:decorative xmlns:adec="http://schemas.microsoft.com/office/drawing/2017/decorative" val="1"/>
                </a:ext>
              </a:extLst>
            </p:cNvPr>
            <p:cNvSpPr/>
            <p:nvPr/>
          </p:nvSpPr>
          <p:spPr bwMode="auto">
            <a:xfrm>
              <a:off x="505272" y="3809425"/>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8" name="TextBox 61">
              <a:extLst>
                <a:ext uri="{FF2B5EF4-FFF2-40B4-BE49-F238E27FC236}">
                  <a16:creationId xmlns:a16="http://schemas.microsoft.com/office/drawing/2014/main" id="{CF2C10A1-0DD1-78D9-DC0C-BC6BF38A499C}"/>
                </a:ext>
              </a:extLst>
            </p:cNvPr>
            <p:cNvSpPr txBox="1"/>
            <p:nvPr/>
          </p:nvSpPr>
          <p:spPr>
            <a:xfrm>
              <a:off x="626192" y="4303478"/>
              <a:ext cx="1744774" cy="119006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Give me some ideas for </a:t>
              </a:r>
              <a:r>
                <a:rPr kumimoji="0" lang="en-US" sz="1200" b="1" u="none" strike="noStrike" kern="1200" cap="none" spc="0" normalizeH="0" baseline="0" noProof="0">
                  <a:ln>
                    <a:noFill/>
                  </a:ln>
                  <a:solidFill>
                    <a:srgbClr val="8661C5"/>
                  </a:solidFill>
                  <a:effectLst/>
                  <a:uLnTx/>
                  <a:uFillTx/>
                  <a:latin typeface="Segoe UI Semibold" panose="020B0502040204020203" pitchFamily="34" charset="0"/>
                  <a:cs typeface="Segoe UI Semibold" panose="020B0502040204020203" pitchFamily="34" charset="0"/>
                </a:rPr>
                <a:t>…</a:t>
              </a:r>
              <a:endParaRPr lang="en-US" sz="1200" b="1">
                <a:solidFill>
                  <a:srgbClr val="8661C5"/>
                </a:solidFill>
                <a:latin typeface="Segoe UI Semibold" panose="020B0502040204020203" pitchFamily="34" charset="0"/>
                <a:cs typeface="Segoe UI Semibold" panose="020B0502040204020203" pitchFamily="34" charset="0"/>
              </a:endParaRP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boost your creativity with ideas for your work such as agendas, product names, social media posts, etc.</a:t>
              </a:r>
            </a:p>
          </p:txBody>
        </p:sp>
        <p:sp>
          <p:nvSpPr>
            <p:cNvPr id="89" name="TextBox 7">
              <a:extLst>
                <a:ext uri="{FF2B5EF4-FFF2-40B4-BE49-F238E27FC236}">
                  <a16:creationId xmlns:a16="http://schemas.microsoft.com/office/drawing/2014/main" id="{F084CF4F-AB5A-F938-7EF7-C2502EFC5F94}"/>
                </a:ext>
              </a:extLst>
            </p:cNvPr>
            <p:cNvSpPr txBox="1"/>
            <p:nvPr/>
          </p:nvSpPr>
          <p:spPr>
            <a:xfrm>
              <a:off x="2267041"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6</a:t>
              </a:r>
            </a:p>
          </p:txBody>
        </p:sp>
        <p:pic>
          <p:nvPicPr>
            <p:cNvPr id="90" name="Picture 89">
              <a:extLst>
                <a:ext uri="{FF2B5EF4-FFF2-40B4-BE49-F238E27FC236}">
                  <a16:creationId xmlns:a16="http://schemas.microsoft.com/office/drawing/2014/main" id="{3C8BC9C7-E0A3-DE69-2484-93F4F979AC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7685" y="3990229"/>
              <a:ext cx="318387" cy="280446"/>
            </a:xfrm>
            <a:prstGeom prst="rect">
              <a:avLst/>
            </a:prstGeom>
          </p:spPr>
        </p:pic>
        <p:sp>
          <p:nvSpPr>
            <p:cNvPr id="91" name="TextBox 52">
              <a:extLst>
                <a:ext uri="{FF2B5EF4-FFF2-40B4-BE49-F238E27FC236}">
                  <a16:creationId xmlns:a16="http://schemas.microsoft.com/office/drawing/2014/main" id="{77F6939C-AE0E-47F4-E792-DD7EB2CA3EBB}"/>
                </a:ext>
              </a:extLst>
            </p:cNvPr>
            <p:cNvSpPr txBox="1"/>
            <p:nvPr/>
          </p:nvSpPr>
          <p:spPr>
            <a:xfrm>
              <a:off x="827732" y="5531704"/>
              <a:ext cx="1549719"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spcAft>
                  <a:spcPts val="200"/>
                </a:spcAft>
                <a:defRPr/>
              </a:pPr>
              <a:r>
                <a:rPr kumimoji="0" lang="en-US" sz="800" b="0" i="0" u="none" strike="noStrike" kern="1200" cap="none" spc="0" normalizeH="0" baseline="0" noProof="0">
                  <a:ln>
                    <a:noFill/>
                  </a:ln>
                  <a:solidFill>
                    <a:prstClr val="black"/>
                  </a:solidFill>
                  <a:effectLst/>
                  <a:uLnTx/>
                  <a:uFillTx/>
                  <a:latin typeface="Segoe UI"/>
                  <a:ea typeface="+mn-ea"/>
                  <a:cs typeface="+mn-cs"/>
                </a:rPr>
                <a:t>Suggest 10 compelling taglines based on </a:t>
              </a:r>
              <a:r>
                <a:rPr lang="en-US" sz="800">
                  <a:solidFill>
                    <a:schemeClr val="accent1"/>
                  </a:solidFill>
                  <a:latin typeface="Segoe UI"/>
                </a:rPr>
                <a:t>file </a:t>
              </a:r>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pic>
          <p:nvPicPr>
            <p:cNvPr id="92" name="Graphic 54">
              <a:extLst>
                <a:ext uri="{FF2B5EF4-FFF2-40B4-BE49-F238E27FC236}">
                  <a16:creationId xmlns:a16="http://schemas.microsoft.com/office/drawing/2014/main" id="{65761076-6D3D-7556-10B2-97B635C633C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0506" y="5561325"/>
              <a:ext cx="163426" cy="163426"/>
            </a:xfrm>
            <a:prstGeom prst="rect">
              <a:avLst/>
            </a:prstGeom>
          </p:spPr>
        </p:pic>
      </p:grpSp>
      <p:grpSp>
        <p:nvGrpSpPr>
          <p:cNvPr id="50" name="Group 49">
            <a:extLst>
              <a:ext uri="{FF2B5EF4-FFF2-40B4-BE49-F238E27FC236}">
                <a16:creationId xmlns:a16="http://schemas.microsoft.com/office/drawing/2014/main" id="{4C8CDEB3-72A7-6912-DCE1-144EC22275A7}"/>
              </a:ext>
            </a:extLst>
          </p:cNvPr>
          <p:cNvGrpSpPr/>
          <p:nvPr/>
        </p:nvGrpSpPr>
        <p:grpSpPr>
          <a:xfrm>
            <a:off x="5027366" y="3809424"/>
            <a:ext cx="2153223" cy="2221428"/>
            <a:chOff x="5027366" y="3809424"/>
            <a:chExt cx="2153223" cy="2221428"/>
          </a:xfrm>
        </p:grpSpPr>
        <p:sp>
          <p:nvSpPr>
            <p:cNvPr id="81" name="Rounded Rectangle 1">
              <a:extLst>
                <a:ext uri="{FF2B5EF4-FFF2-40B4-BE49-F238E27FC236}">
                  <a16:creationId xmlns:a16="http://schemas.microsoft.com/office/drawing/2014/main" id="{2FFB0952-0EFB-5087-4B0B-532FD1084B1A}"/>
                </a:ext>
                <a:ext uri="{C183D7F6-B498-43B3-948B-1728B52AA6E4}">
                  <adec:decorative xmlns:adec="http://schemas.microsoft.com/office/drawing/2017/decorative" val="1"/>
                </a:ext>
              </a:extLst>
            </p:cNvPr>
            <p:cNvSpPr/>
            <p:nvPr/>
          </p:nvSpPr>
          <p:spPr bwMode="auto">
            <a:xfrm>
              <a:off x="5027366" y="3809424"/>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2" name="TextBox 69">
              <a:extLst>
                <a:ext uri="{FF2B5EF4-FFF2-40B4-BE49-F238E27FC236}">
                  <a16:creationId xmlns:a16="http://schemas.microsoft.com/office/drawing/2014/main" id="{E52BAE3D-B4AF-4E1B-8FBC-6434A4F04572}"/>
                </a:ext>
              </a:extLst>
            </p:cNvPr>
            <p:cNvSpPr txBox="1"/>
            <p:nvPr/>
          </p:nvSpPr>
          <p:spPr>
            <a:xfrm>
              <a:off x="5148286" y="4303478"/>
              <a:ext cx="1932245" cy="8207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What did they say …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when you vaguely remember someone mentioning a topic, have Copilot do the research.</a:t>
              </a:r>
            </a:p>
          </p:txBody>
        </p:sp>
        <p:sp>
          <p:nvSpPr>
            <p:cNvPr id="83" name="TextBox 9">
              <a:extLst>
                <a:ext uri="{FF2B5EF4-FFF2-40B4-BE49-F238E27FC236}">
                  <a16:creationId xmlns:a16="http://schemas.microsoft.com/office/drawing/2014/main" id="{05EA08C6-2AF3-B118-625F-6FD3BBAFE6C1}"/>
                </a:ext>
              </a:extLst>
            </p:cNvPr>
            <p:cNvSpPr txBox="1"/>
            <p:nvPr/>
          </p:nvSpPr>
          <p:spPr>
            <a:xfrm>
              <a:off x="6789135"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8</a:t>
              </a:r>
            </a:p>
          </p:txBody>
        </p:sp>
        <p:pic>
          <p:nvPicPr>
            <p:cNvPr id="84" name="Picture 83">
              <a:extLst>
                <a:ext uri="{FF2B5EF4-FFF2-40B4-BE49-F238E27FC236}">
                  <a16:creationId xmlns:a16="http://schemas.microsoft.com/office/drawing/2014/main" id="{48486E2F-78CF-A749-ED75-BE7255B935E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04834" y="3990229"/>
              <a:ext cx="318387" cy="280446"/>
            </a:xfrm>
            <a:prstGeom prst="rect">
              <a:avLst/>
            </a:prstGeom>
          </p:spPr>
        </p:pic>
        <p:sp>
          <p:nvSpPr>
            <p:cNvPr id="85" name="TextBox 60">
              <a:extLst>
                <a:ext uri="{FF2B5EF4-FFF2-40B4-BE49-F238E27FC236}">
                  <a16:creationId xmlns:a16="http://schemas.microsoft.com/office/drawing/2014/main" id="{5490C1F1-BD9A-DDDF-DD09-B99848722ED8}"/>
                </a:ext>
              </a:extLst>
            </p:cNvPr>
            <p:cNvSpPr txBox="1"/>
            <p:nvPr/>
          </p:nvSpPr>
          <p:spPr>
            <a:xfrm>
              <a:off x="5338447" y="5531704"/>
              <a:ext cx="1062417"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What did </a:t>
              </a:r>
              <a:r>
                <a:rPr lang="en-US" sz="800">
                  <a:solidFill>
                    <a:schemeClr val="accent1"/>
                  </a:solidFill>
                  <a:latin typeface="Segoe UI"/>
                </a:rPr>
                <a:t>person</a:t>
              </a:r>
              <a:r>
                <a:rPr kumimoji="0" lang="en-US" sz="800" b="0" i="0" u="none" strike="noStrike" kern="1200" cap="none" spc="0" normalizeH="0" baseline="0" noProof="0">
                  <a:ln>
                    <a:noFill/>
                  </a:ln>
                  <a:solidFill>
                    <a:prstClr val="black"/>
                  </a:solidFill>
                  <a:effectLst/>
                  <a:uLnTx/>
                  <a:uFillTx/>
                  <a:latin typeface="Segoe UI"/>
                  <a:ea typeface="+mn-ea"/>
                  <a:cs typeface="+mn-cs"/>
                </a:rPr>
                <a:t> say about </a:t>
              </a:r>
              <a:r>
                <a:rPr lang="en-US" sz="800">
                  <a:solidFill>
                    <a:schemeClr val="accent1"/>
                  </a:solidFill>
                  <a:latin typeface="Segoe UI"/>
                </a:rPr>
                <a:t>topic</a:t>
              </a:r>
            </a:p>
          </p:txBody>
        </p:sp>
        <p:pic>
          <p:nvPicPr>
            <p:cNvPr id="86" name="Graphic 62">
              <a:extLst>
                <a:ext uri="{FF2B5EF4-FFF2-40B4-BE49-F238E27FC236}">
                  <a16:creationId xmlns:a16="http://schemas.microsoft.com/office/drawing/2014/main" id="{3CFE66D8-7B77-EE15-8E3A-391C9C8DC3A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1221" y="5561325"/>
              <a:ext cx="163426" cy="163426"/>
            </a:xfrm>
            <a:prstGeom prst="rect">
              <a:avLst/>
            </a:prstGeom>
          </p:spPr>
        </p:pic>
      </p:grpSp>
      <p:grpSp>
        <p:nvGrpSpPr>
          <p:cNvPr id="51" name="Group 50">
            <a:extLst>
              <a:ext uri="{FF2B5EF4-FFF2-40B4-BE49-F238E27FC236}">
                <a16:creationId xmlns:a16="http://schemas.microsoft.com/office/drawing/2014/main" id="{1AA13A1F-3E81-D5C9-D38E-E1311C0BB222}"/>
              </a:ext>
            </a:extLst>
          </p:cNvPr>
          <p:cNvGrpSpPr/>
          <p:nvPr/>
        </p:nvGrpSpPr>
        <p:grpSpPr>
          <a:xfrm>
            <a:off x="9549461" y="3809424"/>
            <a:ext cx="2153223" cy="2221427"/>
            <a:chOff x="9549461" y="3809424"/>
            <a:chExt cx="2153223" cy="2221427"/>
          </a:xfrm>
        </p:grpSpPr>
        <p:sp>
          <p:nvSpPr>
            <p:cNvPr id="75" name="Rounded Rectangle 1">
              <a:extLst>
                <a:ext uri="{FF2B5EF4-FFF2-40B4-BE49-F238E27FC236}">
                  <a16:creationId xmlns:a16="http://schemas.microsoft.com/office/drawing/2014/main" id="{2CB8BC68-4A0F-DF73-9429-B5345E4A9D51}"/>
                </a:ext>
                <a:ext uri="{C183D7F6-B498-43B3-948B-1728B52AA6E4}">
                  <adec:decorative xmlns:adec="http://schemas.microsoft.com/office/drawing/2017/decorative" val="1"/>
                </a:ext>
              </a:extLst>
            </p:cNvPr>
            <p:cNvSpPr/>
            <p:nvPr/>
          </p:nvSpPr>
          <p:spPr bwMode="auto">
            <a:xfrm>
              <a:off x="9549461" y="3809424"/>
              <a:ext cx="2153223" cy="2221427"/>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6" name="TextBox 77">
              <a:extLst>
                <a:ext uri="{FF2B5EF4-FFF2-40B4-BE49-F238E27FC236}">
                  <a16:creationId xmlns:a16="http://schemas.microsoft.com/office/drawing/2014/main" id="{1C7CBD6D-CEB8-F2AE-5C57-A793C4CD3CED}"/>
                </a:ext>
              </a:extLst>
            </p:cNvPr>
            <p:cNvSpPr txBox="1"/>
            <p:nvPr/>
          </p:nvSpPr>
          <p:spPr>
            <a:xfrm>
              <a:off x="9670381" y="4303478"/>
              <a:ext cx="1895427" cy="112851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Translate a message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with business becoming increasingly international, it’s important to be able to read or write messages in other languages.</a:t>
              </a:r>
            </a:p>
          </p:txBody>
        </p:sp>
        <p:sp>
          <p:nvSpPr>
            <p:cNvPr id="77" name="TextBox 11">
              <a:extLst>
                <a:ext uri="{FF2B5EF4-FFF2-40B4-BE49-F238E27FC236}">
                  <a16:creationId xmlns:a16="http://schemas.microsoft.com/office/drawing/2014/main" id="{FF9CFBFA-5D67-8DB3-95F3-8E0483267F3A}"/>
                </a:ext>
              </a:extLst>
            </p:cNvPr>
            <p:cNvSpPr txBox="1"/>
            <p:nvPr/>
          </p:nvSpPr>
          <p:spPr>
            <a:xfrm>
              <a:off x="11104442" y="3809424"/>
              <a:ext cx="598242"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10</a:t>
              </a:r>
            </a:p>
          </p:txBody>
        </p:sp>
        <p:pic>
          <p:nvPicPr>
            <p:cNvPr id="78" name="Picture 77">
              <a:extLst>
                <a:ext uri="{FF2B5EF4-FFF2-40B4-BE49-F238E27FC236}">
                  <a16:creationId xmlns:a16="http://schemas.microsoft.com/office/drawing/2014/main" id="{5C96A3F8-2E2F-D120-ECB1-56202343EC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40013" y="3990229"/>
              <a:ext cx="318387" cy="280446"/>
            </a:xfrm>
            <a:prstGeom prst="rect">
              <a:avLst/>
            </a:prstGeom>
          </p:spPr>
        </p:pic>
        <p:sp>
          <p:nvSpPr>
            <p:cNvPr id="79" name="TextBox 68">
              <a:extLst>
                <a:ext uri="{FF2B5EF4-FFF2-40B4-BE49-F238E27FC236}">
                  <a16:creationId xmlns:a16="http://schemas.microsoft.com/office/drawing/2014/main" id="{40F39368-80B5-2D20-CB6E-EC40E0407BB9}"/>
                </a:ext>
              </a:extLst>
            </p:cNvPr>
            <p:cNvSpPr txBox="1"/>
            <p:nvPr/>
          </p:nvSpPr>
          <p:spPr>
            <a:xfrm>
              <a:off x="9866807" y="5531704"/>
              <a:ext cx="1237635"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Translate the following text into French: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80" name="Graphic 70">
              <a:extLst>
                <a:ext uri="{FF2B5EF4-FFF2-40B4-BE49-F238E27FC236}">
                  <a16:creationId xmlns:a16="http://schemas.microsoft.com/office/drawing/2014/main" id="{23B1E8BE-C7E2-9EE3-65B8-0B813CE0D5E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9581" y="5561325"/>
              <a:ext cx="163426" cy="163426"/>
            </a:xfrm>
            <a:prstGeom prst="rect">
              <a:avLst/>
            </a:prstGeom>
          </p:spPr>
        </p:pic>
      </p:grpSp>
      <p:grpSp>
        <p:nvGrpSpPr>
          <p:cNvPr id="52" name="Group 51">
            <a:extLst>
              <a:ext uri="{FF2B5EF4-FFF2-40B4-BE49-F238E27FC236}">
                <a16:creationId xmlns:a16="http://schemas.microsoft.com/office/drawing/2014/main" id="{4EC09701-7D54-23C5-EE17-469EC77CC48F}"/>
              </a:ext>
              <a:ext uri="{C183D7F6-B498-43B3-948B-1728B52AA6E4}">
                <adec:decorative xmlns:adec="http://schemas.microsoft.com/office/drawing/2017/decorative" val="1"/>
              </a:ext>
            </a:extLst>
          </p:cNvPr>
          <p:cNvGrpSpPr/>
          <p:nvPr/>
        </p:nvGrpSpPr>
        <p:grpSpPr>
          <a:xfrm>
            <a:off x="5027366" y="1463713"/>
            <a:ext cx="2153223" cy="2221428"/>
            <a:chOff x="5027366" y="1463713"/>
            <a:chExt cx="2153223" cy="2221428"/>
          </a:xfrm>
        </p:grpSpPr>
        <p:sp>
          <p:nvSpPr>
            <p:cNvPr id="69" name="Rounded Rectangle 1">
              <a:extLst>
                <a:ext uri="{FF2B5EF4-FFF2-40B4-BE49-F238E27FC236}">
                  <a16:creationId xmlns:a16="http://schemas.microsoft.com/office/drawing/2014/main" id="{A16D7BC9-CC42-6637-0619-9FC39BBBA2E5}"/>
                </a:ext>
                <a:ext uri="{C183D7F6-B498-43B3-948B-1728B52AA6E4}">
                  <adec:decorative xmlns:adec="http://schemas.microsoft.com/office/drawing/2017/decorative" val="1"/>
                </a:ext>
              </a:extLst>
            </p:cNvPr>
            <p:cNvSpPr/>
            <p:nvPr/>
          </p:nvSpPr>
          <p:spPr bwMode="auto">
            <a:xfrm>
              <a:off x="5027366" y="1463713"/>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0" name="TextBox 49">
              <a:extLst>
                <a:ext uri="{FF2B5EF4-FFF2-40B4-BE49-F238E27FC236}">
                  <a16:creationId xmlns:a16="http://schemas.microsoft.com/office/drawing/2014/main" id="{7AFBB748-579B-3C99-1D2B-06F6827E18F7}"/>
                </a:ext>
              </a:extLst>
            </p:cNvPr>
            <p:cNvSpPr txBox="1"/>
            <p:nvPr/>
          </p:nvSpPr>
          <p:spPr>
            <a:xfrm>
              <a:off x="5148286" y="1957766"/>
              <a:ext cx="1814385" cy="6668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Draft email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personalize the tone and length.</a:t>
              </a:r>
            </a:p>
          </p:txBody>
        </p:sp>
        <p:sp>
          <p:nvSpPr>
            <p:cNvPr id="71" name="TextBox 3">
              <a:extLst>
                <a:ext uri="{FF2B5EF4-FFF2-40B4-BE49-F238E27FC236}">
                  <a16:creationId xmlns:a16="http://schemas.microsoft.com/office/drawing/2014/main" id="{2ADAF7D3-1361-516B-4C57-0716A04B1728}"/>
                </a:ext>
              </a:extLst>
            </p:cNvPr>
            <p:cNvSpPr txBox="1"/>
            <p:nvPr/>
          </p:nvSpPr>
          <p:spPr>
            <a:xfrm>
              <a:off x="6789135" y="1463713"/>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3</a:t>
              </a:r>
            </a:p>
          </p:txBody>
        </p:sp>
        <p:sp>
          <p:nvSpPr>
            <p:cNvPr id="72" name="TextBox 41">
              <a:extLst>
                <a:ext uri="{FF2B5EF4-FFF2-40B4-BE49-F238E27FC236}">
                  <a16:creationId xmlns:a16="http://schemas.microsoft.com/office/drawing/2014/main" id="{B733B91A-E5FE-30D7-D4AF-32F7151B95BB}"/>
                </a:ext>
              </a:extLst>
            </p:cNvPr>
            <p:cNvSpPr txBox="1"/>
            <p:nvPr/>
          </p:nvSpPr>
          <p:spPr>
            <a:xfrm>
              <a:off x="5338447" y="2983690"/>
              <a:ext cx="1549719"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3" name="Graphic 42">
              <a:extLst>
                <a:ext uri="{FF2B5EF4-FFF2-40B4-BE49-F238E27FC236}">
                  <a16:creationId xmlns:a16="http://schemas.microsoft.com/office/drawing/2014/main" id="{17E96F4E-BD69-280D-2CB5-60538CD190B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1221" y="3013311"/>
              <a:ext cx="163426" cy="163426"/>
            </a:xfrm>
            <a:prstGeom prst="rect">
              <a:avLst/>
            </a:prstGeom>
          </p:spPr>
        </p:pic>
        <p:pic>
          <p:nvPicPr>
            <p:cNvPr id="74" name="Picture 73" descr="A blue square with a letter o&#10;&#10;Description automatically generated">
              <a:extLst>
                <a:ext uri="{FF2B5EF4-FFF2-40B4-BE49-F238E27FC236}">
                  <a16:creationId xmlns:a16="http://schemas.microsoft.com/office/drawing/2014/main" id="{C0780738-3B05-1363-6CA6-4DEA4D8AAF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9116" y="1619990"/>
              <a:ext cx="301524" cy="280446"/>
            </a:xfrm>
            <a:prstGeom prst="rect">
              <a:avLst/>
            </a:prstGeom>
          </p:spPr>
        </p:pic>
      </p:grpSp>
      <p:grpSp>
        <p:nvGrpSpPr>
          <p:cNvPr id="53" name="Group 52">
            <a:extLst>
              <a:ext uri="{FF2B5EF4-FFF2-40B4-BE49-F238E27FC236}">
                <a16:creationId xmlns:a16="http://schemas.microsoft.com/office/drawing/2014/main" id="{73B59520-EF5F-C37E-4313-0620F4FA27A4}"/>
              </a:ext>
            </a:extLst>
          </p:cNvPr>
          <p:cNvGrpSpPr/>
          <p:nvPr/>
        </p:nvGrpSpPr>
        <p:grpSpPr>
          <a:xfrm>
            <a:off x="7288413" y="3809424"/>
            <a:ext cx="2153223" cy="2221428"/>
            <a:chOff x="7288413" y="3809424"/>
            <a:chExt cx="2153223" cy="2221428"/>
          </a:xfrm>
        </p:grpSpPr>
        <p:sp>
          <p:nvSpPr>
            <p:cNvPr id="63" name="Rounded Rectangle 1">
              <a:extLst>
                <a:ext uri="{FF2B5EF4-FFF2-40B4-BE49-F238E27FC236}">
                  <a16:creationId xmlns:a16="http://schemas.microsoft.com/office/drawing/2014/main" id="{A6C2A085-1AC7-F7A7-E478-F9DA2B990470}"/>
                </a:ext>
                <a:ext uri="{C183D7F6-B498-43B3-948B-1728B52AA6E4}">
                  <adec:decorative xmlns:adec="http://schemas.microsoft.com/office/drawing/2017/decorative" val="1"/>
                </a:ext>
              </a:extLst>
            </p:cNvPr>
            <p:cNvSpPr/>
            <p:nvPr/>
          </p:nvSpPr>
          <p:spPr bwMode="auto">
            <a:xfrm>
              <a:off x="7288413" y="3809424"/>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4" name="TextBox 73">
              <a:extLst>
                <a:ext uri="{FF2B5EF4-FFF2-40B4-BE49-F238E27FC236}">
                  <a16:creationId xmlns:a16="http://schemas.microsoft.com/office/drawing/2014/main" id="{DC7859A8-E639-AE86-5C20-CD525CE847A3}"/>
                </a:ext>
              </a:extLst>
            </p:cNvPr>
            <p:cNvSpPr txBox="1"/>
            <p:nvPr/>
          </p:nvSpPr>
          <p:spPr>
            <a:xfrm>
              <a:off x="7409333" y="4303478"/>
              <a:ext cx="1742685" cy="6668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How do I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a:t>
              </a:r>
              <a:r>
                <a:rPr lang="en-US" sz="1000"/>
                <a:t>let Copilot help you build or fix formulas in Excel</a:t>
              </a:r>
              <a:r>
                <a:rPr lang="en-US" sz="1000">
                  <a:solidFill>
                    <a:prstClr val="black"/>
                  </a:solidFill>
                  <a:latin typeface="Segoe UI"/>
                </a:rPr>
                <a:t>.</a:t>
              </a:r>
            </a:p>
          </p:txBody>
        </p:sp>
        <p:sp>
          <p:nvSpPr>
            <p:cNvPr id="65" name="TextBox 10">
              <a:extLst>
                <a:ext uri="{FF2B5EF4-FFF2-40B4-BE49-F238E27FC236}">
                  <a16:creationId xmlns:a16="http://schemas.microsoft.com/office/drawing/2014/main" id="{C679F92A-A63B-8C92-5DE1-5CFA4E885555}"/>
                </a:ext>
              </a:extLst>
            </p:cNvPr>
            <p:cNvSpPr txBox="1"/>
            <p:nvPr/>
          </p:nvSpPr>
          <p:spPr>
            <a:xfrm>
              <a:off x="9050182"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9</a:t>
              </a:r>
            </a:p>
          </p:txBody>
        </p:sp>
        <p:sp>
          <p:nvSpPr>
            <p:cNvPr id="66" name="TextBox 64">
              <a:extLst>
                <a:ext uri="{FF2B5EF4-FFF2-40B4-BE49-F238E27FC236}">
                  <a16:creationId xmlns:a16="http://schemas.microsoft.com/office/drawing/2014/main" id="{64255297-57D1-7547-0902-3084582632E3}"/>
                </a:ext>
              </a:extLst>
            </p:cNvPr>
            <p:cNvSpPr txBox="1"/>
            <p:nvPr/>
          </p:nvSpPr>
          <p:spPr>
            <a:xfrm>
              <a:off x="7602299" y="5531704"/>
              <a:ext cx="1549719"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800"/>
                <a:t>How do I sum values that are greater than 0?</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7" name="Graphic 66">
              <a:extLst>
                <a:ext uri="{FF2B5EF4-FFF2-40B4-BE49-F238E27FC236}">
                  <a16:creationId xmlns:a16="http://schemas.microsoft.com/office/drawing/2014/main" id="{0FA4F0F9-65F6-3F0A-9FC6-62BD9D138C5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75073" y="5561325"/>
              <a:ext cx="163426" cy="163426"/>
            </a:xfrm>
            <a:prstGeom prst="rect">
              <a:avLst/>
            </a:prstGeom>
          </p:spPr>
        </p:pic>
      </p:grpSp>
      <p:sp>
        <p:nvSpPr>
          <p:cNvPr id="54" name="TextBox 108">
            <a:extLst>
              <a:ext uri="{FF2B5EF4-FFF2-40B4-BE49-F238E27FC236}">
                <a16:creationId xmlns:a16="http://schemas.microsoft.com/office/drawing/2014/main" id="{C507FB5A-E697-FD95-BEA0-4F363564A701}"/>
              </a:ext>
            </a:extLst>
          </p:cNvPr>
          <p:cNvSpPr txBox="1"/>
          <p:nvPr/>
        </p:nvSpPr>
        <p:spPr>
          <a:xfrm>
            <a:off x="2148800" y="6254847"/>
            <a:ext cx="7894400" cy="3668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US" sz="1800" b="1" kern="100">
                <a:effectLst/>
                <a:latin typeface="Segoe UI Semibold" panose="020B0502040204020203" pitchFamily="34" charset="0"/>
                <a:ea typeface="Aptos" panose="020B0004020202020204" pitchFamily="34" charset="0"/>
                <a:cs typeface="Segoe UI Semibold" panose="020B0502040204020203" pitchFamily="34" charset="0"/>
              </a:rPr>
              <a:t> For more prompts, visit Copilot Lab at: </a:t>
            </a:r>
            <a:r>
              <a:rPr lang="en-US" sz="1800" b="1" kern="100">
                <a:solidFill>
                  <a:srgbClr val="8661C5"/>
                </a:solidFill>
                <a:effectLst/>
                <a:latin typeface="Segoe UI Semibold" panose="020B0502040204020203" pitchFamily="34" charset="0"/>
                <a:ea typeface="Aptos" panose="020B0004020202020204" pitchFamily="34" charset="0"/>
                <a:cs typeface="Segoe UI Semibold" panose="020B0502040204020203" pitchFamily="34" charset="0"/>
                <a:hlinkClick r:id="rId8">
                  <a:extLst>
                    <a:ext uri="{A12FA001-AC4F-418D-AE19-62706E023703}">
                      <ahyp:hlinkClr xmlns:ahyp="http://schemas.microsoft.com/office/drawing/2018/hyperlinkcolor" val="tx"/>
                    </a:ext>
                  </a:extLst>
                </a:hlinkClick>
              </a:rPr>
              <a:t>aka.ms/CopilotLab</a:t>
            </a:r>
            <a:endParaRPr lang="en-CA" sz="1800" b="1" kern="100">
              <a:solidFill>
                <a:srgbClr val="8661C5"/>
              </a:solidFill>
              <a:effectLst/>
              <a:latin typeface="Segoe UI Semibold" panose="020B0502040204020203" pitchFamily="34" charset="0"/>
              <a:ea typeface="Aptos" panose="020B0004020202020204" pitchFamily="34" charset="0"/>
              <a:cs typeface="Segoe UI Semibold" panose="020B0502040204020203" pitchFamily="34" charset="0"/>
            </a:endParaRPr>
          </a:p>
        </p:txBody>
      </p:sp>
      <p:grpSp>
        <p:nvGrpSpPr>
          <p:cNvPr id="55" name="Group 54">
            <a:extLst>
              <a:ext uri="{FF2B5EF4-FFF2-40B4-BE49-F238E27FC236}">
                <a16:creationId xmlns:a16="http://schemas.microsoft.com/office/drawing/2014/main" id="{B1D9F39A-05D8-1E30-151B-79CD4E0A8BCF}"/>
              </a:ext>
              <a:ext uri="{C183D7F6-B498-43B3-948B-1728B52AA6E4}">
                <adec:decorative xmlns:adec="http://schemas.microsoft.com/office/drawing/2017/decorative" val="1"/>
              </a:ext>
            </a:extLst>
          </p:cNvPr>
          <p:cNvGrpSpPr/>
          <p:nvPr/>
        </p:nvGrpSpPr>
        <p:grpSpPr>
          <a:xfrm>
            <a:off x="2766319" y="3809424"/>
            <a:ext cx="2153223" cy="2221428"/>
            <a:chOff x="2766319" y="3809424"/>
            <a:chExt cx="2153223" cy="2221428"/>
          </a:xfrm>
        </p:grpSpPr>
        <p:grpSp>
          <p:nvGrpSpPr>
            <p:cNvPr id="56" name="Group 55">
              <a:extLst>
                <a:ext uri="{FF2B5EF4-FFF2-40B4-BE49-F238E27FC236}">
                  <a16:creationId xmlns:a16="http://schemas.microsoft.com/office/drawing/2014/main" id="{9F0FAEB7-F0E8-2EA7-416F-5503AA31B3C1}"/>
                </a:ext>
              </a:extLst>
            </p:cNvPr>
            <p:cNvGrpSpPr/>
            <p:nvPr/>
          </p:nvGrpSpPr>
          <p:grpSpPr>
            <a:xfrm>
              <a:off x="2766319" y="3809424"/>
              <a:ext cx="2153223" cy="2221428"/>
              <a:chOff x="2766319" y="3809424"/>
              <a:chExt cx="2153223" cy="2221428"/>
            </a:xfrm>
          </p:grpSpPr>
          <p:sp>
            <p:nvSpPr>
              <p:cNvPr id="58" name="Rounded Rectangle 1">
                <a:extLst>
                  <a:ext uri="{FF2B5EF4-FFF2-40B4-BE49-F238E27FC236}">
                    <a16:creationId xmlns:a16="http://schemas.microsoft.com/office/drawing/2014/main" id="{677A3F3F-3968-D627-AF99-67456FE7BF9F}"/>
                  </a:ext>
                  <a:ext uri="{C183D7F6-B498-43B3-948B-1728B52AA6E4}">
                    <adec:decorative xmlns:adec="http://schemas.microsoft.com/office/drawing/2017/decorative" val="1"/>
                  </a:ext>
                </a:extLst>
              </p:cNvPr>
              <p:cNvSpPr/>
              <p:nvPr/>
            </p:nvSpPr>
            <p:spPr bwMode="auto">
              <a:xfrm>
                <a:off x="2766319" y="3809424"/>
                <a:ext cx="2153223" cy="2221428"/>
              </a:xfrm>
              <a:prstGeom prst="roundRect">
                <a:avLst>
                  <a:gd name="adj" fmla="val 2901"/>
                </a:avLst>
              </a:prstGeom>
              <a:solidFill>
                <a:schemeClr val="bg1"/>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9" name="TextBox 65">
                <a:extLst>
                  <a:ext uri="{FF2B5EF4-FFF2-40B4-BE49-F238E27FC236}">
                    <a16:creationId xmlns:a16="http://schemas.microsoft.com/office/drawing/2014/main" id="{3B34582A-3E0F-43B3-D808-D1A043F9CF77}"/>
                  </a:ext>
                </a:extLst>
              </p:cNvPr>
              <p:cNvSpPr txBox="1"/>
              <p:nvPr/>
            </p:nvSpPr>
            <p:spPr>
              <a:xfrm>
                <a:off x="2887238" y="4303478"/>
                <a:ext cx="1972597" cy="8207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lang="en-US" sz="1400" b="1">
                    <a:solidFill>
                      <a:srgbClr val="8661C5"/>
                    </a:solidFill>
                    <a:latin typeface="Segoe UI Semibold" panose="020B0502040204020203" pitchFamily="34" charset="0"/>
                    <a:cs typeface="Segoe UI Semibold" panose="020B0502040204020203" pitchFamily="34" charset="0"/>
                  </a:rPr>
                  <a:t>Help me write … </a:t>
                </a:r>
              </a:p>
              <a:p>
                <a:pPr marR="0" lvl="0" defTabSz="914400" rtl="0" eaLnBrk="1" fontAlgn="auto" latinLnBrk="0" hangingPunct="1">
                  <a:lnSpc>
                    <a:spcPct val="100000"/>
                  </a:lnSpc>
                  <a:spcBef>
                    <a:spcPts val="200"/>
                  </a:spcBef>
                  <a:spcAft>
                    <a:spcPts val="200"/>
                  </a:spcAft>
                  <a:buClrTx/>
                  <a:buSzTx/>
                  <a:tabLst/>
                  <a:defRPr/>
                </a:pPr>
                <a:r>
                  <a:rPr lang="en-US" sz="1000">
                    <a:solidFill>
                      <a:prstClr val="black"/>
                    </a:solidFill>
                    <a:latin typeface="Segoe UI"/>
                  </a:rPr>
                  <a:t>– jumpstart creativity and write and edit like a pro by getting a first draft in seconds.</a:t>
                </a:r>
              </a:p>
            </p:txBody>
          </p:sp>
          <p:sp>
            <p:nvSpPr>
              <p:cNvPr id="60" name="TextBox 8">
                <a:extLst>
                  <a:ext uri="{FF2B5EF4-FFF2-40B4-BE49-F238E27FC236}">
                    <a16:creationId xmlns:a16="http://schemas.microsoft.com/office/drawing/2014/main" id="{AA0E9C18-63E2-F1DA-4A62-D99F2643D73B}"/>
                  </a:ext>
                </a:extLst>
              </p:cNvPr>
              <p:cNvSpPr txBox="1"/>
              <p:nvPr/>
            </p:nvSpPr>
            <p:spPr>
              <a:xfrm>
                <a:off x="4528088" y="3809424"/>
                <a:ext cx="391454"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800" b="1">
                    <a:latin typeface="Segoe UI"/>
                    <a:cs typeface="Segoe UI"/>
                  </a:rPr>
                  <a:t>7</a:t>
                </a:r>
              </a:p>
            </p:txBody>
          </p:sp>
          <p:sp>
            <p:nvSpPr>
              <p:cNvPr id="61" name="TextBox 56">
                <a:extLst>
                  <a:ext uri="{FF2B5EF4-FFF2-40B4-BE49-F238E27FC236}">
                    <a16:creationId xmlns:a16="http://schemas.microsoft.com/office/drawing/2014/main" id="{3D2521F0-E585-E507-1023-BDD1C7235CE7}"/>
                  </a:ext>
                </a:extLst>
              </p:cNvPr>
              <p:cNvSpPr txBox="1"/>
              <p:nvPr/>
            </p:nvSpPr>
            <p:spPr>
              <a:xfrm>
                <a:off x="3085792" y="5531704"/>
                <a:ext cx="1149873"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defTabSz="914400" rtl="0" eaLnBrk="1" fontAlgn="auto" latinLnBrk="0" hangingPunct="1">
                  <a:lnSpc>
                    <a:spcPct val="100000"/>
                  </a:lnSpc>
                  <a:spcBef>
                    <a:spcPts val="200"/>
                  </a:spcBef>
                  <a:spcAft>
                    <a:spcPts val="200"/>
                  </a:spcAft>
                  <a:buClrTx/>
                  <a:buSzTx/>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Generate three ways to say [x]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2" name="Graphic 58">
                <a:extLst>
                  <a:ext uri="{FF2B5EF4-FFF2-40B4-BE49-F238E27FC236}">
                    <a16:creationId xmlns:a16="http://schemas.microsoft.com/office/drawing/2014/main" id="{497A663F-407A-B4F4-FCFE-D64D1DDD0BB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58566" y="5561325"/>
                <a:ext cx="163426" cy="163426"/>
              </a:xfrm>
              <a:prstGeom prst="rect">
                <a:avLst/>
              </a:prstGeom>
            </p:spPr>
          </p:pic>
        </p:grpSp>
        <p:pic>
          <p:nvPicPr>
            <p:cNvPr id="57" name="Picture 56" descr="A blue square with white letter on it&#10;&#10;Description automatically generated">
              <a:extLst>
                <a:ext uri="{FF2B5EF4-FFF2-40B4-BE49-F238E27FC236}">
                  <a16:creationId xmlns:a16="http://schemas.microsoft.com/office/drawing/2014/main" id="{33884DBE-C957-747C-63D1-637816C93E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60920" y="3990160"/>
              <a:ext cx="301525" cy="280584"/>
            </a:xfrm>
            <a:prstGeom prst="rect">
              <a:avLst/>
            </a:prstGeom>
          </p:spPr>
        </p:pic>
      </p:grpSp>
      <p:pic>
        <p:nvPicPr>
          <p:cNvPr id="5" name="Picture 4">
            <a:extLst>
              <a:ext uri="{FF2B5EF4-FFF2-40B4-BE49-F238E27FC236}">
                <a16:creationId xmlns:a16="http://schemas.microsoft.com/office/drawing/2014/main" id="{D8DEECC6-4FF2-3A0A-5D12-5ED7B403631C}"/>
              </a:ext>
            </a:extLst>
          </p:cNvPr>
          <p:cNvPicPr>
            <a:picLocks noChangeAspect="1"/>
          </p:cNvPicPr>
          <p:nvPr/>
        </p:nvPicPr>
        <p:blipFill>
          <a:blip r:embed="rId10" cstate="screen">
            <a:extLst>
              <a:ext uri="{28A0092B-C50C-407E-A947-70E740481C1C}">
                <a14:useLocalDpi xmlns:a14="http://schemas.microsoft.com/office/drawing/2010/main"/>
              </a:ext>
            </a:extLst>
          </a:blip>
          <a:srcRect l="16065" t="16861" r="12585" b="22031"/>
          <a:stretch/>
        </p:blipFill>
        <p:spPr>
          <a:xfrm>
            <a:off x="7455514" y="3966800"/>
            <a:ext cx="391454" cy="335268"/>
          </a:xfrm>
          <a:prstGeom prst="ellipse">
            <a:avLst/>
          </a:prstGeom>
          <a:solidFill>
            <a:schemeClr val="bg1"/>
          </a:solidFill>
        </p:spPr>
      </p:pic>
    </p:spTree>
    <p:extLst>
      <p:ext uri="{BB962C8B-B14F-4D97-AF65-F5344CB8AC3E}">
        <p14:creationId xmlns:p14="http://schemas.microsoft.com/office/powerpoint/2010/main" val="272126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oftware application&#10;&#10;Description automatically generated">
            <a:extLst>
              <a:ext uri="{FF2B5EF4-FFF2-40B4-BE49-F238E27FC236}">
                <a16:creationId xmlns:a16="http://schemas.microsoft.com/office/drawing/2014/main" id="{B2E5AF0D-6E6F-AAC9-FE15-86EE72374B5C}"/>
              </a:ext>
            </a:extLst>
          </p:cNvPr>
          <p:cNvPicPr>
            <a:picLocks noChangeAspect="1"/>
          </p:cNvPicPr>
          <p:nvPr/>
        </p:nvPicPr>
        <p:blipFill>
          <a:blip r:embed="rId3"/>
          <a:stretch>
            <a:fillRect/>
          </a:stretch>
        </p:blipFill>
        <p:spPr>
          <a:xfrm>
            <a:off x="-1" y="-36786"/>
            <a:ext cx="12192001" cy="6894786"/>
          </a:xfrm>
          <a:prstGeom prst="rect">
            <a:avLst/>
          </a:prstGeom>
        </p:spPr>
      </p:pic>
    </p:spTree>
    <p:extLst>
      <p:ext uri="{BB962C8B-B14F-4D97-AF65-F5344CB8AC3E}">
        <p14:creationId xmlns:p14="http://schemas.microsoft.com/office/powerpoint/2010/main" val="3795563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raphic 44">
            <a:extLst>
              <a:ext uri="{FF2B5EF4-FFF2-40B4-BE49-F238E27FC236}">
                <a16:creationId xmlns:a16="http://schemas.microsoft.com/office/drawing/2014/main" id="{67A4B0AC-B2A7-D196-5072-5F4CB7F38B18}"/>
              </a:ext>
              <a:ext uri="{C183D7F6-B498-43B3-948B-1728B52AA6E4}">
                <adec:decorative xmlns:adec="http://schemas.microsoft.com/office/drawing/2017/decorative" val="1"/>
              </a:ext>
            </a:extLst>
          </p:cNvPr>
          <p:cNvSpPr/>
          <p:nvPr/>
        </p:nvSpPr>
        <p:spPr>
          <a:xfrm>
            <a:off x="8109875" y="2766950"/>
            <a:ext cx="3501878" cy="3502087"/>
          </a:xfrm>
          <a:prstGeom prst="roundRect">
            <a:avLst>
              <a:gd name="adj" fmla="val 5600"/>
            </a:avLst>
          </a:prstGeom>
          <a:solidFill>
            <a:schemeClr val="bg1"/>
          </a:solidFill>
          <a:ln>
            <a:noFill/>
            <a:headEnd type="none" w="med" len="med"/>
            <a:tailEnd type="none" w="med" len="med"/>
          </a:ln>
          <a:effectLst>
            <a:outerShdw blurRad="372272" dist="50800" dir="276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Graphic 44">
            <a:extLst>
              <a:ext uri="{FF2B5EF4-FFF2-40B4-BE49-F238E27FC236}">
                <a16:creationId xmlns:a16="http://schemas.microsoft.com/office/drawing/2014/main" id="{F87C83EA-E8FC-17E4-E459-D60E34844955}"/>
              </a:ext>
              <a:ext uri="{C183D7F6-B498-43B3-948B-1728B52AA6E4}">
                <adec:decorative xmlns:adec="http://schemas.microsoft.com/office/drawing/2017/decorative" val="1"/>
              </a:ext>
            </a:extLst>
          </p:cNvPr>
          <p:cNvSpPr/>
          <p:nvPr/>
        </p:nvSpPr>
        <p:spPr>
          <a:xfrm>
            <a:off x="580245" y="2766950"/>
            <a:ext cx="3501878" cy="3502087"/>
          </a:xfrm>
          <a:prstGeom prst="roundRect">
            <a:avLst>
              <a:gd name="adj" fmla="val 5600"/>
            </a:avLst>
          </a:prstGeom>
          <a:solidFill>
            <a:schemeClr val="bg1"/>
          </a:solidFill>
          <a:ln>
            <a:noFill/>
            <a:headEnd type="none" w="med" len="med"/>
            <a:tailEnd type="none" w="med" len="med"/>
          </a:ln>
          <a:effectLst>
            <a:outerShdw blurRad="372272" dist="50800" dir="276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2" name="Graphic 44">
            <a:extLst>
              <a:ext uri="{FF2B5EF4-FFF2-40B4-BE49-F238E27FC236}">
                <a16:creationId xmlns:a16="http://schemas.microsoft.com/office/drawing/2014/main" id="{1AE51F79-5802-E9FE-87D8-6A7B897D9158}"/>
              </a:ext>
              <a:ext uri="{C183D7F6-B498-43B3-948B-1728B52AA6E4}">
                <adec:decorative xmlns:adec="http://schemas.microsoft.com/office/drawing/2017/decorative" val="1"/>
              </a:ext>
            </a:extLst>
          </p:cNvPr>
          <p:cNvSpPr/>
          <p:nvPr/>
        </p:nvSpPr>
        <p:spPr>
          <a:xfrm>
            <a:off x="4345060" y="2766950"/>
            <a:ext cx="3501878" cy="3502087"/>
          </a:xfrm>
          <a:prstGeom prst="roundRect">
            <a:avLst>
              <a:gd name="adj" fmla="val 5600"/>
            </a:avLst>
          </a:prstGeom>
          <a:solidFill>
            <a:schemeClr val="bg1"/>
          </a:solidFill>
          <a:ln>
            <a:noFill/>
            <a:headEnd type="none" w="med" len="med"/>
            <a:tailEnd type="none" w="med" len="med"/>
          </a:ln>
          <a:effectLst>
            <a:outerShdw blurRad="372272" dist="50800" dir="276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BD76399F-2332-AEDA-2124-11DF1847FF3D}"/>
              </a:ext>
            </a:extLst>
          </p:cNvPr>
          <p:cNvSpPr>
            <a:spLocks noGrp="1"/>
          </p:cNvSpPr>
          <p:nvPr>
            <p:ph type="title"/>
          </p:nvPr>
        </p:nvSpPr>
        <p:spPr>
          <a:xfrm>
            <a:off x="588263" y="457200"/>
            <a:ext cx="11018520" cy="553998"/>
          </a:xfrm>
        </p:spPr>
        <p:txBody>
          <a:bodyPr>
            <a:normAutofit/>
          </a:bodyPr>
          <a:lstStyle/>
          <a:p>
            <a:r>
              <a:rPr lang="en-US" dirty="0">
                <a:solidFill>
                  <a:schemeClr val="accent3"/>
                </a:solidFill>
              </a:rPr>
              <a:t>Security concerns associated with AI usage</a:t>
            </a:r>
          </a:p>
        </p:txBody>
      </p:sp>
      <p:sp>
        <p:nvSpPr>
          <p:cNvPr id="6" name="Graphic 44">
            <a:extLst>
              <a:ext uri="{FF2B5EF4-FFF2-40B4-BE49-F238E27FC236}">
                <a16:creationId xmlns:a16="http://schemas.microsoft.com/office/drawing/2014/main" id="{6F75C782-C362-F037-656F-CEE1295F3CF8}"/>
              </a:ext>
              <a:ext uri="{C183D7F6-B498-43B3-948B-1728B52AA6E4}">
                <adec:decorative xmlns:adec="http://schemas.microsoft.com/office/drawing/2017/decorative" val="1"/>
              </a:ext>
            </a:extLst>
          </p:cNvPr>
          <p:cNvSpPr/>
          <p:nvPr/>
        </p:nvSpPr>
        <p:spPr>
          <a:xfrm>
            <a:off x="584200" y="1444314"/>
            <a:ext cx="11025188" cy="914400"/>
          </a:xfrm>
          <a:prstGeom prst="roundRect">
            <a:avLst>
              <a:gd name="adj" fmla="val 50000"/>
            </a:avLst>
          </a:prstGeom>
          <a:solidFill>
            <a:schemeClr val="bg1"/>
          </a:solidFill>
          <a:ln>
            <a:no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7" name="Group 6" descr="Icon of an eye which is cancelled">
            <a:extLst>
              <a:ext uri="{FF2B5EF4-FFF2-40B4-BE49-F238E27FC236}">
                <a16:creationId xmlns:a16="http://schemas.microsoft.com/office/drawing/2014/main" id="{E7FE08CA-515F-505F-E281-48B7FA2D84FA}"/>
              </a:ext>
              <a:ext uri="{C183D7F6-B498-43B3-948B-1728B52AA6E4}">
                <adec:decorative xmlns:adec="http://schemas.microsoft.com/office/drawing/2017/decorative" val="0"/>
              </a:ext>
            </a:extLst>
          </p:cNvPr>
          <p:cNvGrpSpPr/>
          <p:nvPr/>
        </p:nvGrpSpPr>
        <p:grpSpPr>
          <a:xfrm>
            <a:off x="701100" y="1535754"/>
            <a:ext cx="731520" cy="731520"/>
            <a:chOff x="2244297" y="4276027"/>
            <a:chExt cx="789416" cy="789412"/>
          </a:xfrm>
        </p:grpSpPr>
        <p:sp>
          <p:nvSpPr>
            <p:cNvPr id="8" name="Oval 7">
              <a:extLst>
                <a:ext uri="{FF2B5EF4-FFF2-40B4-BE49-F238E27FC236}">
                  <a16:creationId xmlns:a16="http://schemas.microsoft.com/office/drawing/2014/main" id="{2FE7E13E-45DA-002D-67B8-45F18646B506}"/>
                </a:ext>
                <a:ext uri="{C183D7F6-B498-43B3-948B-1728B52AA6E4}">
                  <adec:decorative xmlns:adec="http://schemas.microsoft.com/office/drawing/2017/decorative" val="1"/>
                </a:ext>
              </a:extLst>
            </p:cNvPr>
            <p:cNvSpPr/>
            <p:nvPr/>
          </p:nvSpPr>
          <p:spPr bwMode="auto">
            <a:xfrm>
              <a:off x="2244297" y="4276027"/>
              <a:ext cx="789416" cy="789412"/>
            </a:xfrm>
            <a:prstGeom prst="ellipse">
              <a:avLst/>
            </a:prstGeom>
            <a:solidFill>
              <a:schemeClr val="bg1">
                <a:lumMod val="95000"/>
              </a:schemeClr>
            </a:solidFill>
            <a:ln w="63500">
              <a:solidFill>
                <a:schemeClr val="bg1"/>
              </a:solidFill>
            </a:ln>
            <a:effectLst>
              <a:outerShdw blurRad="63500" algn="ctr" rotWithShape="0">
                <a:schemeClr val="bg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9" name="Graphic 8">
              <a:extLst>
                <a:ext uri="{FF2B5EF4-FFF2-40B4-BE49-F238E27FC236}">
                  <a16:creationId xmlns:a16="http://schemas.microsoft.com/office/drawing/2014/main" id="{D28E3B65-B029-A4F1-BFB3-D91E611A1C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3980" y="4397168"/>
              <a:ext cx="555004" cy="555003"/>
            </a:xfrm>
            <a:prstGeom prst="rect">
              <a:avLst/>
            </a:prstGeom>
          </p:spPr>
        </p:pic>
      </p:grpSp>
      <p:pic>
        <p:nvPicPr>
          <p:cNvPr id="29" name="Graphic 28" descr="Icon of a warning sign">
            <a:extLst>
              <a:ext uri="{FF2B5EF4-FFF2-40B4-BE49-F238E27FC236}">
                <a16:creationId xmlns:a16="http://schemas.microsoft.com/office/drawing/2014/main" id="{FC5F7A1F-969B-B1EC-9DAF-4678008AA08E}"/>
              </a:ext>
              <a:ext uri="{C183D7F6-B498-43B3-948B-1728B52AA6E4}">
                <adec:decorative xmlns:adec="http://schemas.microsoft.com/office/drawing/2017/decorative" val="0"/>
              </a:ext>
            </a:extLst>
          </p:cNvPr>
          <p:cNvPicPr>
            <a:picLocks/>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19283" y="1733817"/>
            <a:ext cx="335394" cy="335394"/>
          </a:xfrm>
          <a:prstGeom prst="rect">
            <a:avLst/>
          </a:prstGeom>
        </p:spPr>
      </p:pic>
      <p:sp>
        <p:nvSpPr>
          <p:cNvPr id="11" name="TextBox 10">
            <a:extLst>
              <a:ext uri="{FF2B5EF4-FFF2-40B4-BE49-F238E27FC236}">
                <a16:creationId xmlns:a16="http://schemas.microsoft.com/office/drawing/2014/main" id="{2F96134B-E8B3-D041-FAC0-D92F114D6E66}"/>
              </a:ext>
              <a:ext uri="{C183D7F6-B498-43B3-948B-1728B52AA6E4}">
                <adec:decorative xmlns:adec="http://schemas.microsoft.com/office/drawing/2017/decorative" val="0"/>
              </a:ext>
            </a:extLst>
          </p:cNvPr>
          <p:cNvSpPr txBox="1">
            <a:spLocks/>
          </p:cNvSpPr>
          <p:nvPr/>
        </p:nvSpPr>
        <p:spPr>
          <a:xfrm>
            <a:off x="1825133" y="1778403"/>
            <a:ext cx="9206551" cy="246221"/>
          </a:xfrm>
          <a:prstGeom prst="rect">
            <a:avLst/>
          </a:prstGeom>
          <a:noFill/>
          <a:ln w="38100">
            <a:noFill/>
          </a:ln>
          <a:effectLst>
            <a:outerShdw blurRad="254000" dist="254000" dir="8100000" algn="tr" rotWithShape="0">
              <a:schemeClr val="bg1">
                <a:lumMod val="95000"/>
                <a:alpha val="55000"/>
              </a:schemeClr>
            </a:outerShdw>
          </a:effectLst>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Visibility into the usage of AI applications can result in security and compliance challenges.</a:t>
            </a:r>
            <a:endParaRPr kumimoji="0" lang="en-US" sz="1800" b="1"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162" name="Group 161" descr="1">
            <a:extLst>
              <a:ext uri="{FF2B5EF4-FFF2-40B4-BE49-F238E27FC236}">
                <a16:creationId xmlns:a16="http://schemas.microsoft.com/office/drawing/2014/main" id="{21017111-ADEF-B78A-E1A3-F58FB1DBFDCB}"/>
              </a:ext>
            </a:extLst>
          </p:cNvPr>
          <p:cNvGrpSpPr/>
          <p:nvPr/>
        </p:nvGrpSpPr>
        <p:grpSpPr>
          <a:xfrm>
            <a:off x="2002277" y="2461067"/>
            <a:ext cx="640080" cy="640080"/>
            <a:chOff x="2002278" y="2461067"/>
            <a:chExt cx="640080" cy="640080"/>
          </a:xfrm>
        </p:grpSpPr>
        <p:grpSp>
          <p:nvGrpSpPr>
            <p:cNvPr id="13" name="Group 12">
              <a:extLst>
                <a:ext uri="{FF2B5EF4-FFF2-40B4-BE49-F238E27FC236}">
                  <a16:creationId xmlns:a16="http://schemas.microsoft.com/office/drawing/2014/main" id="{B26D403E-C641-6ACA-D2EC-DBEF987519E1}"/>
                </a:ext>
                <a:ext uri="{C183D7F6-B498-43B3-948B-1728B52AA6E4}">
                  <adec:decorative xmlns:adec="http://schemas.microsoft.com/office/drawing/2017/decorative" val="1"/>
                </a:ext>
              </a:extLst>
            </p:cNvPr>
            <p:cNvGrpSpPr/>
            <p:nvPr/>
          </p:nvGrpSpPr>
          <p:grpSpPr>
            <a:xfrm>
              <a:off x="2002278" y="2461067"/>
              <a:ext cx="640080" cy="640080"/>
              <a:chOff x="4705269" y="2464527"/>
              <a:chExt cx="638976" cy="638976"/>
            </a:xfrm>
          </p:grpSpPr>
          <p:sp>
            <p:nvSpPr>
              <p:cNvPr id="15" name="Oval 14">
                <a:extLst>
                  <a:ext uri="{FF2B5EF4-FFF2-40B4-BE49-F238E27FC236}">
                    <a16:creationId xmlns:a16="http://schemas.microsoft.com/office/drawing/2014/main" id="{1508BD6D-68F5-8493-0DEF-8A7435B6B874}"/>
                  </a:ext>
                </a:extLst>
              </p:cNvPr>
              <p:cNvSpPr/>
              <p:nvPr/>
            </p:nvSpPr>
            <p:spPr bwMode="auto">
              <a:xfrm>
                <a:off x="4705269" y="2464527"/>
                <a:ext cx="638976" cy="638976"/>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6" name="Oval 15">
                <a:extLst>
                  <a:ext uri="{FF2B5EF4-FFF2-40B4-BE49-F238E27FC236}">
                    <a16:creationId xmlns:a16="http://schemas.microsoft.com/office/drawing/2014/main" id="{0B312C1A-B294-E684-234C-797F6AA9CDDB}"/>
                  </a:ext>
                </a:extLst>
              </p:cNvPr>
              <p:cNvSpPr/>
              <p:nvPr/>
            </p:nvSpPr>
            <p:spPr bwMode="auto">
              <a:xfrm>
                <a:off x="4775752" y="2535011"/>
                <a:ext cx="498010" cy="498008"/>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grpSp>
        <p:sp>
          <p:nvSpPr>
            <p:cNvPr id="18" name="TextBox 17">
              <a:extLst>
                <a:ext uri="{FF2B5EF4-FFF2-40B4-BE49-F238E27FC236}">
                  <a16:creationId xmlns:a16="http://schemas.microsoft.com/office/drawing/2014/main" id="{B627F82E-B65B-D1A6-1F00-30CD80372288}"/>
                </a:ext>
              </a:extLst>
            </p:cNvPr>
            <p:cNvSpPr txBox="1"/>
            <p:nvPr/>
          </p:nvSpPr>
          <p:spPr>
            <a:xfrm>
              <a:off x="2215609" y="2596591"/>
              <a:ext cx="213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1</a:t>
              </a:r>
            </a:p>
          </p:txBody>
        </p:sp>
      </p:grpSp>
      <p:sp>
        <p:nvSpPr>
          <p:cNvPr id="20" name="04R">
            <a:extLst>
              <a:ext uri="{FF2B5EF4-FFF2-40B4-BE49-F238E27FC236}">
                <a16:creationId xmlns:a16="http://schemas.microsoft.com/office/drawing/2014/main" id="{115C3D12-F3B3-C62F-F41B-50C439466A6A}"/>
              </a:ext>
              <a:ext uri="{C183D7F6-B498-43B3-948B-1728B52AA6E4}">
                <adec:decorative xmlns:adec="http://schemas.microsoft.com/office/drawing/2017/decorative" val="0"/>
              </a:ext>
            </a:extLst>
          </p:cNvPr>
          <p:cNvSpPr>
            <a:spLocks/>
          </p:cNvSpPr>
          <p:nvPr/>
        </p:nvSpPr>
        <p:spPr bwMode="auto">
          <a:xfrm>
            <a:off x="760715" y="3234269"/>
            <a:ext cx="3140938" cy="1124630"/>
          </a:xfrm>
          <a:prstGeom prst="roundRect">
            <a:avLst>
              <a:gd name="adj" fmla="val 10000"/>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Data leak: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
                <a:ea typeface="+mn-ea"/>
                <a:cs typeface="+mn-cs"/>
              </a:rPr>
              <a:t>Users may inadvertently leak sensitive data to AI apps</a:t>
            </a:r>
          </a:p>
        </p:txBody>
      </p:sp>
      <p:sp>
        <p:nvSpPr>
          <p:cNvPr id="37" name="Rectangle: Rounded Corners 36" descr="Animation displaying a person sending data to a group of people in green">
            <a:extLst>
              <a:ext uri="{FF2B5EF4-FFF2-40B4-BE49-F238E27FC236}">
                <a16:creationId xmlns:a16="http://schemas.microsoft.com/office/drawing/2014/main" id="{DBB44F74-4718-B300-701D-195DF9FDCE2D}"/>
              </a:ext>
              <a:ext uri="{C183D7F6-B498-43B3-948B-1728B52AA6E4}">
                <adec:decorative xmlns:adec="http://schemas.microsoft.com/office/drawing/2017/decorative" val="0"/>
              </a:ext>
            </a:extLst>
          </p:cNvPr>
          <p:cNvSpPr/>
          <p:nvPr/>
        </p:nvSpPr>
        <p:spPr bwMode="auto">
          <a:xfrm>
            <a:off x="741337" y="4179779"/>
            <a:ext cx="3179694" cy="1934872"/>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39" name="Straight Arrow Connector 38">
            <a:extLst>
              <a:ext uri="{FF2B5EF4-FFF2-40B4-BE49-F238E27FC236}">
                <a16:creationId xmlns:a16="http://schemas.microsoft.com/office/drawing/2014/main" id="{903DB8C9-B85B-CE49-04AB-6B2B2EEA5B3D}"/>
              </a:ext>
              <a:ext uri="{C183D7F6-B498-43B3-948B-1728B52AA6E4}">
                <adec:decorative xmlns:adec="http://schemas.microsoft.com/office/drawing/2017/decorative" val="1"/>
              </a:ext>
            </a:extLst>
          </p:cNvPr>
          <p:cNvCxnSpPr>
            <a:cxnSpLocks/>
          </p:cNvCxnSpPr>
          <p:nvPr/>
        </p:nvCxnSpPr>
        <p:spPr>
          <a:xfrm>
            <a:off x="1825134" y="5098059"/>
            <a:ext cx="781541"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FFA72844-7E6D-F9BD-FD8F-5012FF2DED21}"/>
              </a:ext>
              <a:ext uri="{C183D7F6-B498-43B3-948B-1728B52AA6E4}">
                <adec:decorative xmlns:adec="http://schemas.microsoft.com/office/drawing/2017/decorative" val="1"/>
              </a:ext>
            </a:extLst>
          </p:cNvPr>
          <p:cNvSpPr/>
          <p:nvPr/>
        </p:nvSpPr>
        <p:spPr bwMode="auto">
          <a:xfrm>
            <a:off x="2130179" y="5012334"/>
            <a:ext cx="171450" cy="17145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6257C3A0-8A06-9230-D6A6-89D302785174}"/>
              </a:ext>
              <a:ext uri="{C183D7F6-B498-43B3-948B-1728B52AA6E4}">
                <adec:decorative xmlns:adec="http://schemas.microsoft.com/office/drawing/2017/decorative" val="1"/>
              </a:ext>
            </a:extLst>
          </p:cNvPr>
          <p:cNvPicPr>
            <a:picLocks/>
          </p:cNvPicPr>
          <p:nvPr/>
        </p:nvPicPr>
        <p:blipFill>
          <a:blip r:embed="rId7"/>
          <a:stretch>
            <a:fillRect/>
          </a:stretch>
        </p:blipFill>
        <p:spPr>
          <a:xfrm rot="10800000" flipV="1">
            <a:off x="1185053" y="4747479"/>
            <a:ext cx="640080" cy="640080"/>
          </a:xfrm>
          <a:prstGeom prst="ellipse">
            <a:avLst/>
          </a:prstGeom>
          <a:ln w="63500">
            <a:solidFill>
              <a:schemeClr val="bg1"/>
            </a:solidFill>
          </a:ln>
          <a:effectLst>
            <a:outerShdw blurRad="63500" algn="ctr" rotWithShape="0">
              <a:prstClr val="black">
                <a:alpha val="10000"/>
              </a:prstClr>
            </a:outerShdw>
          </a:effectLst>
        </p:spPr>
      </p:pic>
      <p:grpSp>
        <p:nvGrpSpPr>
          <p:cNvPr id="34" name="Group 33">
            <a:extLst>
              <a:ext uri="{FF2B5EF4-FFF2-40B4-BE49-F238E27FC236}">
                <a16:creationId xmlns:a16="http://schemas.microsoft.com/office/drawing/2014/main" id="{D4F6E3D2-A7BE-EEB6-2D1A-3E694A9717EF}"/>
              </a:ext>
              <a:ext uri="{C183D7F6-B498-43B3-948B-1728B52AA6E4}">
                <adec:decorative xmlns:adec="http://schemas.microsoft.com/office/drawing/2017/decorative" val="1"/>
              </a:ext>
            </a:extLst>
          </p:cNvPr>
          <p:cNvGrpSpPr/>
          <p:nvPr/>
        </p:nvGrpSpPr>
        <p:grpSpPr>
          <a:xfrm>
            <a:off x="2018925" y="4557144"/>
            <a:ext cx="409074" cy="409074"/>
            <a:chOff x="5905637" y="5246020"/>
            <a:chExt cx="409074" cy="409074"/>
          </a:xfrm>
        </p:grpSpPr>
        <p:sp>
          <p:nvSpPr>
            <p:cNvPr id="38" name="Oval 37">
              <a:extLst>
                <a:ext uri="{FF2B5EF4-FFF2-40B4-BE49-F238E27FC236}">
                  <a16:creationId xmlns:a16="http://schemas.microsoft.com/office/drawing/2014/main" id="{3E1AA52A-1CE4-B336-FFE6-21A8EAA48ED5}"/>
                </a:ext>
              </a:extLst>
            </p:cNvPr>
            <p:cNvSpPr/>
            <p:nvPr/>
          </p:nvSpPr>
          <p:spPr bwMode="auto">
            <a:xfrm>
              <a:off x="5905637" y="5246020"/>
              <a:ext cx="409074" cy="4090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Freeform: Shape 39" descr="Icon of a person in front of a diamond">
              <a:extLst>
                <a:ext uri="{FF2B5EF4-FFF2-40B4-BE49-F238E27FC236}">
                  <a16:creationId xmlns:a16="http://schemas.microsoft.com/office/drawing/2014/main" id="{21C50F5D-9B7F-0900-D07B-68774B3A6F86}"/>
                </a:ext>
              </a:extLst>
            </p:cNvPr>
            <p:cNvSpPr>
              <a:spLocks/>
            </p:cNvSpPr>
            <p:nvPr/>
          </p:nvSpPr>
          <p:spPr>
            <a:xfrm>
              <a:off x="5960085" y="5286904"/>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38B3C0ED-9A3A-BB26-FE48-2684421A7320}"/>
              </a:ext>
              <a:ext uri="{C183D7F6-B498-43B3-948B-1728B52AA6E4}">
                <adec:decorative xmlns:adec="http://schemas.microsoft.com/office/drawing/2017/decorative" val="1"/>
              </a:ext>
            </a:extLst>
          </p:cNvPr>
          <p:cNvGrpSpPr/>
          <p:nvPr/>
        </p:nvGrpSpPr>
        <p:grpSpPr>
          <a:xfrm>
            <a:off x="2660479" y="4743379"/>
            <a:ext cx="707584" cy="707584"/>
            <a:chOff x="9082999" y="3796656"/>
            <a:chExt cx="1256715" cy="1256715"/>
          </a:xfrm>
        </p:grpSpPr>
        <p:grpSp>
          <p:nvGrpSpPr>
            <p:cNvPr id="130" name="Group 129">
              <a:extLst>
                <a:ext uri="{FF2B5EF4-FFF2-40B4-BE49-F238E27FC236}">
                  <a16:creationId xmlns:a16="http://schemas.microsoft.com/office/drawing/2014/main" id="{01843B09-548E-C80A-4930-A6A09D594198}"/>
                </a:ext>
              </a:extLst>
            </p:cNvPr>
            <p:cNvGrpSpPr>
              <a:grpSpLocks/>
            </p:cNvGrpSpPr>
            <p:nvPr/>
          </p:nvGrpSpPr>
          <p:grpSpPr>
            <a:xfrm>
              <a:off x="9082999" y="3796656"/>
              <a:ext cx="1256715" cy="1256715"/>
              <a:chOff x="5470468" y="3796656"/>
              <a:chExt cx="1256715" cy="1256715"/>
            </a:xfrm>
          </p:grpSpPr>
          <p:sp>
            <p:nvSpPr>
              <p:cNvPr id="148" name="Oval 147">
                <a:extLst>
                  <a:ext uri="{FF2B5EF4-FFF2-40B4-BE49-F238E27FC236}">
                    <a16:creationId xmlns:a16="http://schemas.microsoft.com/office/drawing/2014/main" id="{6AE28A79-DD58-46C6-9E43-50C177E6DB2A}"/>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sp>
            <p:nvSpPr>
              <p:cNvPr id="149" name="Oval 148">
                <a:extLst>
                  <a:ext uri="{FF2B5EF4-FFF2-40B4-BE49-F238E27FC236}">
                    <a16:creationId xmlns:a16="http://schemas.microsoft.com/office/drawing/2014/main" id="{5A60FA59-DE3C-383D-639A-709F775E271F}"/>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50800" dist="38100" dir="16200000" rotWithShape="0">
                  <a:schemeClr val="accent3">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2" name="Group 131">
              <a:extLst>
                <a:ext uri="{FF2B5EF4-FFF2-40B4-BE49-F238E27FC236}">
                  <a16:creationId xmlns:a16="http://schemas.microsoft.com/office/drawing/2014/main" id="{54129B5E-36AF-310B-C69D-D6B0EA8A542D}"/>
                </a:ext>
              </a:extLst>
            </p:cNvPr>
            <p:cNvGrpSpPr/>
            <p:nvPr/>
          </p:nvGrpSpPr>
          <p:grpSpPr>
            <a:xfrm>
              <a:off x="9356694" y="4011649"/>
              <a:ext cx="709326" cy="826719"/>
              <a:chOff x="9267737" y="3886238"/>
              <a:chExt cx="891024" cy="1038486"/>
            </a:xfrm>
          </p:grpSpPr>
          <p:pic>
            <p:nvPicPr>
              <p:cNvPr id="133" name="Graphic 132">
                <a:extLst>
                  <a:ext uri="{FF2B5EF4-FFF2-40B4-BE49-F238E27FC236}">
                    <a16:creationId xmlns:a16="http://schemas.microsoft.com/office/drawing/2014/main" id="{89AA2C0A-6214-4A03-39F6-DD3002D921DD}"/>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40089" y="4421745"/>
                <a:ext cx="418672" cy="418673"/>
              </a:xfrm>
              <a:prstGeom prst="rect">
                <a:avLst/>
              </a:prstGeom>
            </p:spPr>
          </p:pic>
          <p:pic>
            <p:nvPicPr>
              <p:cNvPr id="145" name="Graphic 144">
                <a:extLst>
                  <a:ext uri="{FF2B5EF4-FFF2-40B4-BE49-F238E27FC236}">
                    <a16:creationId xmlns:a16="http://schemas.microsoft.com/office/drawing/2014/main" id="{C0EF666D-8C95-C41B-BCEE-7F7A0297868C}"/>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01559" y="3886238"/>
                <a:ext cx="418672" cy="418673"/>
              </a:xfrm>
              <a:prstGeom prst="rect">
                <a:avLst/>
              </a:prstGeom>
            </p:spPr>
          </p:pic>
          <p:pic>
            <p:nvPicPr>
              <p:cNvPr id="146" name="Graphic 145">
                <a:extLst>
                  <a:ext uri="{FF2B5EF4-FFF2-40B4-BE49-F238E27FC236}">
                    <a16:creationId xmlns:a16="http://schemas.microsoft.com/office/drawing/2014/main" id="{7BF9B063-7506-66B0-E0A1-E4F47A0655CF}"/>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7737" y="4421745"/>
                <a:ext cx="418672" cy="418673"/>
              </a:xfrm>
              <a:prstGeom prst="rect">
                <a:avLst/>
              </a:prstGeom>
            </p:spPr>
          </p:pic>
          <p:pic>
            <p:nvPicPr>
              <p:cNvPr id="147" name="Graphic 146">
                <a:extLst>
                  <a:ext uri="{FF2B5EF4-FFF2-40B4-BE49-F238E27FC236}">
                    <a16:creationId xmlns:a16="http://schemas.microsoft.com/office/drawing/2014/main" id="{9787ADFB-9F38-3A99-A8A7-ED22BF8512D5}"/>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5902" t="34062" r="15817" b="4843"/>
              <a:stretch/>
            </p:blipFill>
            <p:spPr>
              <a:xfrm>
                <a:off x="9285686" y="4161827"/>
                <a:ext cx="852648" cy="762897"/>
              </a:xfrm>
              <a:custGeom>
                <a:avLst/>
                <a:gdLst>
                  <a:gd name="connsiteX0" fmla="*/ 0 w 868680"/>
                  <a:gd name="connsiteY0" fmla="*/ 0 h 777240"/>
                  <a:gd name="connsiteX1" fmla="*/ 236850 w 868680"/>
                  <a:gd name="connsiteY1" fmla="*/ 0 h 777240"/>
                  <a:gd name="connsiteX2" fmla="*/ 244065 w 868680"/>
                  <a:gd name="connsiteY2" fmla="*/ 12729 h 777240"/>
                  <a:gd name="connsiteX3" fmla="*/ 434340 w 868680"/>
                  <a:gd name="connsiteY3" fmla="*/ 109603 h 777240"/>
                  <a:gd name="connsiteX4" fmla="*/ 624615 w 868680"/>
                  <a:gd name="connsiteY4" fmla="*/ 12729 h 777240"/>
                  <a:gd name="connsiteX5" fmla="*/ 631830 w 868680"/>
                  <a:gd name="connsiteY5" fmla="*/ 0 h 777240"/>
                  <a:gd name="connsiteX6" fmla="*/ 868680 w 868680"/>
                  <a:gd name="connsiteY6" fmla="*/ 0 h 777240"/>
                  <a:gd name="connsiteX7" fmla="*/ 868680 w 868680"/>
                  <a:gd name="connsiteY7" fmla="*/ 249871 h 777240"/>
                  <a:gd name="connsiteX8" fmla="*/ 820608 w 868680"/>
                  <a:gd name="connsiteY8" fmla="*/ 243952 h 777240"/>
                  <a:gd name="connsiteX9" fmla="*/ 694548 w 868680"/>
                  <a:gd name="connsiteY9" fmla="*/ 294908 h 777240"/>
                  <a:gd name="connsiteX10" fmla="*/ 692151 w 868680"/>
                  <a:gd name="connsiteY10" fmla="*/ 302150 h 777240"/>
                  <a:gd name="connsiteX11" fmla="*/ 669687 w 868680"/>
                  <a:gd name="connsiteY11" fmla="*/ 314720 h 777240"/>
                  <a:gd name="connsiteX12" fmla="*/ 568518 w 868680"/>
                  <a:gd name="connsiteY12" fmla="*/ 510872 h 777240"/>
                  <a:gd name="connsiteX13" fmla="*/ 797982 w 868680"/>
                  <a:gd name="connsiteY13" fmla="*/ 747423 h 777240"/>
                  <a:gd name="connsiteX14" fmla="*/ 866217 w 868680"/>
                  <a:gd name="connsiteY14" fmla="*/ 736788 h 777240"/>
                  <a:gd name="connsiteX15" fmla="*/ 868680 w 868680"/>
                  <a:gd name="connsiteY15" fmla="*/ 735859 h 777240"/>
                  <a:gd name="connsiteX16" fmla="*/ 868680 w 868680"/>
                  <a:gd name="connsiteY16" fmla="*/ 777240 h 777240"/>
                  <a:gd name="connsiteX17" fmla="*/ 0 w 868680"/>
                  <a:gd name="connsiteY17" fmla="*/ 777240 h 777240"/>
                  <a:gd name="connsiteX18" fmla="*/ 0 w 868680"/>
                  <a:gd name="connsiteY18" fmla="*/ 735859 h 777240"/>
                  <a:gd name="connsiteX19" fmla="*/ 2463 w 868680"/>
                  <a:gd name="connsiteY19" fmla="*/ 736788 h 777240"/>
                  <a:gd name="connsiteX20" fmla="*/ 70698 w 868680"/>
                  <a:gd name="connsiteY20" fmla="*/ 747423 h 777240"/>
                  <a:gd name="connsiteX21" fmla="*/ 300162 w 868680"/>
                  <a:gd name="connsiteY21" fmla="*/ 510872 h 777240"/>
                  <a:gd name="connsiteX22" fmla="*/ 232953 w 868680"/>
                  <a:gd name="connsiteY22" fmla="*/ 343605 h 777240"/>
                  <a:gd name="connsiteX23" fmla="*/ 225776 w 868680"/>
                  <a:gd name="connsiteY23" fmla="*/ 337499 h 777240"/>
                  <a:gd name="connsiteX24" fmla="*/ 229125 w 868680"/>
                  <a:gd name="connsiteY24" fmla="*/ 327382 h 777240"/>
                  <a:gd name="connsiteX25" fmla="*/ 92314 w 868680"/>
                  <a:gd name="connsiteY25" fmla="*/ 243952 h 777240"/>
                  <a:gd name="connsiteX26" fmla="*/ 39061 w 868680"/>
                  <a:gd name="connsiteY26" fmla="*/ 250509 h 777240"/>
                  <a:gd name="connsiteX27" fmla="*/ 0 w 868680"/>
                  <a:gd name="connsiteY27" fmla="*/ 266569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680" h="777240">
                    <a:moveTo>
                      <a:pt x="0" y="0"/>
                    </a:moveTo>
                    <a:lnTo>
                      <a:pt x="236850" y="0"/>
                    </a:lnTo>
                    <a:lnTo>
                      <a:pt x="244065" y="12729"/>
                    </a:lnTo>
                    <a:cubicBezTo>
                      <a:pt x="285302" y="71176"/>
                      <a:pt x="355134" y="109603"/>
                      <a:pt x="434340" y="109603"/>
                    </a:cubicBezTo>
                    <a:cubicBezTo>
                      <a:pt x="513546" y="109603"/>
                      <a:pt x="583378" y="71176"/>
                      <a:pt x="624615" y="12729"/>
                    </a:cubicBezTo>
                    <a:lnTo>
                      <a:pt x="631830" y="0"/>
                    </a:lnTo>
                    <a:lnTo>
                      <a:pt x="868680" y="0"/>
                    </a:lnTo>
                    <a:lnTo>
                      <a:pt x="868680" y="249871"/>
                    </a:lnTo>
                    <a:lnTo>
                      <a:pt x="820608" y="243952"/>
                    </a:lnTo>
                    <a:cubicBezTo>
                      <a:pt x="763939" y="243952"/>
                      <a:pt x="715317" y="264963"/>
                      <a:pt x="694548" y="294908"/>
                    </a:cubicBezTo>
                    <a:lnTo>
                      <a:pt x="692151" y="302150"/>
                    </a:lnTo>
                    <a:lnTo>
                      <a:pt x="669687" y="314720"/>
                    </a:lnTo>
                    <a:cubicBezTo>
                      <a:pt x="608649" y="357230"/>
                      <a:pt x="568518" y="429220"/>
                      <a:pt x="568518" y="510872"/>
                    </a:cubicBezTo>
                    <a:cubicBezTo>
                      <a:pt x="568518" y="641515"/>
                      <a:pt x="671253" y="747423"/>
                      <a:pt x="797982" y="747423"/>
                    </a:cubicBezTo>
                    <a:cubicBezTo>
                      <a:pt x="821743" y="747423"/>
                      <a:pt x="844662" y="743700"/>
                      <a:pt x="866217" y="736788"/>
                    </a:cubicBezTo>
                    <a:lnTo>
                      <a:pt x="868680" y="735859"/>
                    </a:lnTo>
                    <a:lnTo>
                      <a:pt x="868680" y="777240"/>
                    </a:lnTo>
                    <a:lnTo>
                      <a:pt x="0" y="777240"/>
                    </a:lnTo>
                    <a:lnTo>
                      <a:pt x="0" y="735859"/>
                    </a:lnTo>
                    <a:lnTo>
                      <a:pt x="2463" y="736788"/>
                    </a:lnTo>
                    <a:cubicBezTo>
                      <a:pt x="24019" y="743700"/>
                      <a:pt x="46937" y="747423"/>
                      <a:pt x="70698" y="747423"/>
                    </a:cubicBezTo>
                    <a:cubicBezTo>
                      <a:pt x="197427" y="747423"/>
                      <a:pt x="300162" y="641515"/>
                      <a:pt x="300162" y="510872"/>
                    </a:cubicBezTo>
                    <a:cubicBezTo>
                      <a:pt x="300162" y="445550"/>
                      <a:pt x="274478" y="386412"/>
                      <a:pt x="232953" y="343605"/>
                    </a:cubicBezTo>
                    <a:lnTo>
                      <a:pt x="225776" y="337499"/>
                    </a:lnTo>
                    <a:lnTo>
                      <a:pt x="229125" y="327382"/>
                    </a:lnTo>
                    <a:cubicBezTo>
                      <a:pt x="229125" y="281305"/>
                      <a:pt x="167873" y="243952"/>
                      <a:pt x="92314" y="243952"/>
                    </a:cubicBezTo>
                    <a:cubicBezTo>
                      <a:pt x="73424" y="243952"/>
                      <a:pt x="55429" y="246287"/>
                      <a:pt x="39061" y="250509"/>
                    </a:cubicBezTo>
                    <a:lnTo>
                      <a:pt x="0" y="266569"/>
                    </a:lnTo>
                    <a:close/>
                  </a:path>
                </a:pathLst>
              </a:custGeom>
            </p:spPr>
          </p:pic>
        </p:grpSp>
      </p:grpSp>
      <p:grpSp>
        <p:nvGrpSpPr>
          <p:cNvPr id="163" name="Group 162" descr="2">
            <a:extLst>
              <a:ext uri="{FF2B5EF4-FFF2-40B4-BE49-F238E27FC236}">
                <a16:creationId xmlns:a16="http://schemas.microsoft.com/office/drawing/2014/main" id="{2092A07C-0E18-025D-1AA6-4F69A61D9F5B}"/>
              </a:ext>
            </a:extLst>
          </p:cNvPr>
          <p:cNvGrpSpPr/>
          <p:nvPr/>
        </p:nvGrpSpPr>
        <p:grpSpPr>
          <a:xfrm>
            <a:off x="5757630" y="2461068"/>
            <a:ext cx="640080" cy="640080"/>
            <a:chOff x="5757630" y="2461068"/>
            <a:chExt cx="640080" cy="640080"/>
          </a:xfrm>
        </p:grpSpPr>
        <p:grpSp>
          <p:nvGrpSpPr>
            <p:cNvPr id="23" name="Group 22">
              <a:extLst>
                <a:ext uri="{FF2B5EF4-FFF2-40B4-BE49-F238E27FC236}">
                  <a16:creationId xmlns:a16="http://schemas.microsoft.com/office/drawing/2014/main" id="{54D8F9C3-BD08-98DA-154B-AB32FDCBDD96}"/>
                </a:ext>
                <a:ext uri="{C183D7F6-B498-43B3-948B-1728B52AA6E4}">
                  <adec:decorative xmlns:adec="http://schemas.microsoft.com/office/drawing/2017/decorative" val="1"/>
                </a:ext>
              </a:extLst>
            </p:cNvPr>
            <p:cNvGrpSpPr/>
            <p:nvPr/>
          </p:nvGrpSpPr>
          <p:grpSpPr>
            <a:xfrm>
              <a:off x="5757630" y="2461068"/>
              <a:ext cx="640080" cy="640080"/>
              <a:chOff x="5788471" y="2604548"/>
              <a:chExt cx="640080" cy="640080"/>
            </a:xfrm>
          </p:grpSpPr>
          <p:sp>
            <p:nvSpPr>
              <p:cNvPr id="24" name="Oval 23">
                <a:extLst>
                  <a:ext uri="{FF2B5EF4-FFF2-40B4-BE49-F238E27FC236}">
                    <a16:creationId xmlns:a16="http://schemas.microsoft.com/office/drawing/2014/main" id="{73D17FB0-5740-F54C-2E9F-64695C78CC8C}"/>
                  </a:ext>
                </a:extLst>
              </p:cNvPr>
              <p:cNvSpPr/>
              <p:nvPr/>
            </p:nvSpPr>
            <p:spPr bwMode="auto">
              <a:xfrm>
                <a:off x="5788471" y="2604548"/>
                <a:ext cx="640080" cy="640080"/>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6" name="Oval 25">
                <a:extLst>
                  <a:ext uri="{FF2B5EF4-FFF2-40B4-BE49-F238E27FC236}">
                    <a16:creationId xmlns:a16="http://schemas.microsoft.com/office/drawing/2014/main" id="{EA66E67A-DF50-2E54-E435-170BD7501DD7}"/>
                  </a:ext>
                </a:extLst>
              </p:cNvPr>
              <p:cNvSpPr/>
              <p:nvPr/>
            </p:nvSpPr>
            <p:spPr bwMode="auto">
              <a:xfrm>
                <a:off x="5859076" y="2675153"/>
                <a:ext cx="498871" cy="498869"/>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sp>
          <p:nvSpPr>
            <p:cNvPr id="27" name="TextBox 26">
              <a:extLst>
                <a:ext uri="{FF2B5EF4-FFF2-40B4-BE49-F238E27FC236}">
                  <a16:creationId xmlns:a16="http://schemas.microsoft.com/office/drawing/2014/main" id="{9C5D14F4-B3EA-7F10-86B3-EE84C6F8C2E0}"/>
                </a:ext>
              </a:extLst>
            </p:cNvPr>
            <p:cNvSpPr txBox="1"/>
            <p:nvPr/>
          </p:nvSpPr>
          <p:spPr>
            <a:xfrm>
              <a:off x="5970960" y="2592392"/>
              <a:ext cx="213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mn-cs"/>
                </a:rPr>
                <a:t>2</a:t>
              </a:r>
            </a:p>
          </p:txBody>
        </p:sp>
      </p:grpSp>
      <p:sp>
        <p:nvSpPr>
          <p:cNvPr id="28" name="04R">
            <a:extLst>
              <a:ext uri="{FF2B5EF4-FFF2-40B4-BE49-F238E27FC236}">
                <a16:creationId xmlns:a16="http://schemas.microsoft.com/office/drawing/2014/main" id="{B344CFE7-DE1E-8D67-35F6-3B10A5CCC26A}"/>
              </a:ext>
              <a:ext uri="{C183D7F6-B498-43B3-948B-1728B52AA6E4}">
                <adec:decorative xmlns:adec="http://schemas.microsoft.com/office/drawing/2017/decorative" val="0"/>
              </a:ext>
            </a:extLst>
          </p:cNvPr>
          <p:cNvSpPr>
            <a:spLocks/>
          </p:cNvSpPr>
          <p:nvPr/>
        </p:nvSpPr>
        <p:spPr bwMode="auto">
          <a:xfrm>
            <a:off x="4507200" y="3234270"/>
            <a:ext cx="3140938" cy="1124630"/>
          </a:xfrm>
          <a:prstGeom prst="roundRect">
            <a:avLst>
              <a:gd name="adj" fmla="val 10000"/>
            </a:avLst>
          </a:prstGeom>
          <a:solidFill>
            <a:srgbClr val="DEFBD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pitchFamily="34" charset="0"/>
              </a:rPr>
              <a:t>Data oversharing: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
                <a:ea typeface="+mn-ea"/>
                <a:cs typeface="Segoe UI" pitchFamily="34" charset="0"/>
              </a:rPr>
              <a:t>Users may access sensitive data via </a:t>
            </a:r>
            <a:br>
              <a:rPr kumimoji="0" lang="en-US" sz="1200" b="0" i="0" u="none" strike="noStrike" kern="1200" cap="none" spc="0" normalizeH="0" baseline="0" noProof="0" dirty="0">
                <a:ln>
                  <a:noFill/>
                </a:ln>
                <a:solidFill>
                  <a:srgbClr val="000000"/>
                </a:solidFill>
                <a:effectLst/>
                <a:uLnTx/>
                <a:uFillTx/>
                <a:latin typeface="Segoe UI "/>
                <a:ea typeface="+mn-ea"/>
                <a:cs typeface="Segoe UI" pitchFamily="34" charset="0"/>
              </a:rPr>
            </a:br>
            <a:r>
              <a:rPr kumimoji="0" lang="en-US" sz="1200" b="0" i="0" u="none" strike="noStrike" kern="1200" cap="none" spc="0" normalizeH="0" baseline="0" noProof="0" dirty="0">
                <a:ln>
                  <a:noFill/>
                </a:ln>
                <a:solidFill>
                  <a:srgbClr val="000000"/>
                </a:solidFill>
                <a:effectLst/>
                <a:uLnTx/>
                <a:uFillTx/>
                <a:latin typeface="Segoe UI "/>
                <a:ea typeface="+mn-ea"/>
                <a:cs typeface="Segoe UI" pitchFamily="34" charset="0"/>
              </a:rPr>
              <a:t>AI apps they are not authorized to view or edit</a:t>
            </a:r>
          </a:p>
        </p:txBody>
      </p:sp>
      <p:sp>
        <p:nvSpPr>
          <p:cNvPr id="49" name="Rectangle: Rounded Corners 48" descr="Animation displaying a person in red sending data to a group of people in green where sensitive data goes back to the person">
            <a:extLst>
              <a:ext uri="{FF2B5EF4-FFF2-40B4-BE49-F238E27FC236}">
                <a16:creationId xmlns:a16="http://schemas.microsoft.com/office/drawing/2014/main" id="{3BA3B3FA-0083-04CD-8AC5-61E2CAD92B20}"/>
              </a:ext>
              <a:ext uri="{C183D7F6-B498-43B3-948B-1728B52AA6E4}">
                <adec:decorative xmlns:adec="http://schemas.microsoft.com/office/drawing/2017/decorative" val="0"/>
              </a:ext>
            </a:extLst>
          </p:cNvPr>
          <p:cNvSpPr/>
          <p:nvPr/>
        </p:nvSpPr>
        <p:spPr bwMode="auto">
          <a:xfrm>
            <a:off x="4489163" y="4179779"/>
            <a:ext cx="3179694" cy="1934872"/>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55" name="Straight Arrow Connector 54">
            <a:extLst>
              <a:ext uri="{FF2B5EF4-FFF2-40B4-BE49-F238E27FC236}">
                <a16:creationId xmlns:a16="http://schemas.microsoft.com/office/drawing/2014/main" id="{8BE7F267-5965-A85E-3E33-9368E3CC2393}"/>
              </a:ext>
              <a:ext uri="{C183D7F6-B498-43B3-948B-1728B52AA6E4}">
                <adec:decorative xmlns:adec="http://schemas.microsoft.com/office/drawing/2017/decorative" val="1"/>
              </a:ext>
            </a:extLst>
          </p:cNvPr>
          <p:cNvCxnSpPr>
            <a:cxnSpLocks/>
          </p:cNvCxnSpPr>
          <p:nvPr/>
        </p:nvCxnSpPr>
        <p:spPr>
          <a:xfrm>
            <a:off x="5550271" y="4884530"/>
            <a:ext cx="958953"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59" name="Speech Bubble: Rectangle with Corners Rounded 58">
            <a:extLst>
              <a:ext uri="{FF2B5EF4-FFF2-40B4-BE49-F238E27FC236}">
                <a16:creationId xmlns:a16="http://schemas.microsoft.com/office/drawing/2014/main" id="{7D325F51-A644-B7B5-711D-F2F7AC5BAF57}"/>
              </a:ext>
              <a:ext uri="{C183D7F6-B498-43B3-948B-1728B52AA6E4}">
                <adec:decorative xmlns:adec="http://schemas.microsoft.com/office/drawing/2017/decorative" val="1"/>
              </a:ext>
            </a:extLst>
          </p:cNvPr>
          <p:cNvSpPr/>
          <p:nvPr/>
        </p:nvSpPr>
        <p:spPr bwMode="auto">
          <a:xfrm>
            <a:off x="5438757" y="4384872"/>
            <a:ext cx="958953" cy="322766"/>
          </a:xfrm>
          <a:prstGeom prst="wedgeRoundRectCallout">
            <a:avLst>
              <a:gd name="adj1" fmla="val -23813"/>
              <a:gd name="adj2" fmla="val 83157"/>
              <a:gd name="adj3" fmla="val 1666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Project x</a:t>
            </a:r>
          </a:p>
        </p:txBody>
      </p:sp>
      <p:cxnSp>
        <p:nvCxnSpPr>
          <p:cNvPr id="61" name="Straight Arrow Connector 60">
            <a:extLst>
              <a:ext uri="{FF2B5EF4-FFF2-40B4-BE49-F238E27FC236}">
                <a16:creationId xmlns:a16="http://schemas.microsoft.com/office/drawing/2014/main" id="{415F17C3-8BB3-B909-04A4-D382FFACD2C8}"/>
              </a:ext>
              <a:ext uri="{C183D7F6-B498-43B3-948B-1728B52AA6E4}">
                <adec:decorative xmlns:adec="http://schemas.microsoft.com/office/drawing/2017/decorative" val="1"/>
              </a:ext>
            </a:extLst>
          </p:cNvPr>
          <p:cNvCxnSpPr>
            <a:cxnSpLocks/>
          </p:cNvCxnSpPr>
          <p:nvPr/>
        </p:nvCxnSpPr>
        <p:spPr>
          <a:xfrm flipH="1">
            <a:off x="5608517" y="5290023"/>
            <a:ext cx="916108"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15BE832-4033-EE2D-07B7-E5EE718338AF}"/>
              </a:ext>
              <a:ext uri="{C183D7F6-B498-43B3-948B-1728B52AA6E4}">
                <adec:decorative xmlns:adec="http://schemas.microsoft.com/office/drawing/2017/decorative" val="1"/>
              </a:ext>
            </a:extLst>
          </p:cNvPr>
          <p:cNvPicPr preferRelativeResize="0">
            <a:picLocks/>
          </p:cNvPicPr>
          <p:nvPr/>
        </p:nvPicPr>
        <p:blipFill rotWithShape="1">
          <a:blip r:embed="rId12" cstate="hqprint">
            <a:extLst>
              <a:ext uri="{28A0092B-C50C-407E-A947-70E740481C1C}">
                <a14:useLocalDpi xmlns:a14="http://schemas.microsoft.com/office/drawing/2010/main"/>
              </a:ext>
            </a:extLst>
          </a:blip>
          <a:srcRect/>
          <a:stretch/>
        </p:blipFill>
        <p:spPr>
          <a:xfrm>
            <a:off x="4910191" y="4777133"/>
            <a:ext cx="640080" cy="640080"/>
          </a:xfrm>
          <a:prstGeom prst="ellipse">
            <a:avLst/>
          </a:prstGeom>
          <a:ln w="63500">
            <a:solidFill>
              <a:srgbClr val="D83B01"/>
            </a:solidFill>
          </a:ln>
          <a:effectLst>
            <a:outerShdw blurRad="63500" algn="ctr" rotWithShape="0">
              <a:prstClr val="black">
                <a:alpha val="10000"/>
              </a:prstClr>
            </a:outerShdw>
          </a:effectLst>
        </p:spPr>
      </p:pic>
      <p:grpSp>
        <p:nvGrpSpPr>
          <p:cNvPr id="42" name="Group 41">
            <a:extLst>
              <a:ext uri="{FF2B5EF4-FFF2-40B4-BE49-F238E27FC236}">
                <a16:creationId xmlns:a16="http://schemas.microsoft.com/office/drawing/2014/main" id="{C3D99915-6298-110F-433B-B14AA3326B3C}"/>
              </a:ext>
              <a:ext uri="{C183D7F6-B498-43B3-948B-1728B52AA6E4}">
                <adec:decorative xmlns:adec="http://schemas.microsoft.com/office/drawing/2017/decorative" val="1"/>
              </a:ext>
            </a:extLst>
          </p:cNvPr>
          <p:cNvGrpSpPr/>
          <p:nvPr/>
        </p:nvGrpSpPr>
        <p:grpSpPr>
          <a:xfrm>
            <a:off x="6509224" y="4734033"/>
            <a:ext cx="707584" cy="707584"/>
            <a:chOff x="9082999" y="3796656"/>
            <a:chExt cx="1256715" cy="1256715"/>
          </a:xfrm>
        </p:grpSpPr>
        <p:grpSp>
          <p:nvGrpSpPr>
            <p:cNvPr id="43" name="Group 42">
              <a:extLst>
                <a:ext uri="{FF2B5EF4-FFF2-40B4-BE49-F238E27FC236}">
                  <a16:creationId xmlns:a16="http://schemas.microsoft.com/office/drawing/2014/main" id="{3CC278CA-B7B2-08B9-E1F3-997AF637A1CD}"/>
                </a:ext>
              </a:extLst>
            </p:cNvPr>
            <p:cNvGrpSpPr>
              <a:grpSpLocks/>
            </p:cNvGrpSpPr>
            <p:nvPr/>
          </p:nvGrpSpPr>
          <p:grpSpPr>
            <a:xfrm>
              <a:off x="9082999" y="3796656"/>
              <a:ext cx="1256715" cy="1256715"/>
              <a:chOff x="5470468" y="3796656"/>
              <a:chExt cx="1256715" cy="1256715"/>
            </a:xfrm>
          </p:grpSpPr>
          <p:sp>
            <p:nvSpPr>
              <p:cNvPr id="53" name="Oval 52">
                <a:extLst>
                  <a:ext uri="{FF2B5EF4-FFF2-40B4-BE49-F238E27FC236}">
                    <a16:creationId xmlns:a16="http://schemas.microsoft.com/office/drawing/2014/main" id="{F8C05E8B-F1AD-64D7-3FFB-485065771634}"/>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sp>
            <p:nvSpPr>
              <p:cNvPr id="54" name="Oval 53">
                <a:extLst>
                  <a:ext uri="{FF2B5EF4-FFF2-40B4-BE49-F238E27FC236}">
                    <a16:creationId xmlns:a16="http://schemas.microsoft.com/office/drawing/2014/main" id="{A7432881-C3AB-E642-CD37-831555F9423D}"/>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50800" dist="38100" dir="16200000" rotWithShape="0">
                  <a:schemeClr val="accent3">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44" name="Group 43">
              <a:extLst>
                <a:ext uri="{FF2B5EF4-FFF2-40B4-BE49-F238E27FC236}">
                  <a16:creationId xmlns:a16="http://schemas.microsoft.com/office/drawing/2014/main" id="{69EFE651-9DAE-DF2C-8059-9E85F813439B}"/>
                </a:ext>
              </a:extLst>
            </p:cNvPr>
            <p:cNvGrpSpPr/>
            <p:nvPr/>
          </p:nvGrpSpPr>
          <p:grpSpPr>
            <a:xfrm>
              <a:off x="9356694" y="4011649"/>
              <a:ext cx="709326" cy="826719"/>
              <a:chOff x="9267737" y="3886238"/>
              <a:chExt cx="891024" cy="1038486"/>
            </a:xfrm>
          </p:grpSpPr>
          <p:pic>
            <p:nvPicPr>
              <p:cNvPr id="48" name="Graphic 47">
                <a:extLst>
                  <a:ext uri="{FF2B5EF4-FFF2-40B4-BE49-F238E27FC236}">
                    <a16:creationId xmlns:a16="http://schemas.microsoft.com/office/drawing/2014/main" id="{704E1A4A-EA9A-53C6-AD3E-C159790206D3}"/>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40089" y="4421745"/>
                <a:ext cx="418672" cy="418673"/>
              </a:xfrm>
              <a:prstGeom prst="rect">
                <a:avLst/>
              </a:prstGeom>
            </p:spPr>
          </p:pic>
          <p:pic>
            <p:nvPicPr>
              <p:cNvPr id="50" name="Graphic 49">
                <a:extLst>
                  <a:ext uri="{FF2B5EF4-FFF2-40B4-BE49-F238E27FC236}">
                    <a16:creationId xmlns:a16="http://schemas.microsoft.com/office/drawing/2014/main" id="{12DB2734-C68D-D4F5-7DB2-47B3BFF29E61}"/>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01559" y="3886238"/>
                <a:ext cx="418672" cy="418673"/>
              </a:xfrm>
              <a:prstGeom prst="rect">
                <a:avLst/>
              </a:prstGeom>
            </p:spPr>
          </p:pic>
          <p:pic>
            <p:nvPicPr>
              <p:cNvPr id="51" name="Graphic 50">
                <a:extLst>
                  <a:ext uri="{FF2B5EF4-FFF2-40B4-BE49-F238E27FC236}">
                    <a16:creationId xmlns:a16="http://schemas.microsoft.com/office/drawing/2014/main" id="{99190DA1-A8E9-E0D7-95B8-96E6ACC0F8DF}"/>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7737" y="4421745"/>
                <a:ext cx="418672" cy="418673"/>
              </a:xfrm>
              <a:prstGeom prst="rect">
                <a:avLst/>
              </a:prstGeom>
            </p:spPr>
          </p:pic>
          <p:pic>
            <p:nvPicPr>
              <p:cNvPr id="52" name="Graphic 51">
                <a:extLst>
                  <a:ext uri="{FF2B5EF4-FFF2-40B4-BE49-F238E27FC236}">
                    <a16:creationId xmlns:a16="http://schemas.microsoft.com/office/drawing/2014/main" id="{6670C5BF-754E-6936-8744-A56908FB4771}"/>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5902" t="34062" r="15817" b="4843"/>
              <a:stretch/>
            </p:blipFill>
            <p:spPr>
              <a:xfrm>
                <a:off x="9285686" y="4161827"/>
                <a:ext cx="852648" cy="762897"/>
              </a:xfrm>
              <a:custGeom>
                <a:avLst/>
                <a:gdLst>
                  <a:gd name="connsiteX0" fmla="*/ 0 w 868680"/>
                  <a:gd name="connsiteY0" fmla="*/ 0 h 777240"/>
                  <a:gd name="connsiteX1" fmla="*/ 236850 w 868680"/>
                  <a:gd name="connsiteY1" fmla="*/ 0 h 777240"/>
                  <a:gd name="connsiteX2" fmla="*/ 244065 w 868680"/>
                  <a:gd name="connsiteY2" fmla="*/ 12729 h 777240"/>
                  <a:gd name="connsiteX3" fmla="*/ 434340 w 868680"/>
                  <a:gd name="connsiteY3" fmla="*/ 109603 h 777240"/>
                  <a:gd name="connsiteX4" fmla="*/ 624615 w 868680"/>
                  <a:gd name="connsiteY4" fmla="*/ 12729 h 777240"/>
                  <a:gd name="connsiteX5" fmla="*/ 631830 w 868680"/>
                  <a:gd name="connsiteY5" fmla="*/ 0 h 777240"/>
                  <a:gd name="connsiteX6" fmla="*/ 868680 w 868680"/>
                  <a:gd name="connsiteY6" fmla="*/ 0 h 777240"/>
                  <a:gd name="connsiteX7" fmla="*/ 868680 w 868680"/>
                  <a:gd name="connsiteY7" fmla="*/ 249871 h 777240"/>
                  <a:gd name="connsiteX8" fmla="*/ 820608 w 868680"/>
                  <a:gd name="connsiteY8" fmla="*/ 243952 h 777240"/>
                  <a:gd name="connsiteX9" fmla="*/ 694548 w 868680"/>
                  <a:gd name="connsiteY9" fmla="*/ 294908 h 777240"/>
                  <a:gd name="connsiteX10" fmla="*/ 692151 w 868680"/>
                  <a:gd name="connsiteY10" fmla="*/ 302150 h 777240"/>
                  <a:gd name="connsiteX11" fmla="*/ 669687 w 868680"/>
                  <a:gd name="connsiteY11" fmla="*/ 314720 h 777240"/>
                  <a:gd name="connsiteX12" fmla="*/ 568518 w 868680"/>
                  <a:gd name="connsiteY12" fmla="*/ 510872 h 777240"/>
                  <a:gd name="connsiteX13" fmla="*/ 797982 w 868680"/>
                  <a:gd name="connsiteY13" fmla="*/ 747423 h 777240"/>
                  <a:gd name="connsiteX14" fmla="*/ 866217 w 868680"/>
                  <a:gd name="connsiteY14" fmla="*/ 736788 h 777240"/>
                  <a:gd name="connsiteX15" fmla="*/ 868680 w 868680"/>
                  <a:gd name="connsiteY15" fmla="*/ 735859 h 777240"/>
                  <a:gd name="connsiteX16" fmla="*/ 868680 w 868680"/>
                  <a:gd name="connsiteY16" fmla="*/ 777240 h 777240"/>
                  <a:gd name="connsiteX17" fmla="*/ 0 w 868680"/>
                  <a:gd name="connsiteY17" fmla="*/ 777240 h 777240"/>
                  <a:gd name="connsiteX18" fmla="*/ 0 w 868680"/>
                  <a:gd name="connsiteY18" fmla="*/ 735859 h 777240"/>
                  <a:gd name="connsiteX19" fmla="*/ 2463 w 868680"/>
                  <a:gd name="connsiteY19" fmla="*/ 736788 h 777240"/>
                  <a:gd name="connsiteX20" fmla="*/ 70698 w 868680"/>
                  <a:gd name="connsiteY20" fmla="*/ 747423 h 777240"/>
                  <a:gd name="connsiteX21" fmla="*/ 300162 w 868680"/>
                  <a:gd name="connsiteY21" fmla="*/ 510872 h 777240"/>
                  <a:gd name="connsiteX22" fmla="*/ 232953 w 868680"/>
                  <a:gd name="connsiteY22" fmla="*/ 343605 h 777240"/>
                  <a:gd name="connsiteX23" fmla="*/ 225776 w 868680"/>
                  <a:gd name="connsiteY23" fmla="*/ 337499 h 777240"/>
                  <a:gd name="connsiteX24" fmla="*/ 229125 w 868680"/>
                  <a:gd name="connsiteY24" fmla="*/ 327382 h 777240"/>
                  <a:gd name="connsiteX25" fmla="*/ 92314 w 868680"/>
                  <a:gd name="connsiteY25" fmla="*/ 243952 h 777240"/>
                  <a:gd name="connsiteX26" fmla="*/ 39061 w 868680"/>
                  <a:gd name="connsiteY26" fmla="*/ 250509 h 777240"/>
                  <a:gd name="connsiteX27" fmla="*/ 0 w 868680"/>
                  <a:gd name="connsiteY27" fmla="*/ 266569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680" h="777240">
                    <a:moveTo>
                      <a:pt x="0" y="0"/>
                    </a:moveTo>
                    <a:lnTo>
                      <a:pt x="236850" y="0"/>
                    </a:lnTo>
                    <a:lnTo>
                      <a:pt x="244065" y="12729"/>
                    </a:lnTo>
                    <a:cubicBezTo>
                      <a:pt x="285302" y="71176"/>
                      <a:pt x="355134" y="109603"/>
                      <a:pt x="434340" y="109603"/>
                    </a:cubicBezTo>
                    <a:cubicBezTo>
                      <a:pt x="513546" y="109603"/>
                      <a:pt x="583378" y="71176"/>
                      <a:pt x="624615" y="12729"/>
                    </a:cubicBezTo>
                    <a:lnTo>
                      <a:pt x="631830" y="0"/>
                    </a:lnTo>
                    <a:lnTo>
                      <a:pt x="868680" y="0"/>
                    </a:lnTo>
                    <a:lnTo>
                      <a:pt x="868680" y="249871"/>
                    </a:lnTo>
                    <a:lnTo>
                      <a:pt x="820608" y="243952"/>
                    </a:lnTo>
                    <a:cubicBezTo>
                      <a:pt x="763939" y="243952"/>
                      <a:pt x="715317" y="264963"/>
                      <a:pt x="694548" y="294908"/>
                    </a:cubicBezTo>
                    <a:lnTo>
                      <a:pt x="692151" y="302150"/>
                    </a:lnTo>
                    <a:lnTo>
                      <a:pt x="669687" y="314720"/>
                    </a:lnTo>
                    <a:cubicBezTo>
                      <a:pt x="608649" y="357230"/>
                      <a:pt x="568518" y="429220"/>
                      <a:pt x="568518" y="510872"/>
                    </a:cubicBezTo>
                    <a:cubicBezTo>
                      <a:pt x="568518" y="641515"/>
                      <a:pt x="671253" y="747423"/>
                      <a:pt x="797982" y="747423"/>
                    </a:cubicBezTo>
                    <a:cubicBezTo>
                      <a:pt x="821743" y="747423"/>
                      <a:pt x="844662" y="743700"/>
                      <a:pt x="866217" y="736788"/>
                    </a:cubicBezTo>
                    <a:lnTo>
                      <a:pt x="868680" y="735859"/>
                    </a:lnTo>
                    <a:lnTo>
                      <a:pt x="868680" y="777240"/>
                    </a:lnTo>
                    <a:lnTo>
                      <a:pt x="0" y="777240"/>
                    </a:lnTo>
                    <a:lnTo>
                      <a:pt x="0" y="735859"/>
                    </a:lnTo>
                    <a:lnTo>
                      <a:pt x="2463" y="736788"/>
                    </a:lnTo>
                    <a:cubicBezTo>
                      <a:pt x="24019" y="743700"/>
                      <a:pt x="46937" y="747423"/>
                      <a:pt x="70698" y="747423"/>
                    </a:cubicBezTo>
                    <a:cubicBezTo>
                      <a:pt x="197427" y="747423"/>
                      <a:pt x="300162" y="641515"/>
                      <a:pt x="300162" y="510872"/>
                    </a:cubicBezTo>
                    <a:cubicBezTo>
                      <a:pt x="300162" y="445550"/>
                      <a:pt x="274478" y="386412"/>
                      <a:pt x="232953" y="343605"/>
                    </a:cubicBezTo>
                    <a:lnTo>
                      <a:pt x="225776" y="337499"/>
                    </a:lnTo>
                    <a:lnTo>
                      <a:pt x="229125" y="327382"/>
                    </a:lnTo>
                    <a:cubicBezTo>
                      <a:pt x="229125" y="281305"/>
                      <a:pt x="167873" y="243952"/>
                      <a:pt x="92314" y="243952"/>
                    </a:cubicBezTo>
                    <a:cubicBezTo>
                      <a:pt x="73424" y="243952"/>
                      <a:pt x="55429" y="246287"/>
                      <a:pt x="39061" y="250509"/>
                    </a:cubicBezTo>
                    <a:lnTo>
                      <a:pt x="0" y="266569"/>
                    </a:lnTo>
                    <a:close/>
                  </a:path>
                </a:pathLst>
              </a:custGeom>
            </p:spPr>
          </p:pic>
        </p:grpSp>
      </p:grpSp>
      <p:grpSp>
        <p:nvGrpSpPr>
          <p:cNvPr id="160" name="Group 159">
            <a:extLst>
              <a:ext uri="{FF2B5EF4-FFF2-40B4-BE49-F238E27FC236}">
                <a16:creationId xmlns:a16="http://schemas.microsoft.com/office/drawing/2014/main" id="{53854B9D-1463-78B0-054F-65D9979271B5}"/>
              </a:ext>
              <a:ext uri="{C183D7F6-B498-43B3-948B-1728B52AA6E4}">
                <adec:decorative xmlns:adec="http://schemas.microsoft.com/office/drawing/2017/decorative" val="1"/>
              </a:ext>
            </a:extLst>
          </p:cNvPr>
          <p:cNvGrpSpPr/>
          <p:nvPr/>
        </p:nvGrpSpPr>
        <p:grpSpPr>
          <a:xfrm>
            <a:off x="5875281" y="5078236"/>
            <a:ext cx="409074" cy="409074"/>
            <a:chOff x="5905637" y="5246020"/>
            <a:chExt cx="409074" cy="409074"/>
          </a:xfrm>
        </p:grpSpPr>
        <p:sp>
          <p:nvSpPr>
            <p:cNvPr id="158" name="Oval 157">
              <a:extLst>
                <a:ext uri="{FF2B5EF4-FFF2-40B4-BE49-F238E27FC236}">
                  <a16:creationId xmlns:a16="http://schemas.microsoft.com/office/drawing/2014/main" id="{FB6C4616-FA41-E35C-10D7-07E725E2B473}"/>
                </a:ext>
              </a:extLst>
            </p:cNvPr>
            <p:cNvSpPr/>
            <p:nvPr/>
          </p:nvSpPr>
          <p:spPr bwMode="auto">
            <a:xfrm>
              <a:off x="5905637" y="5246020"/>
              <a:ext cx="409074" cy="4090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6" name="Freeform: Shape 155" descr="Icon of a person in front of a diamond">
              <a:extLst>
                <a:ext uri="{FF2B5EF4-FFF2-40B4-BE49-F238E27FC236}">
                  <a16:creationId xmlns:a16="http://schemas.microsoft.com/office/drawing/2014/main" id="{D8914AC9-2D3C-114D-6F92-BD2CB6A36AD9}"/>
                </a:ext>
              </a:extLst>
            </p:cNvPr>
            <p:cNvSpPr>
              <a:spLocks/>
            </p:cNvSpPr>
            <p:nvPr/>
          </p:nvSpPr>
          <p:spPr>
            <a:xfrm>
              <a:off x="5960085" y="5286904"/>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64" name="Group 163" descr="3">
            <a:extLst>
              <a:ext uri="{FF2B5EF4-FFF2-40B4-BE49-F238E27FC236}">
                <a16:creationId xmlns:a16="http://schemas.microsoft.com/office/drawing/2014/main" id="{E63883FE-A452-CC02-74C0-80F1C4C1ACA4}"/>
              </a:ext>
            </a:extLst>
          </p:cNvPr>
          <p:cNvGrpSpPr/>
          <p:nvPr/>
        </p:nvGrpSpPr>
        <p:grpSpPr>
          <a:xfrm>
            <a:off x="9540774" y="2461067"/>
            <a:ext cx="640080" cy="640080"/>
            <a:chOff x="9540775" y="2461067"/>
            <a:chExt cx="640080" cy="640080"/>
          </a:xfrm>
        </p:grpSpPr>
        <p:grpSp>
          <p:nvGrpSpPr>
            <p:cNvPr id="45" name="Group 44">
              <a:extLst>
                <a:ext uri="{FF2B5EF4-FFF2-40B4-BE49-F238E27FC236}">
                  <a16:creationId xmlns:a16="http://schemas.microsoft.com/office/drawing/2014/main" id="{78146297-BC52-EA8D-8067-89635B4F53A5}"/>
                </a:ext>
                <a:ext uri="{C183D7F6-B498-43B3-948B-1728B52AA6E4}">
                  <adec:decorative xmlns:adec="http://schemas.microsoft.com/office/drawing/2017/decorative" val="1"/>
                </a:ext>
              </a:extLst>
            </p:cNvPr>
            <p:cNvGrpSpPr>
              <a:grpSpLocks/>
            </p:cNvGrpSpPr>
            <p:nvPr/>
          </p:nvGrpSpPr>
          <p:grpSpPr>
            <a:xfrm>
              <a:off x="9540775" y="2461067"/>
              <a:ext cx="640080" cy="640080"/>
              <a:chOff x="4705269" y="2464527"/>
              <a:chExt cx="638976" cy="638976"/>
            </a:xfrm>
          </p:grpSpPr>
          <p:sp>
            <p:nvSpPr>
              <p:cNvPr id="46" name="Oval 45">
                <a:extLst>
                  <a:ext uri="{FF2B5EF4-FFF2-40B4-BE49-F238E27FC236}">
                    <a16:creationId xmlns:a16="http://schemas.microsoft.com/office/drawing/2014/main" id="{8BAE1C90-2D1D-AF17-7212-942706D8F44A}"/>
                  </a:ext>
                </a:extLst>
              </p:cNvPr>
              <p:cNvSpPr/>
              <p:nvPr/>
            </p:nvSpPr>
            <p:spPr bwMode="auto">
              <a:xfrm>
                <a:off x="4705269" y="2464527"/>
                <a:ext cx="638976" cy="638976"/>
              </a:xfrm>
              <a:prstGeom prst="ellipse">
                <a:avLst/>
              </a:prstGeom>
              <a:solidFill>
                <a:schemeClr val="bg1"/>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47" name="Oval 46">
                <a:extLst>
                  <a:ext uri="{FF2B5EF4-FFF2-40B4-BE49-F238E27FC236}">
                    <a16:creationId xmlns:a16="http://schemas.microsoft.com/office/drawing/2014/main" id="{809E5A6D-95A5-7D51-B475-3317972EFD49}"/>
                  </a:ext>
                </a:extLst>
              </p:cNvPr>
              <p:cNvSpPr/>
              <p:nvPr/>
            </p:nvSpPr>
            <p:spPr bwMode="auto">
              <a:xfrm>
                <a:off x="4775752" y="2535011"/>
                <a:ext cx="498010" cy="49800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grpSp>
        <p:sp>
          <p:nvSpPr>
            <p:cNvPr id="57" name="TextBox 56">
              <a:extLst>
                <a:ext uri="{FF2B5EF4-FFF2-40B4-BE49-F238E27FC236}">
                  <a16:creationId xmlns:a16="http://schemas.microsoft.com/office/drawing/2014/main" id="{E50F83FB-C816-AE3A-5181-44483D394ACA}"/>
                </a:ext>
              </a:extLst>
            </p:cNvPr>
            <p:cNvSpPr txBox="1"/>
            <p:nvPr/>
          </p:nvSpPr>
          <p:spPr>
            <a:xfrm>
              <a:off x="9754105" y="2588543"/>
              <a:ext cx="21341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a:ea typeface="+mn-ea"/>
                  <a:cs typeface="+mn-cs"/>
                </a:rPr>
                <a:t>3</a:t>
              </a:r>
            </a:p>
          </p:txBody>
        </p:sp>
      </p:grpSp>
      <p:sp>
        <p:nvSpPr>
          <p:cNvPr id="58" name="04R">
            <a:extLst>
              <a:ext uri="{FF2B5EF4-FFF2-40B4-BE49-F238E27FC236}">
                <a16:creationId xmlns:a16="http://schemas.microsoft.com/office/drawing/2014/main" id="{87E91C17-47E1-25C6-44B1-A915DF40D3E2}"/>
              </a:ext>
              <a:ext uri="{C183D7F6-B498-43B3-948B-1728B52AA6E4}">
                <adec:decorative xmlns:adec="http://schemas.microsoft.com/office/drawing/2017/decorative" val="0"/>
              </a:ext>
            </a:extLst>
          </p:cNvPr>
          <p:cNvSpPr>
            <a:spLocks/>
          </p:cNvSpPr>
          <p:nvPr/>
        </p:nvSpPr>
        <p:spPr bwMode="auto">
          <a:xfrm>
            <a:off x="8289499" y="3234270"/>
            <a:ext cx="3142630" cy="1124630"/>
          </a:xfrm>
          <a:prstGeom prst="roundRect">
            <a:avLst>
              <a:gd name="adj" fmla="val 10000"/>
            </a:avLst>
          </a:prstGeom>
          <a:solidFill>
            <a:srgbClr val="E1F2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Segoe UI" pitchFamily="34" charset="0"/>
              </a:rPr>
              <a:t>Non-compliance usage:</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
                <a:ea typeface="+mn-ea"/>
                <a:cs typeface="Segoe UI" pitchFamily="34" charset="0"/>
              </a:rPr>
              <a:t>Users use AI apps to generate unethical or other high-risk content</a:t>
            </a:r>
          </a:p>
        </p:txBody>
      </p:sp>
      <p:sp>
        <p:nvSpPr>
          <p:cNvPr id="62" name="Rectangle: Rounded Corners 61" descr="Animation displaying a person sharing data to a group of people in green and the data goes back to the user as with complaint being blocked pop up">
            <a:extLst>
              <a:ext uri="{FF2B5EF4-FFF2-40B4-BE49-F238E27FC236}">
                <a16:creationId xmlns:a16="http://schemas.microsoft.com/office/drawing/2014/main" id="{06DED00D-079A-4FBA-FB63-C3219E021214}"/>
              </a:ext>
              <a:ext uri="{C183D7F6-B498-43B3-948B-1728B52AA6E4}">
                <adec:decorative xmlns:adec="http://schemas.microsoft.com/office/drawing/2017/decorative" val="0"/>
              </a:ext>
            </a:extLst>
          </p:cNvPr>
          <p:cNvSpPr/>
          <p:nvPr/>
        </p:nvSpPr>
        <p:spPr bwMode="auto">
          <a:xfrm>
            <a:off x="8269857" y="4179779"/>
            <a:ext cx="3181914" cy="1934871"/>
          </a:xfrm>
          <a:prstGeom prst="roundRect">
            <a:avLst>
              <a:gd name="adj" fmla="val 7624"/>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cxnSp>
        <p:nvCxnSpPr>
          <p:cNvPr id="143" name="Straight Arrow Connector 142">
            <a:extLst>
              <a:ext uri="{FF2B5EF4-FFF2-40B4-BE49-F238E27FC236}">
                <a16:creationId xmlns:a16="http://schemas.microsoft.com/office/drawing/2014/main" id="{2554826C-5542-C8C5-EAA9-C94ADC5D2432}"/>
              </a:ext>
              <a:ext uri="{C183D7F6-B498-43B3-948B-1728B52AA6E4}">
                <adec:decorative xmlns:adec="http://schemas.microsoft.com/office/drawing/2017/decorative" val="1"/>
              </a:ext>
            </a:extLst>
          </p:cNvPr>
          <p:cNvCxnSpPr>
            <a:cxnSpLocks/>
          </p:cNvCxnSpPr>
          <p:nvPr/>
        </p:nvCxnSpPr>
        <p:spPr>
          <a:xfrm flipV="1">
            <a:off x="9372584" y="4898112"/>
            <a:ext cx="915548"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3DAD1ECF-7A65-DB25-96D5-0DA6B4DF20E6}"/>
              </a:ext>
              <a:ext uri="{C183D7F6-B498-43B3-948B-1728B52AA6E4}">
                <adec:decorative xmlns:adec="http://schemas.microsoft.com/office/drawing/2017/decorative" val="1"/>
              </a:ext>
            </a:extLst>
          </p:cNvPr>
          <p:cNvSpPr/>
          <p:nvPr/>
        </p:nvSpPr>
        <p:spPr bwMode="auto">
          <a:xfrm>
            <a:off x="9803783" y="4812935"/>
            <a:ext cx="171450" cy="171450"/>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Rectangle: Rounded Corners 32">
            <a:extLst>
              <a:ext uri="{FF2B5EF4-FFF2-40B4-BE49-F238E27FC236}">
                <a16:creationId xmlns:a16="http://schemas.microsoft.com/office/drawing/2014/main" id="{09AF98DF-CFE0-61FE-F9CD-0C4A264D25DE}"/>
              </a:ext>
              <a:ext uri="{C183D7F6-B498-43B3-948B-1728B52AA6E4}">
                <adec:decorative xmlns:adec="http://schemas.microsoft.com/office/drawing/2017/decorative" val="1"/>
              </a:ext>
            </a:extLst>
          </p:cNvPr>
          <p:cNvSpPr/>
          <p:nvPr/>
        </p:nvSpPr>
        <p:spPr bwMode="auto">
          <a:xfrm>
            <a:off x="9237161" y="5484437"/>
            <a:ext cx="1366104" cy="374100"/>
          </a:xfrm>
          <a:prstGeom prst="roundRect">
            <a:avLst>
              <a:gd name="adj" fmla="val 19338"/>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COMPLIANT</a:t>
            </a:r>
          </a:p>
        </p:txBody>
      </p:sp>
      <p:sp>
        <p:nvSpPr>
          <p:cNvPr id="41" name="Graphic 133">
            <a:extLst>
              <a:ext uri="{FF2B5EF4-FFF2-40B4-BE49-F238E27FC236}">
                <a16:creationId xmlns:a16="http://schemas.microsoft.com/office/drawing/2014/main" id="{E95DAE44-510C-4C34-3E4D-B55FF7A1F844}"/>
              </a:ext>
              <a:ext uri="{C183D7F6-B498-43B3-948B-1728B52AA6E4}">
                <adec:decorative xmlns:adec="http://schemas.microsoft.com/office/drawing/2017/decorative" val="1"/>
              </a:ext>
            </a:extLst>
          </p:cNvPr>
          <p:cNvSpPr/>
          <p:nvPr/>
        </p:nvSpPr>
        <p:spPr>
          <a:xfrm>
            <a:off x="9675752" y="5430194"/>
            <a:ext cx="488922" cy="482586"/>
          </a:xfrm>
          <a:custGeom>
            <a:avLst/>
            <a:gdLst>
              <a:gd name="connsiteX0" fmla="*/ 88201 w 176545"/>
              <a:gd name="connsiteY0" fmla="*/ 0 h 174258"/>
              <a:gd name="connsiteX1" fmla="*/ 0 w 176545"/>
              <a:gd name="connsiteY1" fmla="*/ 87201 h 174258"/>
              <a:gd name="connsiteX2" fmla="*/ 88201 w 176545"/>
              <a:gd name="connsiteY2" fmla="*/ 174258 h 174258"/>
              <a:gd name="connsiteX3" fmla="*/ 176545 w 176545"/>
              <a:gd name="connsiteY3" fmla="*/ 87201 h 174258"/>
              <a:gd name="connsiteX4" fmla="*/ 88201 w 176545"/>
              <a:gd name="connsiteY4" fmla="*/ 0 h 174258"/>
              <a:gd name="connsiteX5" fmla="*/ 13295 w 176545"/>
              <a:gd name="connsiteY5" fmla="*/ 87201 h 174258"/>
              <a:gd name="connsiteX6" fmla="*/ 88201 w 176545"/>
              <a:gd name="connsiteY6" fmla="*/ 13152 h 174258"/>
              <a:gd name="connsiteX7" fmla="*/ 135375 w 176545"/>
              <a:gd name="connsiteY7" fmla="*/ 30020 h 174258"/>
              <a:gd name="connsiteX8" fmla="*/ 31021 w 176545"/>
              <a:gd name="connsiteY8" fmla="*/ 134375 h 174258"/>
              <a:gd name="connsiteX9" fmla="*/ 13295 w 176545"/>
              <a:gd name="connsiteY9" fmla="*/ 87201 h 174258"/>
              <a:gd name="connsiteX10" fmla="*/ 88201 w 176545"/>
              <a:gd name="connsiteY10" fmla="*/ 161249 h 174258"/>
              <a:gd name="connsiteX11" fmla="*/ 41170 w 176545"/>
              <a:gd name="connsiteY11" fmla="*/ 144381 h 174258"/>
              <a:gd name="connsiteX12" fmla="*/ 145525 w 176545"/>
              <a:gd name="connsiteY12" fmla="*/ 40026 h 174258"/>
              <a:gd name="connsiteX13" fmla="*/ 163108 w 176545"/>
              <a:gd name="connsiteY13" fmla="*/ 87201 h 174258"/>
              <a:gd name="connsiteX14" fmla="*/ 88058 w 176545"/>
              <a:gd name="connsiteY14" fmla="*/ 161249 h 17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545" h="174258">
                <a:moveTo>
                  <a:pt x="88201" y="0"/>
                </a:moveTo>
                <a:cubicBezTo>
                  <a:pt x="39598" y="0"/>
                  <a:pt x="0" y="39026"/>
                  <a:pt x="0" y="87201"/>
                </a:cubicBezTo>
                <a:cubicBezTo>
                  <a:pt x="0" y="135375"/>
                  <a:pt x="39598" y="174258"/>
                  <a:pt x="88201" y="174258"/>
                </a:cubicBezTo>
                <a:cubicBezTo>
                  <a:pt x="136805" y="174258"/>
                  <a:pt x="176545" y="135232"/>
                  <a:pt x="176545" y="87201"/>
                </a:cubicBezTo>
                <a:cubicBezTo>
                  <a:pt x="176545" y="39169"/>
                  <a:pt x="136948" y="0"/>
                  <a:pt x="88201" y="0"/>
                </a:cubicBezTo>
                <a:close/>
                <a:moveTo>
                  <a:pt x="13295" y="87201"/>
                </a:moveTo>
                <a:cubicBezTo>
                  <a:pt x="13295" y="46173"/>
                  <a:pt x="46888" y="13152"/>
                  <a:pt x="88201" y="13152"/>
                </a:cubicBezTo>
                <a:cubicBezTo>
                  <a:pt x="106213" y="13152"/>
                  <a:pt x="122510" y="19584"/>
                  <a:pt x="135375" y="30020"/>
                </a:cubicBezTo>
                <a:lnTo>
                  <a:pt x="31021" y="134375"/>
                </a:lnTo>
                <a:cubicBezTo>
                  <a:pt x="20156" y="121509"/>
                  <a:pt x="13295" y="105212"/>
                  <a:pt x="13295" y="87201"/>
                </a:cubicBezTo>
                <a:close/>
                <a:moveTo>
                  <a:pt x="88201" y="161249"/>
                </a:moveTo>
                <a:cubicBezTo>
                  <a:pt x="70332" y="161249"/>
                  <a:pt x="54036" y="154817"/>
                  <a:pt x="41170" y="144381"/>
                </a:cubicBezTo>
                <a:lnTo>
                  <a:pt x="145525" y="40026"/>
                </a:lnTo>
                <a:cubicBezTo>
                  <a:pt x="156389" y="52892"/>
                  <a:pt x="163108" y="69189"/>
                  <a:pt x="163108" y="87201"/>
                </a:cubicBezTo>
                <a:cubicBezTo>
                  <a:pt x="163108" y="128085"/>
                  <a:pt x="129514" y="161249"/>
                  <a:pt x="88058" y="161249"/>
                </a:cubicBezTo>
                <a:close/>
              </a:path>
            </a:pathLst>
          </a:custGeom>
          <a:solidFill>
            <a:schemeClr val="tx1"/>
          </a:solidFill>
          <a:ln w="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56" name="Straight Arrow Connector 55">
            <a:extLst>
              <a:ext uri="{FF2B5EF4-FFF2-40B4-BE49-F238E27FC236}">
                <a16:creationId xmlns:a16="http://schemas.microsoft.com/office/drawing/2014/main" id="{2D4073E2-D527-1ABE-DBBF-94678C4DFEBF}"/>
              </a:ext>
              <a:ext uri="{C183D7F6-B498-43B3-948B-1728B52AA6E4}">
                <adec:decorative xmlns:adec="http://schemas.microsoft.com/office/drawing/2017/decorative" val="1"/>
              </a:ext>
            </a:extLst>
          </p:cNvPr>
          <p:cNvCxnSpPr>
            <a:cxnSpLocks/>
          </p:cNvCxnSpPr>
          <p:nvPr/>
        </p:nvCxnSpPr>
        <p:spPr>
          <a:xfrm flipH="1">
            <a:off x="9407993" y="5215885"/>
            <a:ext cx="916108" cy="0"/>
          </a:xfrm>
          <a:prstGeom prst="straightConnector1">
            <a:avLst/>
          </a:prstGeom>
          <a:ln>
            <a:solidFill>
              <a:schemeClr val="bg1">
                <a:lumMod val="7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5A765932-6736-F8CA-01F7-D152399B8AC9}"/>
              </a:ext>
              <a:ext uri="{C183D7F6-B498-43B3-948B-1728B52AA6E4}">
                <adec:decorative xmlns:adec="http://schemas.microsoft.com/office/drawing/2017/decorative" val="1"/>
              </a:ext>
            </a:extLst>
          </p:cNvPr>
          <p:cNvSpPr/>
          <p:nvPr/>
        </p:nvSpPr>
        <p:spPr bwMode="auto">
          <a:xfrm>
            <a:off x="9803783" y="5141106"/>
            <a:ext cx="171450" cy="171450"/>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28" name="Picture 127">
            <a:extLst>
              <a:ext uri="{FF2B5EF4-FFF2-40B4-BE49-F238E27FC236}">
                <a16:creationId xmlns:a16="http://schemas.microsoft.com/office/drawing/2014/main" id="{4C0C70CF-93F8-B609-2546-E51778B8EB5A}"/>
              </a:ext>
              <a:ext uri="{C183D7F6-B498-43B3-948B-1728B52AA6E4}">
                <adec:decorative xmlns:adec="http://schemas.microsoft.com/office/drawing/2017/decorative" val="1"/>
              </a:ext>
            </a:extLst>
          </p:cNvPr>
          <p:cNvPicPr preferRelativeResize="0">
            <a:picLocks/>
          </p:cNvPicPr>
          <p:nvPr/>
        </p:nvPicPr>
        <p:blipFill rotWithShape="1">
          <a:blip r:embed="rId13" cstate="hqprint">
            <a:extLst>
              <a:ext uri="{BEBA8EAE-BF5A-486C-A8C5-ECC9F3942E4B}">
                <a14:imgProps xmlns:a14="http://schemas.microsoft.com/office/drawing/2010/main">
                  <a14:imgLayer r:embed="rId14">
                    <a14:imgEffect>
                      <a14:brightnessContrast bright="-3000" contrast="-40000"/>
                    </a14:imgEffect>
                  </a14:imgLayer>
                </a14:imgProps>
              </a:ext>
              <a:ext uri="{28A0092B-C50C-407E-A947-70E740481C1C}">
                <a14:useLocalDpi xmlns:a14="http://schemas.microsoft.com/office/drawing/2010/main"/>
              </a:ext>
            </a:extLst>
          </a:blip>
          <a:srcRect/>
          <a:stretch/>
        </p:blipFill>
        <p:spPr>
          <a:xfrm>
            <a:off x="8732504" y="4712137"/>
            <a:ext cx="640080" cy="640080"/>
          </a:xfrm>
          <a:prstGeom prst="ellipse">
            <a:avLst/>
          </a:prstGeom>
          <a:ln w="63500">
            <a:solidFill>
              <a:schemeClr val="bg1"/>
            </a:solidFill>
          </a:ln>
          <a:effectLst>
            <a:outerShdw blurRad="63500" algn="ctr" rotWithShape="0">
              <a:prstClr val="black">
                <a:alpha val="10000"/>
              </a:prstClr>
            </a:outerShdw>
          </a:effectLst>
        </p:spPr>
      </p:pic>
      <p:grpSp>
        <p:nvGrpSpPr>
          <p:cNvPr id="134" name="Group 133">
            <a:extLst>
              <a:ext uri="{FF2B5EF4-FFF2-40B4-BE49-F238E27FC236}">
                <a16:creationId xmlns:a16="http://schemas.microsoft.com/office/drawing/2014/main" id="{1BCFB609-67CA-5552-D069-29DBC4D8121B}"/>
              </a:ext>
              <a:ext uri="{C183D7F6-B498-43B3-948B-1728B52AA6E4}">
                <adec:decorative xmlns:adec="http://schemas.microsoft.com/office/drawing/2017/decorative" val="1"/>
              </a:ext>
            </a:extLst>
          </p:cNvPr>
          <p:cNvGrpSpPr/>
          <p:nvPr/>
        </p:nvGrpSpPr>
        <p:grpSpPr>
          <a:xfrm>
            <a:off x="10324101" y="4655704"/>
            <a:ext cx="707584" cy="707584"/>
            <a:chOff x="9082999" y="3796656"/>
            <a:chExt cx="1256715" cy="1256715"/>
          </a:xfrm>
        </p:grpSpPr>
        <p:grpSp>
          <p:nvGrpSpPr>
            <p:cNvPr id="135" name="Group 134">
              <a:extLst>
                <a:ext uri="{FF2B5EF4-FFF2-40B4-BE49-F238E27FC236}">
                  <a16:creationId xmlns:a16="http://schemas.microsoft.com/office/drawing/2014/main" id="{3DA69C96-8418-B5FA-D3F0-3DA1D576BB17}"/>
                </a:ext>
              </a:extLst>
            </p:cNvPr>
            <p:cNvGrpSpPr>
              <a:grpSpLocks/>
            </p:cNvGrpSpPr>
            <p:nvPr/>
          </p:nvGrpSpPr>
          <p:grpSpPr>
            <a:xfrm>
              <a:off x="9082999" y="3796656"/>
              <a:ext cx="1256715" cy="1256715"/>
              <a:chOff x="5470468" y="3796656"/>
              <a:chExt cx="1256715" cy="1256715"/>
            </a:xfrm>
          </p:grpSpPr>
          <p:sp>
            <p:nvSpPr>
              <p:cNvPr id="141" name="Oval 140">
                <a:extLst>
                  <a:ext uri="{FF2B5EF4-FFF2-40B4-BE49-F238E27FC236}">
                    <a16:creationId xmlns:a16="http://schemas.microsoft.com/office/drawing/2014/main" id="{D94525B0-6D61-4D54-AE27-F7DDCBA68138}"/>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sp>
            <p:nvSpPr>
              <p:cNvPr id="142" name="Oval 141">
                <a:extLst>
                  <a:ext uri="{FF2B5EF4-FFF2-40B4-BE49-F238E27FC236}">
                    <a16:creationId xmlns:a16="http://schemas.microsoft.com/office/drawing/2014/main" id="{BE99BEAD-F30A-CBAC-C37F-4A4631419048}"/>
                  </a:ext>
                </a:extLst>
              </p:cNvPr>
              <p:cNvSpPr/>
              <p:nvPr/>
            </p:nvSpPr>
            <p:spPr bwMode="auto">
              <a:xfrm>
                <a:off x="5470468" y="3796656"/>
                <a:ext cx="1256715" cy="1256715"/>
              </a:xfrm>
              <a:prstGeom prst="ellipse">
                <a:avLst/>
              </a:prstGeom>
              <a:solidFill>
                <a:schemeClr val="bg1"/>
              </a:solidFill>
              <a:ln w="69850" cap="flat">
                <a:noFill/>
                <a:prstDash val="solid"/>
                <a:miter/>
              </a:ln>
              <a:effectLst>
                <a:outerShdw blurRad="50800" dist="38100" dir="16200000" rotWithShape="0">
                  <a:schemeClr val="accent3">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6" name="Group 135">
              <a:extLst>
                <a:ext uri="{FF2B5EF4-FFF2-40B4-BE49-F238E27FC236}">
                  <a16:creationId xmlns:a16="http://schemas.microsoft.com/office/drawing/2014/main" id="{6E1E64B2-9CF8-7B9C-7700-E703D3751D05}"/>
                </a:ext>
              </a:extLst>
            </p:cNvPr>
            <p:cNvGrpSpPr/>
            <p:nvPr/>
          </p:nvGrpSpPr>
          <p:grpSpPr>
            <a:xfrm>
              <a:off x="9356694" y="4011649"/>
              <a:ext cx="709326" cy="826719"/>
              <a:chOff x="9267737" y="3886238"/>
              <a:chExt cx="891024" cy="1038486"/>
            </a:xfrm>
          </p:grpSpPr>
          <p:pic>
            <p:nvPicPr>
              <p:cNvPr id="137" name="Graphic 136">
                <a:extLst>
                  <a:ext uri="{FF2B5EF4-FFF2-40B4-BE49-F238E27FC236}">
                    <a16:creationId xmlns:a16="http://schemas.microsoft.com/office/drawing/2014/main" id="{1B603B71-7BCC-2273-267A-0E1BFCF5717D}"/>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40089" y="4421745"/>
                <a:ext cx="418672" cy="418673"/>
              </a:xfrm>
              <a:prstGeom prst="rect">
                <a:avLst/>
              </a:prstGeom>
            </p:spPr>
          </p:pic>
          <p:pic>
            <p:nvPicPr>
              <p:cNvPr id="138" name="Graphic 137">
                <a:extLst>
                  <a:ext uri="{FF2B5EF4-FFF2-40B4-BE49-F238E27FC236}">
                    <a16:creationId xmlns:a16="http://schemas.microsoft.com/office/drawing/2014/main" id="{D4B21CBA-6C4D-3E8F-63D8-0E7EDF50520C}"/>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01559" y="3886238"/>
                <a:ext cx="418672" cy="418673"/>
              </a:xfrm>
              <a:prstGeom prst="rect">
                <a:avLst/>
              </a:prstGeom>
            </p:spPr>
          </p:pic>
          <p:pic>
            <p:nvPicPr>
              <p:cNvPr id="139" name="Graphic 138">
                <a:extLst>
                  <a:ext uri="{FF2B5EF4-FFF2-40B4-BE49-F238E27FC236}">
                    <a16:creationId xmlns:a16="http://schemas.microsoft.com/office/drawing/2014/main" id="{8CA9D4F4-9B0A-BA2A-E717-D163BCCA1D47}"/>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67737" y="4421745"/>
                <a:ext cx="418672" cy="418673"/>
              </a:xfrm>
              <a:prstGeom prst="rect">
                <a:avLst/>
              </a:prstGeom>
            </p:spPr>
          </p:pic>
          <p:pic>
            <p:nvPicPr>
              <p:cNvPr id="140" name="Graphic 139">
                <a:extLst>
                  <a:ext uri="{FF2B5EF4-FFF2-40B4-BE49-F238E27FC236}">
                    <a16:creationId xmlns:a16="http://schemas.microsoft.com/office/drawing/2014/main" id="{BAC4D8B6-5FE6-C037-59F6-30F975AA389E}"/>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5902" t="34062" r="15817" b="4843"/>
              <a:stretch/>
            </p:blipFill>
            <p:spPr>
              <a:xfrm>
                <a:off x="9285686" y="4161827"/>
                <a:ext cx="852648" cy="762897"/>
              </a:xfrm>
              <a:custGeom>
                <a:avLst/>
                <a:gdLst>
                  <a:gd name="connsiteX0" fmla="*/ 0 w 868680"/>
                  <a:gd name="connsiteY0" fmla="*/ 0 h 777240"/>
                  <a:gd name="connsiteX1" fmla="*/ 236850 w 868680"/>
                  <a:gd name="connsiteY1" fmla="*/ 0 h 777240"/>
                  <a:gd name="connsiteX2" fmla="*/ 244065 w 868680"/>
                  <a:gd name="connsiteY2" fmla="*/ 12729 h 777240"/>
                  <a:gd name="connsiteX3" fmla="*/ 434340 w 868680"/>
                  <a:gd name="connsiteY3" fmla="*/ 109603 h 777240"/>
                  <a:gd name="connsiteX4" fmla="*/ 624615 w 868680"/>
                  <a:gd name="connsiteY4" fmla="*/ 12729 h 777240"/>
                  <a:gd name="connsiteX5" fmla="*/ 631830 w 868680"/>
                  <a:gd name="connsiteY5" fmla="*/ 0 h 777240"/>
                  <a:gd name="connsiteX6" fmla="*/ 868680 w 868680"/>
                  <a:gd name="connsiteY6" fmla="*/ 0 h 777240"/>
                  <a:gd name="connsiteX7" fmla="*/ 868680 w 868680"/>
                  <a:gd name="connsiteY7" fmla="*/ 249871 h 777240"/>
                  <a:gd name="connsiteX8" fmla="*/ 820608 w 868680"/>
                  <a:gd name="connsiteY8" fmla="*/ 243952 h 777240"/>
                  <a:gd name="connsiteX9" fmla="*/ 694548 w 868680"/>
                  <a:gd name="connsiteY9" fmla="*/ 294908 h 777240"/>
                  <a:gd name="connsiteX10" fmla="*/ 692151 w 868680"/>
                  <a:gd name="connsiteY10" fmla="*/ 302150 h 777240"/>
                  <a:gd name="connsiteX11" fmla="*/ 669687 w 868680"/>
                  <a:gd name="connsiteY11" fmla="*/ 314720 h 777240"/>
                  <a:gd name="connsiteX12" fmla="*/ 568518 w 868680"/>
                  <a:gd name="connsiteY12" fmla="*/ 510872 h 777240"/>
                  <a:gd name="connsiteX13" fmla="*/ 797982 w 868680"/>
                  <a:gd name="connsiteY13" fmla="*/ 747423 h 777240"/>
                  <a:gd name="connsiteX14" fmla="*/ 866217 w 868680"/>
                  <a:gd name="connsiteY14" fmla="*/ 736788 h 777240"/>
                  <a:gd name="connsiteX15" fmla="*/ 868680 w 868680"/>
                  <a:gd name="connsiteY15" fmla="*/ 735859 h 777240"/>
                  <a:gd name="connsiteX16" fmla="*/ 868680 w 868680"/>
                  <a:gd name="connsiteY16" fmla="*/ 777240 h 777240"/>
                  <a:gd name="connsiteX17" fmla="*/ 0 w 868680"/>
                  <a:gd name="connsiteY17" fmla="*/ 777240 h 777240"/>
                  <a:gd name="connsiteX18" fmla="*/ 0 w 868680"/>
                  <a:gd name="connsiteY18" fmla="*/ 735859 h 777240"/>
                  <a:gd name="connsiteX19" fmla="*/ 2463 w 868680"/>
                  <a:gd name="connsiteY19" fmla="*/ 736788 h 777240"/>
                  <a:gd name="connsiteX20" fmla="*/ 70698 w 868680"/>
                  <a:gd name="connsiteY20" fmla="*/ 747423 h 777240"/>
                  <a:gd name="connsiteX21" fmla="*/ 300162 w 868680"/>
                  <a:gd name="connsiteY21" fmla="*/ 510872 h 777240"/>
                  <a:gd name="connsiteX22" fmla="*/ 232953 w 868680"/>
                  <a:gd name="connsiteY22" fmla="*/ 343605 h 777240"/>
                  <a:gd name="connsiteX23" fmla="*/ 225776 w 868680"/>
                  <a:gd name="connsiteY23" fmla="*/ 337499 h 777240"/>
                  <a:gd name="connsiteX24" fmla="*/ 229125 w 868680"/>
                  <a:gd name="connsiteY24" fmla="*/ 327382 h 777240"/>
                  <a:gd name="connsiteX25" fmla="*/ 92314 w 868680"/>
                  <a:gd name="connsiteY25" fmla="*/ 243952 h 777240"/>
                  <a:gd name="connsiteX26" fmla="*/ 39061 w 868680"/>
                  <a:gd name="connsiteY26" fmla="*/ 250509 h 777240"/>
                  <a:gd name="connsiteX27" fmla="*/ 0 w 868680"/>
                  <a:gd name="connsiteY27" fmla="*/ 266569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8680" h="777240">
                    <a:moveTo>
                      <a:pt x="0" y="0"/>
                    </a:moveTo>
                    <a:lnTo>
                      <a:pt x="236850" y="0"/>
                    </a:lnTo>
                    <a:lnTo>
                      <a:pt x="244065" y="12729"/>
                    </a:lnTo>
                    <a:cubicBezTo>
                      <a:pt x="285302" y="71176"/>
                      <a:pt x="355134" y="109603"/>
                      <a:pt x="434340" y="109603"/>
                    </a:cubicBezTo>
                    <a:cubicBezTo>
                      <a:pt x="513546" y="109603"/>
                      <a:pt x="583378" y="71176"/>
                      <a:pt x="624615" y="12729"/>
                    </a:cubicBezTo>
                    <a:lnTo>
                      <a:pt x="631830" y="0"/>
                    </a:lnTo>
                    <a:lnTo>
                      <a:pt x="868680" y="0"/>
                    </a:lnTo>
                    <a:lnTo>
                      <a:pt x="868680" y="249871"/>
                    </a:lnTo>
                    <a:lnTo>
                      <a:pt x="820608" y="243952"/>
                    </a:lnTo>
                    <a:cubicBezTo>
                      <a:pt x="763939" y="243952"/>
                      <a:pt x="715317" y="264963"/>
                      <a:pt x="694548" y="294908"/>
                    </a:cubicBezTo>
                    <a:lnTo>
                      <a:pt x="692151" y="302150"/>
                    </a:lnTo>
                    <a:lnTo>
                      <a:pt x="669687" y="314720"/>
                    </a:lnTo>
                    <a:cubicBezTo>
                      <a:pt x="608649" y="357230"/>
                      <a:pt x="568518" y="429220"/>
                      <a:pt x="568518" y="510872"/>
                    </a:cubicBezTo>
                    <a:cubicBezTo>
                      <a:pt x="568518" y="641515"/>
                      <a:pt x="671253" y="747423"/>
                      <a:pt x="797982" y="747423"/>
                    </a:cubicBezTo>
                    <a:cubicBezTo>
                      <a:pt x="821743" y="747423"/>
                      <a:pt x="844662" y="743700"/>
                      <a:pt x="866217" y="736788"/>
                    </a:cubicBezTo>
                    <a:lnTo>
                      <a:pt x="868680" y="735859"/>
                    </a:lnTo>
                    <a:lnTo>
                      <a:pt x="868680" y="777240"/>
                    </a:lnTo>
                    <a:lnTo>
                      <a:pt x="0" y="777240"/>
                    </a:lnTo>
                    <a:lnTo>
                      <a:pt x="0" y="735859"/>
                    </a:lnTo>
                    <a:lnTo>
                      <a:pt x="2463" y="736788"/>
                    </a:lnTo>
                    <a:cubicBezTo>
                      <a:pt x="24019" y="743700"/>
                      <a:pt x="46937" y="747423"/>
                      <a:pt x="70698" y="747423"/>
                    </a:cubicBezTo>
                    <a:cubicBezTo>
                      <a:pt x="197427" y="747423"/>
                      <a:pt x="300162" y="641515"/>
                      <a:pt x="300162" y="510872"/>
                    </a:cubicBezTo>
                    <a:cubicBezTo>
                      <a:pt x="300162" y="445550"/>
                      <a:pt x="274478" y="386412"/>
                      <a:pt x="232953" y="343605"/>
                    </a:cubicBezTo>
                    <a:lnTo>
                      <a:pt x="225776" y="337499"/>
                    </a:lnTo>
                    <a:lnTo>
                      <a:pt x="229125" y="327382"/>
                    </a:lnTo>
                    <a:cubicBezTo>
                      <a:pt x="229125" y="281305"/>
                      <a:pt x="167873" y="243952"/>
                      <a:pt x="92314" y="243952"/>
                    </a:cubicBezTo>
                    <a:cubicBezTo>
                      <a:pt x="73424" y="243952"/>
                      <a:pt x="55429" y="246287"/>
                      <a:pt x="39061" y="250509"/>
                    </a:cubicBezTo>
                    <a:lnTo>
                      <a:pt x="0" y="266569"/>
                    </a:lnTo>
                    <a:close/>
                  </a:path>
                </a:pathLst>
              </a:custGeom>
            </p:spPr>
          </p:pic>
        </p:grpSp>
      </p:grpSp>
      <p:sp>
        <p:nvSpPr>
          <p:cNvPr id="3" name="Slide Number Placeholder 2">
            <a:extLst>
              <a:ext uri="{FF2B5EF4-FFF2-40B4-BE49-F238E27FC236}">
                <a16:creationId xmlns:a16="http://schemas.microsoft.com/office/drawing/2014/main" id="{7B2ED15D-B2DF-8E9E-9D90-BF0AE5E6E9A6}"/>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lang="en-IN" smtClean="0"/>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0522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3" presetClass="entr" presetSubtype="16"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 fill="hold"/>
                                            <p:tgtEl>
                                              <p:spTgt spid="7"/>
                                            </p:tgtEl>
                                            <p:attrNameLst>
                                              <p:attrName>ppt_w</p:attrName>
                                            </p:attrNameLst>
                                          </p:cBhvr>
                                          <p:tavLst>
                                            <p:tav tm="0">
                                              <p:val>
                                                <p:fltVal val="0"/>
                                              </p:val>
                                            </p:tav>
                                            <p:tav tm="100000">
                                              <p:val>
                                                <p:strVal val="#ppt_w"/>
                                              </p:val>
                                            </p:tav>
                                          </p:tavLst>
                                        </p:anim>
                                        <p:anim calcmode="lin" valueType="num">
                                          <p:cBhvr>
                                            <p:cTn id="13" dur="200" fill="hold"/>
                                            <p:tgtEl>
                                              <p:spTgt spid="7"/>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500"/>
                                      </p:stCondLst>
                                      <p:childTnLst>
                                        <p:animScale p14:bounceEnd="99000">
                                          <p:cBhvr>
                                            <p:cTn id="15" dur="1000" fill="hold"/>
                                            <p:tgtEl>
                                              <p:spTgt spid="7"/>
                                            </p:tgtEl>
                                          </p:cBhvr>
                                          <p:by x="110000" y="110000"/>
                                        </p:animScale>
                                      </p:childTnLst>
                                    </p:cTn>
                                  </p:par>
                                  <p:par>
                                    <p:cTn id="16" presetID="6" presetClass="emph" presetSubtype="0" accel="50000" decel="50000" fill="hold" nodeType="withEffect">
                                      <p:stCondLst>
                                        <p:cond delay="500"/>
                                      </p:stCondLst>
                                      <p:childTnLst>
                                        <p:animScale>
                                          <p:cBhvr>
                                            <p:cTn id="17" dur="250" fill="hold"/>
                                            <p:tgtEl>
                                              <p:spTgt spid="7"/>
                                            </p:tgtEl>
                                          </p:cBhvr>
                                          <p:by x="91000" y="91000"/>
                                        </p:animScale>
                                      </p:childTnLst>
                                    </p:cTn>
                                  </p:par>
                                  <p:par>
                                    <p:cTn id="18" presetID="53" presetClass="entr" presetSubtype="16" fill="hold" nodeType="withEffect">
                                      <p:stCondLst>
                                        <p:cond delay="75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42" presetClass="path" presetSubtype="0" decel="100000" fill="hold" grpId="1" nodeType="withEffect">
                                      <p:stCondLst>
                                        <p:cond delay="1000"/>
                                      </p:stCondLst>
                                      <p:childTnLst>
                                        <p:animMotion origin="layout" path="M -0.01718 -0.00023 L -3.54167E-6 -3.33333E-6 " pathEditMode="relative" rAng="0" ptsTypes="AA">
                                          <p:cBhvr>
                                            <p:cTn id="27" dur="500" fill="hold"/>
                                            <p:tgtEl>
                                              <p:spTgt spid="11"/>
                                            </p:tgtEl>
                                            <p:attrNameLst>
                                              <p:attrName>ppt_x</p:attrName>
                                              <p:attrName>ppt_y</p:attrName>
                                            </p:attrNameLst>
                                          </p:cBhvr>
                                          <p:rCtr x="859" y="0"/>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42" presetClass="path" presetSubtype="0" decel="100000" fill="hold" grpId="1" nodeType="withEffect">
                                      <p:stCondLst>
                                        <p:cond delay="0"/>
                                      </p:stCondLst>
                                      <p:childTnLst>
                                        <p:animMotion origin="layout" path="M 4.16667E-6 -0.03473 L 4.16667E-6 3.7037E-6 " pathEditMode="relative" rAng="0" ptsTypes="AA">
                                          <p:cBhvr>
                                            <p:cTn id="34" dur="500" fill="hold"/>
                                            <p:tgtEl>
                                              <p:spTgt spid="12"/>
                                            </p:tgtEl>
                                            <p:attrNameLst>
                                              <p:attrName>ppt_x</p:attrName>
                                              <p:attrName>ppt_y</p:attrName>
                                            </p:attrNameLst>
                                          </p:cBhvr>
                                          <p:rCtr x="0" y="1736"/>
                                        </p:animMotion>
                                      </p:childTnLst>
                                    </p:cTn>
                                  </p:par>
                                  <p:par>
                                    <p:cTn id="35" presetID="10" presetClass="entr" presetSubtype="0" fill="hold" nodeType="with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fade">
                                          <p:cBhvr>
                                            <p:cTn id="37" dur="250"/>
                                            <p:tgtEl>
                                              <p:spTgt spid="162"/>
                                            </p:tgtEl>
                                          </p:cBhvr>
                                        </p:animEffect>
                                      </p:childTnLst>
                                    </p:cTn>
                                  </p:par>
                                  <p:par>
                                    <p:cTn id="38" presetID="42" presetClass="path" presetSubtype="0" decel="100000" fill="hold" nodeType="withEffect">
                                      <p:stCondLst>
                                        <p:cond delay="0"/>
                                      </p:stCondLst>
                                      <p:childTnLst>
                                        <p:animMotion origin="layout" path="M 1.25E-6 0.03889 L 1.25E-6 1.85185E-6 " pathEditMode="relative" rAng="0" ptsTypes="AA">
                                          <p:cBhvr>
                                            <p:cTn id="39" dur="500" fill="hold"/>
                                            <p:tgtEl>
                                              <p:spTgt spid="162"/>
                                            </p:tgtEl>
                                            <p:attrNameLst>
                                              <p:attrName>ppt_x</p:attrName>
                                              <p:attrName>ppt_y</p:attrName>
                                            </p:attrNameLst>
                                          </p:cBhvr>
                                          <p:rCtr x="0" y="-1944"/>
                                        </p:animMotion>
                                      </p:childTnLst>
                                    </p:cTn>
                                  </p:par>
                                  <p:par>
                                    <p:cTn id="40" presetID="10"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par>
                                    <p:cTn id="43" presetID="42" presetClass="path" presetSubtype="0" decel="100000" fill="hold" grpId="1" nodeType="withEffect">
                                      <p:stCondLst>
                                        <p:cond delay="500"/>
                                      </p:stCondLst>
                                      <p:childTnLst>
                                        <p:animMotion origin="layout" path="M 4.16667E-6 0.03889 L 4.16667E-6 -2.22222E-6 " pathEditMode="relative" rAng="0" ptsTypes="AA">
                                          <p:cBhvr>
                                            <p:cTn id="44" dur="500" fill="hold"/>
                                            <p:tgtEl>
                                              <p:spTgt spid="20"/>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250"/>
                                            <p:tgtEl>
                                              <p:spTgt spid="37"/>
                                            </p:tgtEl>
                                          </p:cBhvr>
                                        </p:animEffect>
                                      </p:childTnLst>
                                    </p:cTn>
                                  </p:par>
                                  <p:par>
                                    <p:cTn id="48" presetID="42" presetClass="path" presetSubtype="0" decel="100000" fill="hold" grpId="1" nodeType="withEffect">
                                      <p:stCondLst>
                                        <p:cond delay="500"/>
                                      </p:stCondLst>
                                      <p:childTnLst>
                                        <p:animMotion origin="layout" path="M 4.16667E-6 -0.03472 L 4.16667E-6 -2.96296E-6 " pathEditMode="relative" rAng="0" ptsTypes="AA">
                                          <p:cBhvr>
                                            <p:cTn id="49" dur="500" fill="hold"/>
                                            <p:tgtEl>
                                              <p:spTgt spid="37"/>
                                            </p:tgtEl>
                                            <p:attrNameLst>
                                              <p:attrName>ppt_x</p:attrName>
                                              <p:attrName>ppt_y</p:attrName>
                                            </p:attrNameLst>
                                          </p:cBhvr>
                                          <p:rCtr x="0" y="1736"/>
                                        </p:animMotion>
                                      </p:childTnLst>
                                    </p:cTn>
                                  </p:par>
                                  <p:par>
                                    <p:cTn id="50" presetID="53" presetClass="entr" presetSubtype="16" fill="hold" nodeType="withEffect">
                                      <p:stCondLst>
                                        <p:cond delay="100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par>
                                    <p:cTn id="55" presetID="22" presetClass="entr" presetSubtype="8" fill="hold" nodeType="withEffect">
                                      <p:stCondLst>
                                        <p:cond delay="125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3" presetClass="entr" presetSubtype="16" fill="hold" nodeType="withEffect">
                                      <p:stCondLst>
                                        <p:cond delay="1750"/>
                                      </p:stCondLst>
                                      <p:childTnLst>
                                        <p:set>
                                          <p:cBhvr>
                                            <p:cTn id="59" dur="1" fill="hold">
                                              <p:stCondLst>
                                                <p:cond delay="0"/>
                                              </p:stCondLst>
                                            </p:cTn>
                                            <p:tgtEl>
                                              <p:spTgt spid="63"/>
                                            </p:tgtEl>
                                            <p:attrNameLst>
                                              <p:attrName>style.visibility</p:attrName>
                                            </p:attrNameLst>
                                          </p:cBhvr>
                                          <p:to>
                                            <p:strVal val="visible"/>
                                          </p:to>
                                        </p:set>
                                        <p:anim calcmode="lin" valueType="num">
                                          <p:cBhvr>
                                            <p:cTn id="60" dur="200" fill="hold"/>
                                            <p:tgtEl>
                                              <p:spTgt spid="63"/>
                                            </p:tgtEl>
                                            <p:attrNameLst>
                                              <p:attrName>ppt_w</p:attrName>
                                            </p:attrNameLst>
                                          </p:cBhvr>
                                          <p:tavLst>
                                            <p:tav tm="0">
                                              <p:val>
                                                <p:fltVal val="0"/>
                                              </p:val>
                                            </p:tav>
                                            <p:tav tm="100000">
                                              <p:val>
                                                <p:strVal val="#ppt_w"/>
                                              </p:val>
                                            </p:tav>
                                          </p:tavLst>
                                        </p:anim>
                                        <p:anim calcmode="lin" valueType="num">
                                          <p:cBhvr>
                                            <p:cTn id="61" dur="200" fill="hold"/>
                                            <p:tgtEl>
                                              <p:spTgt spid="63"/>
                                            </p:tgtEl>
                                            <p:attrNameLst>
                                              <p:attrName>ppt_h</p:attrName>
                                            </p:attrNameLst>
                                          </p:cBhvr>
                                          <p:tavLst>
                                            <p:tav tm="0">
                                              <p:val>
                                                <p:fltVal val="0"/>
                                              </p:val>
                                            </p:tav>
                                            <p:tav tm="100000">
                                              <p:val>
                                                <p:strVal val="#ppt_h"/>
                                              </p:val>
                                            </p:tav>
                                          </p:tavLst>
                                        </p:anim>
                                      </p:childTnLst>
                                    </p:cTn>
                                  </p:par>
                                  <p:par>
                                    <p:cTn id="62" presetID="6" presetClass="emph" presetSubtype="0" fill="hold" nodeType="withEffect" p14:presetBounceEnd="99000">
                                      <p:stCondLst>
                                        <p:cond delay="1750"/>
                                      </p:stCondLst>
                                      <p:childTnLst>
                                        <p:animScale p14:bounceEnd="99000">
                                          <p:cBhvr>
                                            <p:cTn id="63" dur="1000" fill="hold"/>
                                            <p:tgtEl>
                                              <p:spTgt spid="63"/>
                                            </p:tgtEl>
                                          </p:cBhvr>
                                          <p:by x="110000" y="110000"/>
                                        </p:animScale>
                                      </p:childTnLst>
                                    </p:cTn>
                                  </p:par>
                                  <p:par>
                                    <p:cTn id="64" presetID="6" presetClass="emph" presetSubtype="0" accel="50000" decel="50000" fill="hold" nodeType="withEffect">
                                      <p:stCondLst>
                                        <p:cond delay="1750"/>
                                      </p:stCondLst>
                                      <p:childTnLst>
                                        <p:animScale>
                                          <p:cBhvr>
                                            <p:cTn id="65" dur="250" fill="hold"/>
                                            <p:tgtEl>
                                              <p:spTgt spid="63"/>
                                            </p:tgtEl>
                                          </p:cBhvr>
                                          <p:by x="91000" y="91000"/>
                                        </p:animScale>
                                      </p:childTnLst>
                                    </p:cTn>
                                  </p:par>
                                  <p:par>
                                    <p:cTn id="66" presetID="10" presetClass="entr" presetSubtype="0" fill="hold" grpId="0" nodeType="withEffect">
                                      <p:stCondLst>
                                        <p:cond delay="200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par>
                                    <p:cTn id="69" presetID="42" presetClass="path" presetSubtype="0" decel="100000" fill="hold" grpId="1" nodeType="withEffect">
                                      <p:stCondLst>
                                        <p:cond delay="2000"/>
                                      </p:stCondLst>
                                      <p:childTnLst>
                                        <p:animMotion origin="layout" path="M -0.05182 -0.00046 L 0.05703 -0.00162 " pathEditMode="relative" rAng="0" ptsTypes="AA">
                                          <p:cBhvr>
                                            <p:cTn id="70" dur="1000" fill="hold"/>
                                            <p:tgtEl>
                                              <p:spTgt spid="35"/>
                                            </p:tgtEl>
                                            <p:attrNameLst>
                                              <p:attrName>ppt_x</p:attrName>
                                              <p:attrName>ppt_y</p:attrName>
                                            </p:attrNameLst>
                                          </p:cBhvr>
                                          <p:rCtr x="5443" y="-69"/>
                                        </p:animMotion>
                                      </p:childTnLst>
                                    </p:cTn>
                                  </p:par>
                                  <p:par>
                                    <p:cTn id="71" presetID="10" presetClass="entr" presetSubtype="0" fill="hold" nodeType="withEffect">
                                      <p:stCondLst>
                                        <p:cond delay="225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250"/>
                                            <p:tgtEl>
                                              <p:spTgt spid="34"/>
                                            </p:tgtEl>
                                          </p:cBhvr>
                                        </p:animEffect>
                                      </p:childTnLst>
                                    </p:cTn>
                                  </p:par>
                                  <p:par>
                                    <p:cTn id="74" presetID="42" presetClass="path" presetSubtype="0" decel="100000" fill="hold" nodeType="withEffect">
                                      <p:stCondLst>
                                        <p:cond delay="2250"/>
                                      </p:stCondLst>
                                      <p:childTnLst>
                                        <p:animMotion origin="layout" path="M 0.00052 0.02963 L -1.66667E-6 -2.96296E-6 " pathEditMode="relative" rAng="0" ptsTypes="AA">
                                          <p:cBhvr>
                                            <p:cTn id="75" dur="500" fill="hold"/>
                                            <p:tgtEl>
                                              <p:spTgt spid="34"/>
                                            </p:tgtEl>
                                            <p:attrNameLst>
                                              <p:attrName>ppt_x</p:attrName>
                                              <p:attrName>ppt_y</p:attrName>
                                            </p:attrNameLst>
                                          </p:cBhvr>
                                          <p:rCtr x="-26" y="-1481"/>
                                        </p:animMotion>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250"/>
                                            <p:tgtEl>
                                              <p:spTgt spid="22"/>
                                            </p:tgtEl>
                                          </p:cBhvr>
                                        </p:animEffect>
                                      </p:childTnLst>
                                    </p:cTn>
                                  </p:par>
                                  <p:par>
                                    <p:cTn id="81" presetID="42" presetClass="path" presetSubtype="0" decel="100000" fill="hold" grpId="1" nodeType="withEffect">
                                      <p:stCondLst>
                                        <p:cond delay="0"/>
                                      </p:stCondLst>
                                      <p:childTnLst>
                                        <p:animMotion origin="layout" path="M 0 -0.03473 L 0 3.7037E-6 " pathEditMode="relative" rAng="0" ptsTypes="AA">
                                          <p:cBhvr>
                                            <p:cTn id="82" dur="500" fill="hold"/>
                                            <p:tgtEl>
                                              <p:spTgt spid="22"/>
                                            </p:tgtEl>
                                            <p:attrNameLst>
                                              <p:attrName>ppt_x</p:attrName>
                                              <p:attrName>ppt_y</p:attrName>
                                            </p:attrNameLst>
                                          </p:cBhvr>
                                          <p:rCtr x="0" y="1736"/>
                                        </p:animMotion>
                                      </p:childTnLst>
                                    </p:cTn>
                                  </p:par>
                                  <p:par>
                                    <p:cTn id="83" presetID="10" presetClass="entr" presetSubtype="0" fill="hold" nodeType="withEffect">
                                      <p:stCondLst>
                                        <p:cond delay="0"/>
                                      </p:stCondLst>
                                      <p:childTnLst>
                                        <p:set>
                                          <p:cBhvr>
                                            <p:cTn id="84" dur="1" fill="hold">
                                              <p:stCondLst>
                                                <p:cond delay="0"/>
                                              </p:stCondLst>
                                            </p:cTn>
                                            <p:tgtEl>
                                              <p:spTgt spid="163"/>
                                            </p:tgtEl>
                                            <p:attrNameLst>
                                              <p:attrName>style.visibility</p:attrName>
                                            </p:attrNameLst>
                                          </p:cBhvr>
                                          <p:to>
                                            <p:strVal val="visible"/>
                                          </p:to>
                                        </p:set>
                                        <p:animEffect transition="in" filter="fade">
                                          <p:cBhvr>
                                            <p:cTn id="85" dur="250"/>
                                            <p:tgtEl>
                                              <p:spTgt spid="163"/>
                                            </p:tgtEl>
                                          </p:cBhvr>
                                        </p:animEffect>
                                      </p:childTnLst>
                                    </p:cTn>
                                  </p:par>
                                  <p:par>
                                    <p:cTn id="86" presetID="42" presetClass="path" presetSubtype="0" decel="100000" fill="hold" nodeType="withEffect">
                                      <p:stCondLst>
                                        <p:cond delay="0"/>
                                      </p:stCondLst>
                                      <p:childTnLst>
                                        <p:animMotion origin="layout" path="M 1.25E-6 0.03889 L 1.25E-6 1.85185E-6 " pathEditMode="relative" rAng="0" ptsTypes="AA">
                                          <p:cBhvr>
                                            <p:cTn id="87" dur="500" fill="hold"/>
                                            <p:tgtEl>
                                              <p:spTgt spid="163"/>
                                            </p:tgtEl>
                                            <p:attrNameLst>
                                              <p:attrName>ppt_x</p:attrName>
                                              <p:attrName>ppt_y</p:attrName>
                                            </p:attrNameLst>
                                          </p:cBhvr>
                                          <p:rCtr x="0" y="-1944"/>
                                        </p:animMotion>
                                      </p:childTnLst>
                                    </p:cTn>
                                  </p:par>
                                  <p:par>
                                    <p:cTn id="88" presetID="10" presetClass="entr" presetSubtype="0" fill="hold" grpId="0" nodeType="withEffect">
                                      <p:stCondLst>
                                        <p:cond delay="50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250"/>
                                            <p:tgtEl>
                                              <p:spTgt spid="28"/>
                                            </p:tgtEl>
                                          </p:cBhvr>
                                        </p:animEffect>
                                      </p:childTnLst>
                                    </p:cTn>
                                  </p:par>
                                  <p:par>
                                    <p:cTn id="91" presetID="42" presetClass="path" presetSubtype="0" decel="100000" fill="hold" grpId="1" nodeType="withEffect">
                                      <p:stCondLst>
                                        <p:cond delay="500"/>
                                      </p:stCondLst>
                                      <p:childTnLst>
                                        <p:animMotion origin="layout" path="M 2.5E-6 0.03889 L 2.5E-6 -2.22222E-6 " pathEditMode="relative" rAng="0" ptsTypes="AA">
                                          <p:cBhvr>
                                            <p:cTn id="92" dur="500" fill="hold"/>
                                            <p:tgtEl>
                                              <p:spTgt spid="28"/>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250"/>
                                            <p:tgtEl>
                                              <p:spTgt spid="49"/>
                                            </p:tgtEl>
                                          </p:cBhvr>
                                        </p:animEffect>
                                      </p:childTnLst>
                                    </p:cTn>
                                  </p:par>
                                  <p:par>
                                    <p:cTn id="96" presetID="42" presetClass="path" presetSubtype="0" decel="100000" fill="hold" grpId="1" nodeType="withEffect">
                                      <p:stCondLst>
                                        <p:cond delay="500"/>
                                      </p:stCondLst>
                                      <p:childTnLst>
                                        <p:animMotion origin="layout" path="M 2.29167E-6 -0.03472 L 2.29167E-6 -2.96296E-6 " pathEditMode="relative" rAng="0" ptsTypes="AA">
                                          <p:cBhvr>
                                            <p:cTn id="97" dur="500" fill="hold"/>
                                            <p:tgtEl>
                                              <p:spTgt spid="49"/>
                                            </p:tgtEl>
                                            <p:attrNameLst>
                                              <p:attrName>ppt_x</p:attrName>
                                              <p:attrName>ppt_y</p:attrName>
                                            </p:attrNameLst>
                                          </p:cBhvr>
                                          <p:rCtr x="0" y="1736"/>
                                        </p:animMotion>
                                      </p:childTnLst>
                                    </p:cTn>
                                  </p:par>
                                  <p:par>
                                    <p:cTn id="98" presetID="53" presetClass="entr" presetSubtype="16" fill="hold" nodeType="withEffect">
                                      <p:stCondLst>
                                        <p:cond delay="1000"/>
                                      </p:stCondLst>
                                      <p:childTnLst>
                                        <p:set>
                                          <p:cBhvr>
                                            <p:cTn id="99" dur="1" fill="hold">
                                              <p:stCondLst>
                                                <p:cond delay="0"/>
                                              </p:stCondLst>
                                            </p:cTn>
                                            <p:tgtEl>
                                              <p:spTgt spid="36"/>
                                            </p:tgtEl>
                                            <p:attrNameLst>
                                              <p:attrName>style.visibility</p:attrName>
                                            </p:attrNameLst>
                                          </p:cBhvr>
                                          <p:to>
                                            <p:strVal val="visible"/>
                                          </p:to>
                                        </p:set>
                                        <p:anim calcmode="lin" valueType="num">
                                          <p:cBhvr>
                                            <p:cTn id="100" dur="500" fill="hold"/>
                                            <p:tgtEl>
                                              <p:spTgt spid="36"/>
                                            </p:tgtEl>
                                            <p:attrNameLst>
                                              <p:attrName>ppt_w</p:attrName>
                                            </p:attrNameLst>
                                          </p:cBhvr>
                                          <p:tavLst>
                                            <p:tav tm="0">
                                              <p:val>
                                                <p:fltVal val="0"/>
                                              </p:val>
                                            </p:tav>
                                            <p:tav tm="100000">
                                              <p:val>
                                                <p:strVal val="#ppt_w"/>
                                              </p:val>
                                            </p:tav>
                                          </p:tavLst>
                                        </p:anim>
                                        <p:anim calcmode="lin" valueType="num">
                                          <p:cBhvr>
                                            <p:cTn id="101" dur="500" fill="hold"/>
                                            <p:tgtEl>
                                              <p:spTgt spid="36"/>
                                            </p:tgtEl>
                                            <p:attrNameLst>
                                              <p:attrName>ppt_h</p:attrName>
                                            </p:attrNameLst>
                                          </p:cBhvr>
                                          <p:tavLst>
                                            <p:tav tm="0">
                                              <p:val>
                                                <p:fltVal val="0"/>
                                              </p:val>
                                            </p:tav>
                                            <p:tav tm="100000">
                                              <p:val>
                                                <p:strVal val="#ppt_h"/>
                                              </p:val>
                                            </p:tav>
                                          </p:tavLst>
                                        </p:anim>
                                        <p:animEffect transition="in" filter="fade">
                                          <p:cBhvr>
                                            <p:cTn id="102" dur="500"/>
                                            <p:tgtEl>
                                              <p:spTgt spid="36"/>
                                            </p:tgtEl>
                                          </p:cBhvr>
                                        </p:animEffect>
                                      </p:childTnLst>
                                    </p:cTn>
                                  </p:par>
                                  <p:par>
                                    <p:cTn id="103" presetID="10" presetClass="entr" presetSubtype="0" fill="hold" nodeType="withEffect">
                                      <p:stCondLst>
                                        <p:cond delay="150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250"/>
                                            <p:tgtEl>
                                              <p:spTgt spid="55"/>
                                            </p:tgtEl>
                                          </p:cBhvr>
                                        </p:animEffect>
                                      </p:childTnLst>
                                    </p:cTn>
                                  </p:par>
                                  <p:par>
                                    <p:cTn id="106" presetID="42" presetClass="path" presetSubtype="0" decel="100000" fill="hold" nodeType="withEffect">
                                      <p:stCondLst>
                                        <p:cond delay="1500"/>
                                      </p:stCondLst>
                                      <p:childTnLst>
                                        <p:animMotion origin="layout" path="M -0.01719 -0.00023 L -1.25E-6 1.48148E-6 " pathEditMode="relative" rAng="0" ptsTypes="AA">
                                          <p:cBhvr>
                                            <p:cTn id="107" dur="500" fill="hold"/>
                                            <p:tgtEl>
                                              <p:spTgt spid="55"/>
                                            </p:tgtEl>
                                            <p:attrNameLst>
                                              <p:attrName>ppt_x</p:attrName>
                                              <p:attrName>ppt_y</p:attrName>
                                            </p:attrNameLst>
                                          </p:cBhvr>
                                          <p:rCtr x="859" y="0"/>
                                        </p:animMotion>
                                      </p:childTnLst>
                                    </p:cTn>
                                  </p:par>
                                  <p:par>
                                    <p:cTn id="108" presetID="10" presetClass="entr" presetSubtype="0" fill="hold" grpId="0" nodeType="withEffect">
                                      <p:stCondLst>
                                        <p:cond delay="150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250"/>
                                            <p:tgtEl>
                                              <p:spTgt spid="59"/>
                                            </p:tgtEl>
                                          </p:cBhvr>
                                        </p:animEffect>
                                      </p:childTnLst>
                                    </p:cTn>
                                  </p:par>
                                  <p:par>
                                    <p:cTn id="111" presetID="42" presetClass="path" presetSubtype="0" decel="100000" fill="hold" grpId="1" nodeType="withEffect">
                                      <p:stCondLst>
                                        <p:cond delay="1500"/>
                                      </p:stCondLst>
                                      <p:childTnLst>
                                        <p:animMotion origin="layout" path="M 3.33333E-6 0.03889 L 3.33333E-6 -1.48148E-6 " pathEditMode="relative" rAng="0" ptsTypes="AA">
                                          <p:cBhvr>
                                            <p:cTn id="112" dur="500" fill="hold"/>
                                            <p:tgtEl>
                                              <p:spTgt spid="59"/>
                                            </p:tgtEl>
                                            <p:attrNameLst>
                                              <p:attrName>ppt_x</p:attrName>
                                              <p:attrName>ppt_y</p:attrName>
                                            </p:attrNameLst>
                                          </p:cBhvr>
                                          <p:rCtr x="0" y="-1944"/>
                                        </p:animMotion>
                                      </p:childTnLst>
                                    </p:cTn>
                                  </p:par>
                                  <p:par>
                                    <p:cTn id="113" presetID="23" presetClass="entr" presetSubtype="16" fill="hold" nodeType="withEffect">
                                      <p:stCondLst>
                                        <p:cond delay="2000"/>
                                      </p:stCondLst>
                                      <p:childTnLst>
                                        <p:set>
                                          <p:cBhvr>
                                            <p:cTn id="114" dur="1" fill="hold">
                                              <p:stCondLst>
                                                <p:cond delay="0"/>
                                              </p:stCondLst>
                                            </p:cTn>
                                            <p:tgtEl>
                                              <p:spTgt spid="42"/>
                                            </p:tgtEl>
                                            <p:attrNameLst>
                                              <p:attrName>style.visibility</p:attrName>
                                            </p:attrNameLst>
                                          </p:cBhvr>
                                          <p:to>
                                            <p:strVal val="visible"/>
                                          </p:to>
                                        </p:set>
                                        <p:anim calcmode="lin" valueType="num">
                                          <p:cBhvr>
                                            <p:cTn id="115" dur="200" fill="hold"/>
                                            <p:tgtEl>
                                              <p:spTgt spid="42"/>
                                            </p:tgtEl>
                                            <p:attrNameLst>
                                              <p:attrName>ppt_w</p:attrName>
                                            </p:attrNameLst>
                                          </p:cBhvr>
                                          <p:tavLst>
                                            <p:tav tm="0">
                                              <p:val>
                                                <p:fltVal val="0"/>
                                              </p:val>
                                            </p:tav>
                                            <p:tav tm="100000">
                                              <p:val>
                                                <p:strVal val="#ppt_w"/>
                                              </p:val>
                                            </p:tav>
                                          </p:tavLst>
                                        </p:anim>
                                        <p:anim calcmode="lin" valueType="num">
                                          <p:cBhvr>
                                            <p:cTn id="116" dur="200" fill="hold"/>
                                            <p:tgtEl>
                                              <p:spTgt spid="42"/>
                                            </p:tgtEl>
                                            <p:attrNameLst>
                                              <p:attrName>ppt_h</p:attrName>
                                            </p:attrNameLst>
                                          </p:cBhvr>
                                          <p:tavLst>
                                            <p:tav tm="0">
                                              <p:val>
                                                <p:fltVal val="0"/>
                                              </p:val>
                                            </p:tav>
                                            <p:tav tm="100000">
                                              <p:val>
                                                <p:strVal val="#ppt_h"/>
                                              </p:val>
                                            </p:tav>
                                          </p:tavLst>
                                        </p:anim>
                                      </p:childTnLst>
                                    </p:cTn>
                                  </p:par>
                                  <p:par>
                                    <p:cTn id="117" presetID="6" presetClass="emph" presetSubtype="0" fill="hold" nodeType="withEffect" p14:presetBounceEnd="99000">
                                      <p:stCondLst>
                                        <p:cond delay="2000"/>
                                      </p:stCondLst>
                                      <p:childTnLst>
                                        <p:animScale p14:bounceEnd="99000">
                                          <p:cBhvr>
                                            <p:cTn id="118" dur="1000" fill="hold"/>
                                            <p:tgtEl>
                                              <p:spTgt spid="42"/>
                                            </p:tgtEl>
                                          </p:cBhvr>
                                          <p:by x="110000" y="110000"/>
                                        </p:animScale>
                                      </p:childTnLst>
                                    </p:cTn>
                                  </p:par>
                                  <p:par>
                                    <p:cTn id="119" presetID="6" presetClass="emph" presetSubtype="0" accel="50000" decel="50000" fill="hold" nodeType="withEffect">
                                      <p:stCondLst>
                                        <p:cond delay="2000"/>
                                      </p:stCondLst>
                                      <p:childTnLst>
                                        <p:animScale>
                                          <p:cBhvr>
                                            <p:cTn id="120" dur="250" fill="hold"/>
                                            <p:tgtEl>
                                              <p:spTgt spid="42"/>
                                            </p:tgtEl>
                                          </p:cBhvr>
                                          <p:by x="91000" y="91000"/>
                                        </p:animScale>
                                      </p:childTnLst>
                                    </p:cTn>
                                  </p:par>
                                  <p:par>
                                    <p:cTn id="121" presetID="10" presetClass="entr" presetSubtype="0" fill="hold" nodeType="withEffect">
                                      <p:stCondLst>
                                        <p:cond delay="250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250"/>
                                            <p:tgtEl>
                                              <p:spTgt spid="61"/>
                                            </p:tgtEl>
                                          </p:cBhvr>
                                        </p:animEffect>
                                      </p:childTnLst>
                                    </p:cTn>
                                  </p:par>
                                  <p:par>
                                    <p:cTn id="124" presetID="42" presetClass="path" presetSubtype="0" decel="100000" fill="hold" nodeType="withEffect">
                                      <p:stCondLst>
                                        <p:cond delay="2500"/>
                                      </p:stCondLst>
                                      <p:childTnLst>
                                        <p:animMotion origin="layout" path="M 0.01666 -0.00047 L 3.95833E-6 3.7037E-6 " pathEditMode="relative" rAng="0" ptsTypes="AA">
                                          <p:cBhvr>
                                            <p:cTn id="125" dur="500" fill="hold"/>
                                            <p:tgtEl>
                                              <p:spTgt spid="61"/>
                                            </p:tgtEl>
                                            <p:attrNameLst>
                                              <p:attrName>ppt_x</p:attrName>
                                              <p:attrName>ppt_y</p:attrName>
                                            </p:attrNameLst>
                                          </p:cBhvr>
                                          <p:rCtr x="-833" y="23"/>
                                        </p:animMotion>
                                      </p:childTnLst>
                                    </p:cTn>
                                  </p:par>
                                  <p:par>
                                    <p:cTn id="126" presetID="10" presetClass="entr" presetSubtype="0" fill="hold" nodeType="withEffect">
                                      <p:stCondLst>
                                        <p:cond delay="3000"/>
                                      </p:stCondLst>
                                      <p:childTnLst>
                                        <p:set>
                                          <p:cBhvr>
                                            <p:cTn id="127" dur="1" fill="hold">
                                              <p:stCondLst>
                                                <p:cond delay="0"/>
                                              </p:stCondLst>
                                            </p:cTn>
                                            <p:tgtEl>
                                              <p:spTgt spid="160"/>
                                            </p:tgtEl>
                                            <p:attrNameLst>
                                              <p:attrName>style.visibility</p:attrName>
                                            </p:attrNameLst>
                                          </p:cBhvr>
                                          <p:to>
                                            <p:strVal val="visible"/>
                                          </p:to>
                                        </p:set>
                                        <p:animEffect transition="in" filter="fade">
                                          <p:cBhvr>
                                            <p:cTn id="128" dur="250"/>
                                            <p:tgtEl>
                                              <p:spTgt spid="160"/>
                                            </p:tgtEl>
                                          </p:cBhvr>
                                        </p:animEffect>
                                      </p:childTnLst>
                                    </p:cTn>
                                  </p:par>
                                  <p:par>
                                    <p:cTn id="129" presetID="42" presetClass="path" presetSubtype="0" decel="100000" fill="hold" nodeType="withEffect">
                                      <p:stCondLst>
                                        <p:cond delay="3000"/>
                                      </p:stCondLst>
                                      <p:childTnLst>
                                        <p:animMotion origin="layout" path="M 0.01666 -0.00046 L 2.08333E-6 -3.7037E-7 " pathEditMode="relative" rAng="0" ptsTypes="AA">
                                          <p:cBhvr>
                                            <p:cTn id="130" dur="500" fill="hold"/>
                                            <p:tgtEl>
                                              <p:spTgt spid="160"/>
                                            </p:tgtEl>
                                            <p:attrNameLst>
                                              <p:attrName>ppt_x</p:attrName>
                                              <p:attrName>ppt_y</p:attrName>
                                            </p:attrNameLst>
                                          </p:cBhvr>
                                          <p:rCtr x="-833" y="23"/>
                                        </p:animMotion>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250"/>
                                            <p:tgtEl>
                                              <p:spTgt spid="30"/>
                                            </p:tgtEl>
                                          </p:cBhvr>
                                        </p:animEffect>
                                      </p:childTnLst>
                                    </p:cTn>
                                  </p:par>
                                  <p:par>
                                    <p:cTn id="136" presetID="42" presetClass="path" presetSubtype="0" decel="100000" fill="hold" grpId="1" nodeType="withEffect">
                                      <p:stCondLst>
                                        <p:cond delay="0"/>
                                      </p:stCondLst>
                                      <p:childTnLst>
                                        <p:animMotion origin="layout" path="M -3.75E-6 -0.03472 L -3.75E-6 1.85185E-6 " pathEditMode="relative" rAng="0" ptsTypes="AA">
                                          <p:cBhvr>
                                            <p:cTn id="137" dur="500" fill="hold"/>
                                            <p:tgtEl>
                                              <p:spTgt spid="30"/>
                                            </p:tgtEl>
                                            <p:attrNameLst>
                                              <p:attrName>ppt_x</p:attrName>
                                              <p:attrName>ppt_y</p:attrName>
                                            </p:attrNameLst>
                                          </p:cBhvr>
                                          <p:rCtr x="0" y="1736"/>
                                        </p:animMotion>
                                      </p:childTnLst>
                                    </p:cTn>
                                  </p:par>
                                  <p:par>
                                    <p:cTn id="138" presetID="10" presetClass="entr" presetSubtype="0" fill="hold" nodeType="withEffect">
                                      <p:stCondLst>
                                        <p:cond delay="0"/>
                                      </p:stCondLst>
                                      <p:childTnLst>
                                        <p:set>
                                          <p:cBhvr>
                                            <p:cTn id="139" dur="1" fill="hold">
                                              <p:stCondLst>
                                                <p:cond delay="0"/>
                                              </p:stCondLst>
                                            </p:cTn>
                                            <p:tgtEl>
                                              <p:spTgt spid="164"/>
                                            </p:tgtEl>
                                            <p:attrNameLst>
                                              <p:attrName>style.visibility</p:attrName>
                                            </p:attrNameLst>
                                          </p:cBhvr>
                                          <p:to>
                                            <p:strVal val="visible"/>
                                          </p:to>
                                        </p:set>
                                        <p:animEffect transition="in" filter="fade">
                                          <p:cBhvr>
                                            <p:cTn id="140" dur="250"/>
                                            <p:tgtEl>
                                              <p:spTgt spid="164"/>
                                            </p:tgtEl>
                                          </p:cBhvr>
                                        </p:animEffect>
                                      </p:childTnLst>
                                    </p:cTn>
                                  </p:par>
                                  <p:par>
                                    <p:cTn id="141" presetID="42" presetClass="path" presetSubtype="0" decel="100000" fill="hold" nodeType="withEffect">
                                      <p:stCondLst>
                                        <p:cond delay="0"/>
                                      </p:stCondLst>
                                      <p:childTnLst>
                                        <p:animMotion origin="layout" path="M 1.25E-6 0.03889 L 1.25E-6 1.85185E-6 " pathEditMode="relative" rAng="0" ptsTypes="AA">
                                          <p:cBhvr>
                                            <p:cTn id="142" dur="500" fill="hold"/>
                                            <p:tgtEl>
                                              <p:spTgt spid="164"/>
                                            </p:tgtEl>
                                            <p:attrNameLst>
                                              <p:attrName>ppt_x</p:attrName>
                                              <p:attrName>ppt_y</p:attrName>
                                            </p:attrNameLst>
                                          </p:cBhvr>
                                          <p:rCtr x="0" y="-1944"/>
                                        </p:animMotion>
                                      </p:childTnLst>
                                    </p:cTn>
                                  </p:par>
                                  <p:par>
                                    <p:cTn id="143" presetID="10" presetClass="entr" presetSubtype="0" fill="hold" grpId="0" nodeType="withEffect">
                                      <p:stCondLst>
                                        <p:cond delay="500"/>
                                      </p:stCondLst>
                                      <p:childTnLst>
                                        <p:set>
                                          <p:cBhvr>
                                            <p:cTn id="144" dur="1" fill="hold">
                                              <p:stCondLst>
                                                <p:cond delay="0"/>
                                              </p:stCondLst>
                                            </p:cTn>
                                            <p:tgtEl>
                                              <p:spTgt spid="58"/>
                                            </p:tgtEl>
                                            <p:attrNameLst>
                                              <p:attrName>style.visibility</p:attrName>
                                            </p:attrNameLst>
                                          </p:cBhvr>
                                          <p:to>
                                            <p:strVal val="visible"/>
                                          </p:to>
                                        </p:set>
                                        <p:animEffect transition="in" filter="fade">
                                          <p:cBhvr>
                                            <p:cTn id="145" dur="250"/>
                                            <p:tgtEl>
                                              <p:spTgt spid="58"/>
                                            </p:tgtEl>
                                          </p:cBhvr>
                                        </p:animEffect>
                                      </p:childTnLst>
                                    </p:cTn>
                                  </p:par>
                                  <p:par>
                                    <p:cTn id="146" presetID="42" presetClass="path" presetSubtype="0" decel="100000" fill="hold" grpId="1" nodeType="withEffect">
                                      <p:stCondLst>
                                        <p:cond delay="500"/>
                                      </p:stCondLst>
                                      <p:childTnLst>
                                        <p:animMotion origin="layout" path="M -3.95833E-6 0.03889 L -3.95833E-6 -2.22222E-6 " pathEditMode="relative" rAng="0" ptsTypes="AA">
                                          <p:cBhvr>
                                            <p:cTn id="147" dur="500" fill="hold"/>
                                            <p:tgtEl>
                                              <p:spTgt spid="58"/>
                                            </p:tgtEl>
                                            <p:attrNameLst>
                                              <p:attrName>ppt_x</p:attrName>
                                              <p:attrName>ppt_y</p:attrName>
                                            </p:attrNameLst>
                                          </p:cBhvr>
                                          <p:rCtr x="0" y="-1944"/>
                                        </p:animMotion>
                                      </p:childTnLst>
                                    </p:cTn>
                                  </p:par>
                                  <p:par>
                                    <p:cTn id="148" presetID="10" presetClass="entr" presetSubtype="0" fill="hold" grpId="0" nodeType="withEffect">
                                      <p:stCondLst>
                                        <p:cond delay="750"/>
                                      </p:stCondLst>
                                      <p:childTnLst>
                                        <p:set>
                                          <p:cBhvr>
                                            <p:cTn id="149" dur="1" fill="hold">
                                              <p:stCondLst>
                                                <p:cond delay="0"/>
                                              </p:stCondLst>
                                            </p:cTn>
                                            <p:tgtEl>
                                              <p:spTgt spid="62"/>
                                            </p:tgtEl>
                                            <p:attrNameLst>
                                              <p:attrName>style.visibility</p:attrName>
                                            </p:attrNameLst>
                                          </p:cBhvr>
                                          <p:to>
                                            <p:strVal val="visible"/>
                                          </p:to>
                                        </p:set>
                                        <p:animEffect transition="in" filter="fade">
                                          <p:cBhvr>
                                            <p:cTn id="150" dur="250"/>
                                            <p:tgtEl>
                                              <p:spTgt spid="62"/>
                                            </p:tgtEl>
                                          </p:cBhvr>
                                        </p:animEffect>
                                      </p:childTnLst>
                                    </p:cTn>
                                  </p:par>
                                  <p:par>
                                    <p:cTn id="151" presetID="42" presetClass="path" presetSubtype="0" decel="100000" fill="hold" grpId="1" nodeType="withEffect">
                                      <p:stCondLst>
                                        <p:cond delay="750"/>
                                      </p:stCondLst>
                                      <p:childTnLst>
                                        <p:animMotion origin="layout" path="M -3.95833E-6 -0.03472 L -3.95833E-6 -2.96296E-6 " pathEditMode="relative" rAng="0" ptsTypes="AA">
                                          <p:cBhvr>
                                            <p:cTn id="152" dur="500" fill="hold"/>
                                            <p:tgtEl>
                                              <p:spTgt spid="62"/>
                                            </p:tgtEl>
                                            <p:attrNameLst>
                                              <p:attrName>ppt_x</p:attrName>
                                              <p:attrName>ppt_y</p:attrName>
                                            </p:attrNameLst>
                                          </p:cBhvr>
                                          <p:rCtr x="0" y="1736"/>
                                        </p:animMotion>
                                      </p:childTnLst>
                                    </p:cTn>
                                  </p:par>
                                  <p:par>
                                    <p:cTn id="153" presetID="53" presetClass="entr" presetSubtype="16" fill="hold" nodeType="withEffect">
                                      <p:stCondLst>
                                        <p:cond delay="1000"/>
                                      </p:stCondLst>
                                      <p:childTnLst>
                                        <p:set>
                                          <p:cBhvr>
                                            <p:cTn id="154" dur="1" fill="hold">
                                              <p:stCondLst>
                                                <p:cond delay="0"/>
                                              </p:stCondLst>
                                            </p:cTn>
                                            <p:tgtEl>
                                              <p:spTgt spid="128"/>
                                            </p:tgtEl>
                                            <p:attrNameLst>
                                              <p:attrName>style.visibility</p:attrName>
                                            </p:attrNameLst>
                                          </p:cBhvr>
                                          <p:to>
                                            <p:strVal val="visible"/>
                                          </p:to>
                                        </p:set>
                                        <p:anim calcmode="lin" valueType="num">
                                          <p:cBhvr>
                                            <p:cTn id="155" dur="500" fill="hold"/>
                                            <p:tgtEl>
                                              <p:spTgt spid="128"/>
                                            </p:tgtEl>
                                            <p:attrNameLst>
                                              <p:attrName>ppt_w</p:attrName>
                                            </p:attrNameLst>
                                          </p:cBhvr>
                                          <p:tavLst>
                                            <p:tav tm="0">
                                              <p:val>
                                                <p:fltVal val="0"/>
                                              </p:val>
                                            </p:tav>
                                            <p:tav tm="100000">
                                              <p:val>
                                                <p:strVal val="#ppt_w"/>
                                              </p:val>
                                            </p:tav>
                                          </p:tavLst>
                                        </p:anim>
                                        <p:anim calcmode="lin" valueType="num">
                                          <p:cBhvr>
                                            <p:cTn id="156" dur="500" fill="hold"/>
                                            <p:tgtEl>
                                              <p:spTgt spid="128"/>
                                            </p:tgtEl>
                                            <p:attrNameLst>
                                              <p:attrName>ppt_h</p:attrName>
                                            </p:attrNameLst>
                                          </p:cBhvr>
                                          <p:tavLst>
                                            <p:tav tm="0">
                                              <p:val>
                                                <p:fltVal val="0"/>
                                              </p:val>
                                            </p:tav>
                                            <p:tav tm="100000">
                                              <p:val>
                                                <p:strVal val="#ppt_h"/>
                                              </p:val>
                                            </p:tav>
                                          </p:tavLst>
                                        </p:anim>
                                        <p:animEffect transition="in" filter="fade">
                                          <p:cBhvr>
                                            <p:cTn id="157" dur="500"/>
                                            <p:tgtEl>
                                              <p:spTgt spid="128"/>
                                            </p:tgtEl>
                                          </p:cBhvr>
                                        </p:animEffect>
                                      </p:childTnLst>
                                    </p:cTn>
                                  </p:par>
                                  <p:par>
                                    <p:cTn id="158" presetID="10" presetClass="entr" presetSubtype="0" fill="hold" nodeType="withEffect">
                                      <p:stCondLst>
                                        <p:cond delay="1500"/>
                                      </p:stCondLst>
                                      <p:childTnLst>
                                        <p:set>
                                          <p:cBhvr>
                                            <p:cTn id="159" dur="1" fill="hold">
                                              <p:stCondLst>
                                                <p:cond delay="0"/>
                                              </p:stCondLst>
                                            </p:cTn>
                                            <p:tgtEl>
                                              <p:spTgt spid="143"/>
                                            </p:tgtEl>
                                            <p:attrNameLst>
                                              <p:attrName>style.visibility</p:attrName>
                                            </p:attrNameLst>
                                          </p:cBhvr>
                                          <p:to>
                                            <p:strVal val="visible"/>
                                          </p:to>
                                        </p:set>
                                        <p:animEffect transition="in" filter="fade">
                                          <p:cBhvr>
                                            <p:cTn id="160" dur="250"/>
                                            <p:tgtEl>
                                              <p:spTgt spid="143"/>
                                            </p:tgtEl>
                                          </p:cBhvr>
                                        </p:animEffect>
                                      </p:childTnLst>
                                    </p:cTn>
                                  </p:par>
                                  <p:par>
                                    <p:cTn id="161" presetID="42" presetClass="path" presetSubtype="0" decel="100000" fill="hold" nodeType="withEffect">
                                      <p:stCondLst>
                                        <p:cond delay="1500"/>
                                      </p:stCondLst>
                                      <p:childTnLst>
                                        <p:animMotion origin="layout" path="M -0.01719 -0.00023 L 0 -4.07407E-6 " pathEditMode="relative" rAng="0" ptsTypes="AA">
                                          <p:cBhvr>
                                            <p:cTn id="162" dur="500" fill="hold"/>
                                            <p:tgtEl>
                                              <p:spTgt spid="143"/>
                                            </p:tgtEl>
                                            <p:attrNameLst>
                                              <p:attrName>ppt_x</p:attrName>
                                              <p:attrName>ppt_y</p:attrName>
                                            </p:attrNameLst>
                                          </p:cBhvr>
                                          <p:rCtr x="859" y="0"/>
                                        </p:animMotion>
                                      </p:childTnLst>
                                    </p:cTn>
                                  </p:par>
                                  <p:par>
                                    <p:cTn id="163" presetID="23" presetClass="entr" presetSubtype="16" fill="hold" nodeType="withEffect">
                                      <p:stCondLst>
                                        <p:cond delay="2000"/>
                                      </p:stCondLst>
                                      <p:childTnLst>
                                        <p:set>
                                          <p:cBhvr>
                                            <p:cTn id="164" dur="1" fill="hold">
                                              <p:stCondLst>
                                                <p:cond delay="0"/>
                                              </p:stCondLst>
                                            </p:cTn>
                                            <p:tgtEl>
                                              <p:spTgt spid="134"/>
                                            </p:tgtEl>
                                            <p:attrNameLst>
                                              <p:attrName>style.visibility</p:attrName>
                                            </p:attrNameLst>
                                          </p:cBhvr>
                                          <p:to>
                                            <p:strVal val="visible"/>
                                          </p:to>
                                        </p:set>
                                        <p:anim calcmode="lin" valueType="num">
                                          <p:cBhvr>
                                            <p:cTn id="165" dur="200" fill="hold"/>
                                            <p:tgtEl>
                                              <p:spTgt spid="134"/>
                                            </p:tgtEl>
                                            <p:attrNameLst>
                                              <p:attrName>ppt_w</p:attrName>
                                            </p:attrNameLst>
                                          </p:cBhvr>
                                          <p:tavLst>
                                            <p:tav tm="0">
                                              <p:val>
                                                <p:fltVal val="0"/>
                                              </p:val>
                                            </p:tav>
                                            <p:tav tm="100000">
                                              <p:val>
                                                <p:strVal val="#ppt_w"/>
                                              </p:val>
                                            </p:tav>
                                          </p:tavLst>
                                        </p:anim>
                                        <p:anim calcmode="lin" valueType="num">
                                          <p:cBhvr>
                                            <p:cTn id="166" dur="200" fill="hold"/>
                                            <p:tgtEl>
                                              <p:spTgt spid="134"/>
                                            </p:tgtEl>
                                            <p:attrNameLst>
                                              <p:attrName>ppt_h</p:attrName>
                                            </p:attrNameLst>
                                          </p:cBhvr>
                                          <p:tavLst>
                                            <p:tav tm="0">
                                              <p:val>
                                                <p:fltVal val="0"/>
                                              </p:val>
                                            </p:tav>
                                            <p:tav tm="100000">
                                              <p:val>
                                                <p:strVal val="#ppt_h"/>
                                              </p:val>
                                            </p:tav>
                                          </p:tavLst>
                                        </p:anim>
                                      </p:childTnLst>
                                    </p:cTn>
                                  </p:par>
                                  <p:par>
                                    <p:cTn id="167" presetID="6" presetClass="emph" presetSubtype="0" fill="hold" nodeType="withEffect" p14:presetBounceEnd="99000">
                                      <p:stCondLst>
                                        <p:cond delay="2000"/>
                                      </p:stCondLst>
                                      <p:childTnLst>
                                        <p:animScale p14:bounceEnd="99000">
                                          <p:cBhvr>
                                            <p:cTn id="168" dur="1000" fill="hold"/>
                                            <p:tgtEl>
                                              <p:spTgt spid="134"/>
                                            </p:tgtEl>
                                          </p:cBhvr>
                                          <p:by x="110000" y="110000"/>
                                        </p:animScale>
                                      </p:childTnLst>
                                    </p:cTn>
                                  </p:par>
                                  <p:par>
                                    <p:cTn id="169" presetID="6" presetClass="emph" presetSubtype="0" accel="50000" decel="50000" fill="hold" nodeType="withEffect">
                                      <p:stCondLst>
                                        <p:cond delay="2000"/>
                                      </p:stCondLst>
                                      <p:childTnLst>
                                        <p:animScale>
                                          <p:cBhvr>
                                            <p:cTn id="170" dur="250" fill="hold"/>
                                            <p:tgtEl>
                                              <p:spTgt spid="134"/>
                                            </p:tgtEl>
                                          </p:cBhvr>
                                          <p:by x="91000" y="91000"/>
                                        </p:animScale>
                                      </p:childTnLst>
                                    </p:cTn>
                                  </p:par>
                                  <p:par>
                                    <p:cTn id="171" presetID="10" presetClass="entr" presetSubtype="0" fill="hold" grpId="0" nodeType="withEffect">
                                      <p:stCondLst>
                                        <p:cond delay="2500"/>
                                      </p:stCondLst>
                                      <p:childTnLst>
                                        <p:set>
                                          <p:cBhvr>
                                            <p:cTn id="172" dur="1" fill="hold">
                                              <p:stCondLst>
                                                <p:cond delay="0"/>
                                              </p:stCondLst>
                                            </p:cTn>
                                            <p:tgtEl>
                                              <p:spTgt spid="144"/>
                                            </p:tgtEl>
                                            <p:attrNameLst>
                                              <p:attrName>style.visibility</p:attrName>
                                            </p:attrNameLst>
                                          </p:cBhvr>
                                          <p:to>
                                            <p:strVal val="visible"/>
                                          </p:to>
                                        </p:set>
                                        <p:animEffect transition="in" filter="fade">
                                          <p:cBhvr>
                                            <p:cTn id="173" dur="500"/>
                                            <p:tgtEl>
                                              <p:spTgt spid="144"/>
                                            </p:tgtEl>
                                          </p:cBhvr>
                                        </p:animEffect>
                                      </p:childTnLst>
                                    </p:cTn>
                                  </p:par>
                                  <p:par>
                                    <p:cTn id="174" presetID="42" presetClass="path" presetSubtype="0" decel="100000" fill="hold" grpId="1" nodeType="withEffect">
                                      <p:stCondLst>
                                        <p:cond delay="2500"/>
                                      </p:stCondLst>
                                      <p:childTnLst>
                                        <p:animMotion origin="layout" path="M -0.05182 -0.00047 L 0.05703 -0.00162 " pathEditMode="relative" rAng="0" ptsTypes="AA">
                                          <p:cBhvr>
                                            <p:cTn id="175" dur="1000" fill="hold"/>
                                            <p:tgtEl>
                                              <p:spTgt spid="144"/>
                                            </p:tgtEl>
                                            <p:attrNameLst>
                                              <p:attrName>ppt_x</p:attrName>
                                              <p:attrName>ppt_y</p:attrName>
                                            </p:attrNameLst>
                                          </p:cBhvr>
                                          <p:rCtr x="5443" y="-69"/>
                                        </p:animMotion>
                                      </p:childTnLst>
                                    </p:cTn>
                                  </p:par>
                                  <p:par>
                                    <p:cTn id="176" presetID="10" presetClass="entr" presetSubtype="0" fill="hold" nodeType="withEffect">
                                      <p:stCondLst>
                                        <p:cond delay="3000"/>
                                      </p:stCondLst>
                                      <p:childTnLst>
                                        <p:set>
                                          <p:cBhvr>
                                            <p:cTn id="177" dur="1" fill="hold">
                                              <p:stCondLst>
                                                <p:cond delay="0"/>
                                              </p:stCondLst>
                                            </p:cTn>
                                            <p:tgtEl>
                                              <p:spTgt spid="56"/>
                                            </p:tgtEl>
                                            <p:attrNameLst>
                                              <p:attrName>style.visibility</p:attrName>
                                            </p:attrNameLst>
                                          </p:cBhvr>
                                          <p:to>
                                            <p:strVal val="visible"/>
                                          </p:to>
                                        </p:set>
                                        <p:animEffect transition="in" filter="fade">
                                          <p:cBhvr>
                                            <p:cTn id="178" dur="250"/>
                                            <p:tgtEl>
                                              <p:spTgt spid="56"/>
                                            </p:tgtEl>
                                          </p:cBhvr>
                                        </p:animEffect>
                                      </p:childTnLst>
                                    </p:cTn>
                                  </p:par>
                                  <p:par>
                                    <p:cTn id="179" presetID="42" presetClass="path" presetSubtype="0" decel="100000" fill="hold" nodeType="withEffect">
                                      <p:stCondLst>
                                        <p:cond delay="3000"/>
                                      </p:stCondLst>
                                      <p:childTnLst>
                                        <p:animMotion origin="layout" path="M 0.01666 -0.00047 L 3.95833E-6 3.7037E-6 " pathEditMode="relative" rAng="0" ptsTypes="AA">
                                          <p:cBhvr>
                                            <p:cTn id="180" dur="500" fill="hold"/>
                                            <p:tgtEl>
                                              <p:spTgt spid="56"/>
                                            </p:tgtEl>
                                            <p:attrNameLst>
                                              <p:attrName>ppt_x</p:attrName>
                                              <p:attrName>ppt_y</p:attrName>
                                            </p:attrNameLst>
                                          </p:cBhvr>
                                          <p:rCtr x="-833" y="23"/>
                                        </p:animMotion>
                                      </p:childTnLst>
                                    </p:cTn>
                                  </p:par>
                                  <p:par>
                                    <p:cTn id="181" presetID="10" presetClass="entr" presetSubtype="0" fill="hold" grpId="0" nodeType="withEffect">
                                      <p:stCondLst>
                                        <p:cond delay="350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500"/>
                                            <p:tgtEl>
                                              <p:spTgt spid="60"/>
                                            </p:tgtEl>
                                          </p:cBhvr>
                                        </p:animEffect>
                                      </p:childTnLst>
                                    </p:cTn>
                                  </p:par>
                                  <p:par>
                                    <p:cTn id="184" presetID="42" presetClass="path" presetSubtype="0" decel="100000" fill="hold" grpId="1" nodeType="withEffect">
                                      <p:stCondLst>
                                        <p:cond delay="3500"/>
                                      </p:stCondLst>
                                      <p:childTnLst>
                                        <p:animMotion origin="layout" path="M 0.0539 -0.00162 L -0.05339 -0.00162 " pathEditMode="relative" rAng="0" ptsTypes="AA">
                                          <p:cBhvr>
                                            <p:cTn id="185" dur="1000" fill="hold"/>
                                            <p:tgtEl>
                                              <p:spTgt spid="60"/>
                                            </p:tgtEl>
                                            <p:attrNameLst>
                                              <p:attrName>ppt_x</p:attrName>
                                              <p:attrName>ppt_y</p:attrName>
                                            </p:attrNameLst>
                                          </p:cBhvr>
                                          <p:rCtr x="-5365" y="0"/>
                                        </p:animMotion>
                                      </p:childTnLst>
                                    </p:cTn>
                                  </p:par>
                                  <p:par>
                                    <p:cTn id="186" presetID="22" presetClass="entr" presetSubtype="8" fill="hold" grpId="0" nodeType="withEffect">
                                      <p:stCondLst>
                                        <p:cond delay="4000"/>
                                      </p:stCondLst>
                                      <p:childTnLst>
                                        <p:set>
                                          <p:cBhvr>
                                            <p:cTn id="187" dur="1" fill="hold">
                                              <p:stCondLst>
                                                <p:cond delay="0"/>
                                              </p:stCondLst>
                                            </p:cTn>
                                            <p:tgtEl>
                                              <p:spTgt spid="33"/>
                                            </p:tgtEl>
                                            <p:attrNameLst>
                                              <p:attrName>style.visibility</p:attrName>
                                            </p:attrNameLst>
                                          </p:cBhvr>
                                          <p:to>
                                            <p:strVal val="visible"/>
                                          </p:to>
                                        </p:set>
                                        <p:animEffect transition="in" filter="wipe(left)">
                                          <p:cBhvr>
                                            <p:cTn id="188" dur="500"/>
                                            <p:tgtEl>
                                              <p:spTgt spid="33"/>
                                            </p:tgtEl>
                                          </p:cBhvr>
                                        </p:animEffect>
                                      </p:childTnLst>
                                    </p:cTn>
                                  </p:par>
                                  <p:par>
                                    <p:cTn id="189" presetID="10" presetClass="entr" presetSubtype="0" fill="hold" grpId="0" nodeType="withEffect">
                                      <p:stCondLst>
                                        <p:cond delay="4250"/>
                                      </p:stCondLst>
                                      <p:childTnLst>
                                        <p:set>
                                          <p:cBhvr>
                                            <p:cTn id="190" dur="1" fill="hold">
                                              <p:stCondLst>
                                                <p:cond delay="0"/>
                                              </p:stCondLst>
                                            </p:cTn>
                                            <p:tgtEl>
                                              <p:spTgt spid="41"/>
                                            </p:tgtEl>
                                            <p:attrNameLst>
                                              <p:attrName>style.visibility</p:attrName>
                                            </p:attrNameLst>
                                          </p:cBhvr>
                                          <p:to>
                                            <p:strVal val="visible"/>
                                          </p:to>
                                        </p:set>
                                        <p:animEffect transition="in" filter="fade">
                                          <p:cBhvr>
                                            <p:cTn id="191" dur="500"/>
                                            <p:tgtEl>
                                              <p:spTgt spid="41"/>
                                            </p:tgtEl>
                                          </p:cBhvr>
                                        </p:animEffect>
                                      </p:childTnLst>
                                    </p:cTn>
                                  </p:par>
                                  <p:par>
                                    <p:cTn id="192" presetID="6" presetClass="emph" presetSubtype="0" fill="hold" grpId="1" nodeType="withEffect">
                                      <p:stCondLst>
                                        <p:cond delay="4250"/>
                                      </p:stCondLst>
                                      <p:childTnLst>
                                        <p:animScale>
                                          <p:cBhvr>
                                            <p:cTn id="193" dur="10" fill="hold"/>
                                            <p:tgtEl>
                                              <p:spTgt spid="41"/>
                                            </p:tgtEl>
                                          </p:cBhvr>
                                          <p:by x="125000" y="125000"/>
                                        </p:animScale>
                                      </p:childTnLst>
                                    </p:cTn>
                                  </p:par>
                                  <p:par>
                                    <p:cTn id="194" presetID="6" presetClass="emph" presetSubtype="0" decel="100000" fill="hold" grpId="2" nodeType="withEffect">
                                      <p:stCondLst>
                                        <p:cond delay="4250"/>
                                      </p:stCondLst>
                                      <p:childTnLst>
                                        <p:animScale>
                                          <p:cBhvr>
                                            <p:cTn id="195" dur="750" fill="hold"/>
                                            <p:tgtEl>
                                              <p:spTgt spid="41"/>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12" grpId="0" animBg="1"/>
          <p:bldP spid="12" grpId="1" animBg="1"/>
          <p:bldP spid="22" grpId="0" animBg="1"/>
          <p:bldP spid="22" grpId="1" animBg="1"/>
          <p:bldP spid="6" grpId="0" animBg="1"/>
          <p:bldP spid="11" grpId="0"/>
          <p:bldP spid="11" grpId="1"/>
          <p:bldP spid="20" grpId="0" animBg="1"/>
          <p:bldP spid="20" grpId="1" animBg="1"/>
          <p:bldP spid="37" grpId="0" animBg="1"/>
          <p:bldP spid="37" grpId="1" animBg="1"/>
          <p:bldP spid="35" grpId="0" animBg="1"/>
          <p:bldP spid="35" grpId="1" animBg="1"/>
          <p:bldP spid="28" grpId="0" animBg="1"/>
          <p:bldP spid="28" grpId="1" animBg="1"/>
          <p:bldP spid="49" grpId="0" animBg="1"/>
          <p:bldP spid="49" grpId="1" animBg="1"/>
          <p:bldP spid="59" grpId="0" animBg="1"/>
          <p:bldP spid="59" grpId="1" animBg="1"/>
          <p:bldP spid="58" grpId="0" animBg="1"/>
          <p:bldP spid="58" grpId="1" animBg="1"/>
          <p:bldP spid="62" grpId="0" animBg="1"/>
          <p:bldP spid="62" grpId="1" animBg="1"/>
          <p:bldP spid="144" grpId="0" animBg="1"/>
          <p:bldP spid="144" grpId="1" animBg="1"/>
          <p:bldP spid="33" grpId="0" animBg="1"/>
          <p:bldP spid="41" grpId="0" animBg="1"/>
          <p:bldP spid="41" grpId="1" animBg="1"/>
          <p:bldP spid="41" grpId="2" animBg="1"/>
          <p:bldP spid="60" grpId="0" animBg="1"/>
          <p:bldP spid="6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3" presetClass="entr" presetSubtype="16"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 fill="hold"/>
                                            <p:tgtEl>
                                              <p:spTgt spid="7"/>
                                            </p:tgtEl>
                                            <p:attrNameLst>
                                              <p:attrName>ppt_w</p:attrName>
                                            </p:attrNameLst>
                                          </p:cBhvr>
                                          <p:tavLst>
                                            <p:tav tm="0">
                                              <p:val>
                                                <p:fltVal val="0"/>
                                              </p:val>
                                            </p:tav>
                                            <p:tav tm="100000">
                                              <p:val>
                                                <p:strVal val="#ppt_w"/>
                                              </p:val>
                                            </p:tav>
                                          </p:tavLst>
                                        </p:anim>
                                        <p:anim calcmode="lin" valueType="num">
                                          <p:cBhvr>
                                            <p:cTn id="13" dur="200" fill="hold"/>
                                            <p:tgtEl>
                                              <p:spTgt spid="7"/>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500"/>
                                      </p:stCondLst>
                                      <p:childTnLst>
                                        <p:animScale>
                                          <p:cBhvr>
                                            <p:cTn id="15" dur="1000" fill="hold"/>
                                            <p:tgtEl>
                                              <p:spTgt spid="7"/>
                                            </p:tgtEl>
                                          </p:cBhvr>
                                          <p:by x="110000" y="110000"/>
                                        </p:animScale>
                                      </p:childTnLst>
                                    </p:cTn>
                                  </p:par>
                                  <p:par>
                                    <p:cTn id="16" presetID="6" presetClass="emph" presetSubtype="0" accel="50000" decel="50000" fill="hold" nodeType="withEffect">
                                      <p:stCondLst>
                                        <p:cond delay="500"/>
                                      </p:stCondLst>
                                      <p:childTnLst>
                                        <p:animScale>
                                          <p:cBhvr>
                                            <p:cTn id="17" dur="250" fill="hold"/>
                                            <p:tgtEl>
                                              <p:spTgt spid="7"/>
                                            </p:tgtEl>
                                          </p:cBhvr>
                                          <p:by x="91000" y="91000"/>
                                        </p:animScale>
                                      </p:childTnLst>
                                    </p:cTn>
                                  </p:par>
                                  <p:par>
                                    <p:cTn id="18" presetID="53" presetClass="entr" presetSubtype="16" fill="hold" nodeType="withEffect">
                                      <p:stCondLst>
                                        <p:cond delay="75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42" presetClass="path" presetSubtype="0" decel="100000" fill="hold" grpId="1" nodeType="withEffect">
                                      <p:stCondLst>
                                        <p:cond delay="1000"/>
                                      </p:stCondLst>
                                      <p:childTnLst>
                                        <p:animMotion origin="layout" path="M -0.01718 -0.00023 L -3.54167E-6 -3.33333E-6 " pathEditMode="relative" rAng="0" ptsTypes="AA">
                                          <p:cBhvr>
                                            <p:cTn id="27" dur="500" fill="hold"/>
                                            <p:tgtEl>
                                              <p:spTgt spid="11"/>
                                            </p:tgtEl>
                                            <p:attrNameLst>
                                              <p:attrName>ppt_x</p:attrName>
                                              <p:attrName>ppt_y</p:attrName>
                                            </p:attrNameLst>
                                          </p:cBhvr>
                                          <p:rCtr x="859" y="0"/>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42" presetClass="path" presetSubtype="0" decel="100000" fill="hold" grpId="1" nodeType="withEffect">
                                      <p:stCondLst>
                                        <p:cond delay="0"/>
                                      </p:stCondLst>
                                      <p:childTnLst>
                                        <p:animMotion origin="layout" path="M 4.16667E-6 -0.03473 L 4.16667E-6 3.7037E-6 " pathEditMode="relative" rAng="0" ptsTypes="AA">
                                          <p:cBhvr>
                                            <p:cTn id="34" dur="500" fill="hold"/>
                                            <p:tgtEl>
                                              <p:spTgt spid="12"/>
                                            </p:tgtEl>
                                            <p:attrNameLst>
                                              <p:attrName>ppt_x</p:attrName>
                                              <p:attrName>ppt_y</p:attrName>
                                            </p:attrNameLst>
                                          </p:cBhvr>
                                          <p:rCtr x="0" y="1736"/>
                                        </p:animMotion>
                                      </p:childTnLst>
                                    </p:cTn>
                                  </p:par>
                                  <p:par>
                                    <p:cTn id="35" presetID="10" presetClass="entr" presetSubtype="0" fill="hold" nodeType="with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fade">
                                          <p:cBhvr>
                                            <p:cTn id="37" dur="250"/>
                                            <p:tgtEl>
                                              <p:spTgt spid="162"/>
                                            </p:tgtEl>
                                          </p:cBhvr>
                                        </p:animEffect>
                                      </p:childTnLst>
                                    </p:cTn>
                                  </p:par>
                                  <p:par>
                                    <p:cTn id="38" presetID="42" presetClass="path" presetSubtype="0" decel="100000" fill="hold" nodeType="withEffect">
                                      <p:stCondLst>
                                        <p:cond delay="0"/>
                                      </p:stCondLst>
                                      <p:childTnLst>
                                        <p:animMotion origin="layout" path="M 1.25E-6 0.03889 L 1.25E-6 1.85185E-6 " pathEditMode="relative" rAng="0" ptsTypes="AA">
                                          <p:cBhvr>
                                            <p:cTn id="39" dur="500" fill="hold"/>
                                            <p:tgtEl>
                                              <p:spTgt spid="162"/>
                                            </p:tgtEl>
                                            <p:attrNameLst>
                                              <p:attrName>ppt_x</p:attrName>
                                              <p:attrName>ppt_y</p:attrName>
                                            </p:attrNameLst>
                                          </p:cBhvr>
                                          <p:rCtr x="0" y="-1944"/>
                                        </p:animMotion>
                                      </p:childTnLst>
                                    </p:cTn>
                                  </p:par>
                                  <p:par>
                                    <p:cTn id="40" presetID="10"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par>
                                    <p:cTn id="43" presetID="42" presetClass="path" presetSubtype="0" decel="100000" fill="hold" grpId="1" nodeType="withEffect">
                                      <p:stCondLst>
                                        <p:cond delay="500"/>
                                      </p:stCondLst>
                                      <p:childTnLst>
                                        <p:animMotion origin="layout" path="M 4.16667E-6 0.03889 L 4.16667E-6 -2.22222E-6 " pathEditMode="relative" rAng="0" ptsTypes="AA">
                                          <p:cBhvr>
                                            <p:cTn id="44" dur="500" fill="hold"/>
                                            <p:tgtEl>
                                              <p:spTgt spid="20"/>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250"/>
                                            <p:tgtEl>
                                              <p:spTgt spid="37"/>
                                            </p:tgtEl>
                                          </p:cBhvr>
                                        </p:animEffect>
                                      </p:childTnLst>
                                    </p:cTn>
                                  </p:par>
                                  <p:par>
                                    <p:cTn id="48" presetID="42" presetClass="path" presetSubtype="0" decel="100000" fill="hold" grpId="1" nodeType="withEffect">
                                      <p:stCondLst>
                                        <p:cond delay="500"/>
                                      </p:stCondLst>
                                      <p:childTnLst>
                                        <p:animMotion origin="layout" path="M 4.16667E-6 -0.03472 L 4.16667E-6 -2.96296E-6 " pathEditMode="relative" rAng="0" ptsTypes="AA">
                                          <p:cBhvr>
                                            <p:cTn id="49" dur="500" fill="hold"/>
                                            <p:tgtEl>
                                              <p:spTgt spid="37"/>
                                            </p:tgtEl>
                                            <p:attrNameLst>
                                              <p:attrName>ppt_x</p:attrName>
                                              <p:attrName>ppt_y</p:attrName>
                                            </p:attrNameLst>
                                          </p:cBhvr>
                                          <p:rCtr x="0" y="1736"/>
                                        </p:animMotion>
                                      </p:childTnLst>
                                    </p:cTn>
                                  </p:par>
                                  <p:par>
                                    <p:cTn id="50" presetID="53" presetClass="entr" presetSubtype="16" fill="hold" nodeType="withEffect">
                                      <p:stCondLst>
                                        <p:cond delay="100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par>
                                    <p:cTn id="55" presetID="22" presetClass="entr" presetSubtype="8" fill="hold" nodeType="withEffect">
                                      <p:stCondLst>
                                        <p:cond delay="125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3" presetClass="entr" presetSubtype="16" fill="hold" nodeType="withEffect">
                                      <p:stCondLst>
                                        <p:cond delay="1750"/>
                                      </p:stCondLst>
                                      <p:childTnLst>
                                        <p:set>
                                          <p:cBhvr>
                                            <p:cTn id="59" dur="1" fill="hold">
                                              <p:stCondLst>
                                                <p:cond delay="0"/>
                                              </p:stCondLst>
                                            </p:cTn>
                                            <p:tgtEl>
                                              <p:spTgt spid="63"/>
                                            </p:tgtEl>
                                            <p:attrNameLst>
                                              <p:attrName>style.visibility</p:attrName>
                                            </p:attrNameLst>
                                          </p:cBhvr>
                                          <p:to>
                                            <p:strVal val="visible"/>
                                          </p:to>
                                        </p:set>
                                        <p:anim calcmode="lin" valueType="num">
                                          <p:cBhvr>
                                            <p:cTn id="60" dur="200" fill="hold"/>
                                            <p:tgtEl>
                                              <p:spTgt spid="63"/>
                                            </p:tgtEl>
                                            <p:attrNameLst>
                                              <p:attrName>ppt_w</p:attrName>
                                            </p:attrNameLst>
                                          </p:cBhvr>
                                          <p:tavLst>
                                            <p:tav tm="0">
                                              <p:val>
                                                <p:fltVal val="0"/>
                                              </p:val>
                                            </p:tav>
                                            <p:tav tm="100000">
                                              <p:val>
                                                <p:strVal val="#ppt_w"/>
                                              </p:val>
                                            </p:tav>
                                          </p:tavLst>
                                        </p:anim>
                                        <p:anim calcmode="lin" valueType="num">
                                          <p:cBhvr>
                                            <p:cTn id="61" dur="200" fill="hold"/>
                                            <p:tgtEl>
                                              <p:spTgt spid="63"/>
                                            </p:tgtEl>
                                            <p:attrNameLst>
                                              <p:attrName>ppt_h</p:attrName>
                                            </p:attrNameLst>
                                          </p:cBhvr>
                                          <p:tavLst>
                                            <p:tav tm="0">
                                              <p:val>
                                                <p:fltVal val="0"/>
                                              </p:val>
                                            </p:tav>
                                            <p:tav tm="100000">
                                              <p:val>
                                                <p:strVal val="#ppt_h"/>
                                              </p:val>
                                            </p:tav>
                                          </p:tavLst>
                                        </p:anim>
                                      </p:childTnLst>
                                    </p:cTn>
                                  </p:par>
                                  <p:par>
                                    <p:cTn id="62" presetID="6" presetClass="emph" presetSubtype="0" fill="hold" nodeType="withEffect">
                                      <p:stCondLst>
                                        <p:cond delay="1750"/>
                                      </p:stCondLst>
                                      <p:childTnLst>
                                        <p:animScale>
                                          <p:cBhvr>
                                            <p:cTn id="63" dur="1000" fill="hold"/>
                                            <p:tgtEl>
                                              <p:spTgt spid="63"/>
                                            </p:tgtEl>
                                          </p:cBhvr>
                                          <p:by x="110000" y="110000"/>
                                        </p:animScale>
                                      </p:childTnLst>
                                    </p:cTn>
                                  </p:par>
                                  <p:par>
                                    <p:cTn id="64" presetID="6" presetClass="emph" presetSubtype="0" accel="50000" decel="50000" fill="hold" nodeType="withEffect">
                                      <p:stCondLst>
                                        <p:cond delay="1750"/>
                                      </p:stCondLst>
                                      <p:childTnLst>
                                        <p:animScale>
                                          <p:cBhvr>
                                            <p:cTn id="65" dur="250" fill="hold"/>
                                            <p:tgtEl>
                                              <p:spTgt spid="63"/>
                                            </p:tgtEl>
                                          </p:cBhvr>
                                          <p:by x="91000" y="91000"/>
                                        </p:animScale>
                                      </p:childTnLst>
                                    </p:cTn>
                                  </p:par>
                                  <p:par>
                                    <p:cTn id="66" presetID="10" presetClass="entr" presetSubtype="0" fill="hold" grpId="0" nodeType="withEffect">
                                      <p:stCondLst>
                                        <p:cond delay="200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par>
                                    <p:cTn id="69" presetID="42" presetClass="path" presetSubtype="0" decel="100000" fill="hold" grpId="1" nodeType="withEffect">
                                      <p:stCondLst>
                                        <p:cond delay="2000"/>
                                      </p:stCondLst>
                                      <p:childTnLst>
                                        <p:animMotion origin="layout" path="M -0.05182 -0.00046 L 0.05703 -0.00162 " pathEditMode="relative" rAng="0" ptsTypes="AA">
                                          <p:cBhvr>
                                            <p:cTn id="70" dur="1000" fill="hold"/>
                                            <p:tgtEl>
                                              <p:spTgt spid="35"/>
                                            </p:tgtEl>
                                            <p:attrNameLst>
                                              <p:attrName>ppt_x</p:attrName>
                                              <p:attrName>ppt_y</p:attrName>
                                            </p:attrNameLst>
                                          </p:cBhvr>
                                          <p:rCtr x="5443" y="-69"/>
                                        </p:animMotion>
                                      </p:childTnLst>
                                    </p:cTn>
                                  </p:par>
                                  <p:par>
                                    <p:cTn id="71" presetID="10" presetClass="entr" presetSubtype="0" fill="hold" nodeType="withEffect">
                                      <p:stCondLst>
                                        <p:cond delay="225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250"/>
                                            <p:tgtEl>
                                              <p:spTgt spid="34"/>
                                            </p:tgtEl>
                                          </p:cBhvr>
                                        </p:animEffect>
                                      </p:childTnLst>
                                    </p:cTn>
                                  </p:par>
                                  <p:par>
                                    <p:cTn id="74" presetID="42" presetClass="path" presetSubtype="0" decel="100000" fill="hold" nodeType="withEffect">
                                      <p:stCondLst>
                                        <p:cond delay="2250"/>
                                      </p:stCondLst>
                                      <p:childTnLst>
                                        <p:animMotion origin="layout" path="M 0.00052 0.02963 L -1.66667E-6 -2.96296E-6 " pathEditMode="relative" rAng="0" ptsTypes="AA">
                                          <p:cBhvr>
                                            <p:cTn id="75" dur="500" fill="hold"/>
                                            <p:tgtEl>
                                              <p:spTgt spid="34"/>
                                            </p:tgtEl>
                                            <p:attrNameLst>
                                              <p:attrName>ppt_x</p:attrName>
                                              <p:attrName>ppt_y</p:attrName>
                                            </p:attrNameLst>
                                          </p:cBhvr>
                                          <p:rCtr x="-26" y="-1481"/>
                                        </p:animMotion>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250"/>
                                            <p:tgtEl>
                                              <p:spTgt spid="22"/>
                                            </p:tgtEl>
                                          </p:cBhvr>
                                        </p:animEffect>
                                      </p:childTnLst>
                                    </p:cTn>
                                  </p:par>
                                  <p:par>
                                    <p:cTn id="81" presetID="42" presetClass="path" presetSubtype="0" decel="100000" fill="hold" grpId="1" nodeType="withEffect">
                                      <p:stCondLst>
                                        <p:cond delay="0"/>
                                      </p:stCondLst>
                                      <p:childTnLst>
                                        <p:animMotion origin="layout" path="M 0 -0.03473 L 0 3.7037E-6 " pathEditMode="relative" rAng="0" ptsTypes="AA">
                                          <p:cBhvr>
                                            <p:cTn id="82" dur="500" fill="hold"/>
                                            <p:tgtEl>
                                              <p:spTgt spid="22"/>
                                            </p:tgtEl>
                                            <p:attrNameLst>
                                              <p:attrName>ppt_x</p:attrName>
                                              <p:attrName>ppt_y</p:attrName>
                                            </p:attrNameLst>
                                          </p:cBhvr>
                                          <p:rCtr x="0" y="1736"/>
                                        </p:animMotion>
                                      </p:childTnLst>
                                    </p:cTn>
                                  </p:par>
                                  <p:par>
                                    <p:cTn id="83" presetID="10" presetClass="entr" presetSubtype="0" fill="hold" nodeType="withEffect">
                                      <p:stCondLst>
                                        <p:cond delay="0"/>
                                      </p:stCondLst>
                                      <p:childTnLst>
                                        <p:set>
                                          <p:cBhvr>
                                            <p:cTn id="84" dur="1" fill="hold">
                                              <p:stCondLst>
                                                <p:cond delay="0"/>
                                              </p:stCondLst>
                                            </p:cTn>
                                            <p:tgtEl>
                                              <p:spTgt spid="163"/>
                                            </p:tgtEl>
                                            <p:attrNameLst>
                                              <p:attrName>style.visibility</p:attrName>
                                            </p:attrNameLst>
                                          </p:cBhvr>
                                          <p:to>
                                            <p:strVal val="visible"/>
                                          </p:to>
                                        </p:set>
                                        <p:animEffect transition="in" filter="fade">
                                          <p:cBhvr>
                                            <p:cTn id="85" dur="250"/>
                                            <p:tgtEl>
                                              <p:spTgt spid="163"/>
                                            </p:tgtEl>
                                          </p:cBhvr>
                                        </p:animEffect>
                                      </p:childTnLst>
                                    </p:cTn>
                                  </p:par>
                                  <p:par>
                                    <p:cTn id="86" presetID="42" presetClass="path" presetSubtype="0" decel="100000" fill="hold" nodeType="withEffect">
                                      <p:stCondLst>
                                        <p:cond delay="0"/>
                                      </p:stCondLst>
                                      <p:childTnLst>
                                        <p:animMotion origin="layout" path="M 1.25E-6 0.03889 L 1.25E-6 1.85185E-6 " pathEditMode="relative" rAng="0" ptsTypes="AA">
                                          <p:cBhvr>
                                            <p:cTn id="87" dur="500" fill="hold"/>
                                            <p:tgtEl>
                                              <p:spTgt spid="163"/>
                                            </p:tgtEl>
                                            <p:attrNameLst>
                                              <p:attrName>ppt_x</p:attrName>
                                              <p:attrName>ppt_y</p:attrName>
                                            </p:attrNameLst>
                                          </p:cBhvr>
                                          <p:rCtr x="0" y="-1944"/>
                                        </p:animMotion>
                                      </p:childTnLst>
                                    </p:cTn>
                                  </p:par>
                                  <p:par>
                                    <p:cTn id="88" presetID="10" presetClass="entr" presetSubtype="0" fill="hold" grpId="0" nodeType="withEffect">
                                      <p:stCondLst>
                                        <p:cond delay="50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250"/>
                                            <p:tgtEl>
                                              <p:spTgt spid="28"/>
                                            </p:tgtEl>
                                          </p:cBhvr>
                                        </p:animEffect>
                                      </p:childTnLst>
                                    </p:cTn>
                                  </p:par>
                                  <p:par>
                                    <p:cTn id="91" presetID="42" presetClass="path" presetSubtype="0" decel="100000" fill="hold" grpId="1" nodeType="withEffect">
                                      <p:stCondLst>
                                        <p:cond delay="500"/>
                                      </p:stCondLst>
                                      <p:childTnLst>
                                        <p:animMotion origin="layout" path="M 2.5E-6 0.03889 L 2.5E-6 -2.22222E-6 " pathEditMode="relative" rAng="0" ptsTypes="AA">
                                          <p:cBhvr>
                                            <p:cTn id="92" dur="500" fill="hold"/>
                                            <p:tgtEl>
                                              <p:spTgt spid="28"/>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250"/>
                                            <p:tgtEl>
                                              <p:spTgt spid="49"/>
                                            </p:tgtEl>
                                          </p:cBhvr>
                                        </p:animEffect>
                                      </p:childTnLst>
                                    </p:cTn>
                                  </p:par>
                                  <p:par>
                                    <p:cTn id="96" presetID="42" presetClass="path" presetSubtype="0" decel="100000" fill="hold" grpId="1" nodeType="withEffect">
                                      <p:stCondLst>
                                        <p:cond delay="500"/>
                                      </p:stCondLst>
                                      <p:childTnLst>
                                        <p:animMotion origin="layout" path="M 2.29167E-6 -0.03472 L 2.29167E-6 -2.96296E-6 " pathEditMode="relative" rAng="0" ptsTypes="AA">
                                          <p:cBhvr>
                                            <p:cTn id="97" dur="500" fill="hold"/>
                                            <p:tgtEl>
                                              <p:spTgt spid="49"/>
                                            </p:tgtEl>
                                            <p:attrNameLst>
                                              <p:attrName>ppt_x</p:attrName>
                                              <p:attrName>ppt_y</p:attrName>
                                            </p:attrNameLst>
                                          </p:cBhvr>
                                          <p:rCtr x="0" y="1736"/>
                                        </p:animMotion>
                                      </p:childTnLst>
                                    </p:cTn>
                                  </p:par>
                                  <p:par>
                                    <p:cTn id="98" presetID="53" presetClass="entr" presetSubtype="16" fill="hold" nodeType="withEffect">
                                      <p:stCondLst>
                                        <p:cond delay="1000"/>
                                      </p:stCondLst>
                                      <p:childTnLst>
                                        <p:set>
                                          <p:cBhvr>
                                            <p:cTn id="99" dur="1" fill="hold">
                                              <p:stCondLst>
                                                <p:cond delay="0"/>
                                              </p:stCondLst>
                                            </p:cTn>
                                            <p:tgtEl>
                                              <p:spTgt spid="36"/>
                                            </p:tgtEl>
                                            <p:attrNameLst>
                                              <p:attrName>style.visibility</p:attrName>
                                            </p:attrNameLst>
                                          </p:cBhvr>
                                          <p:to>
                                            <p:strVal val="visible"/>
                                          </p:to>
                                        </p:set>
                                        <p:anim calcmode="lin" valueType="num">
                                          <p:cBhvr>
                                            <p:cTn id="100" dur="500" fill="hold"/>
                                            <p:tgtEl>
                                              <p:spTgt spid="36"/>
                                            </p:tgtEl>
                                            <p:attrNameLst>
                                              <p:attrName>ppt_w</p:attrName>
                                            </p:attrNameLst>
                                          </p:cBhvr>
                                          <p:tavLst>
                                            <p:tav tm="0">
                                              <p:val>
                                                <p:fltVal val="0"/>
                                              </p:val>
                                            </p:tav>
                                            <p:tav tm="100000">
                                              <p:val>
                                                <p:strVal val="#ppt_w"/>
                                              </p:val>
                                            </p:tav>
                                          </p:tavLst>
                                        </p:anim>
                                        <p:anim calcmode="lin" valueType="num">
                                          <p:cBhvr>
                                            <p:cTn id="101" dur="500" fill="hold"/>
                                            <p:tgtEl>
                                              <p:spTgt spid="36"/>
                                            </p:tgtEl>
                                            <p:attrNameLst>
                                              <p:attrName>ppt_h</p:attrName>
                                            </p:attrNameLst>
                                          </p:cBhvr>
                                          <p:tavLst>
                                            <p:tav tm="0">
                                              <p:val>
                                                <p:fltVal val="0"/>
                                              </p:val>
                                            </p:tav>
                                            <p:tav tm="100000">
                                              <p:val>
                                                <p:strVal val="#ppt_h"/>
                                              </p:val>
                                            </p:tav>
                                          </p:tavLst>
                                        </p:anim>
                                        <p:animEffect transition="in" filter="fade">
                                          <p:cBhvr>
                                            <p:cTn id="102" dur="500"/>
                                            <p:tgtEl>
                                              <p:spTgt spid="36"/>
                                            </p:tgtEl>
                                          </p:cBhvr>
                                        </p:animEffect>
                                      </p:childTnLst>
                                    </p:cTn>
                                  </p:par>
                                  <p:par>
                                    <p:cTn id="103" presetID="10" presetClass="entr" presetSubtype="0" fill="hold" nodeType="withEffect">
                                      <p:stCondLst>
                                        <p:cond delay="150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250"/>
                                            <p:tgtEl>
                                              <p:spTgt spid="55"/>
                                            </p:tgtEl>
                                          </p:cBhvr>
                                        </p:animEffect>
                                      </p:childTnLst>
                                    </p:cTn>
                                  </p:par>
                                  <p:par>
                                    <p:cTn id="106" presetID="42" presetClass="path" presetSubtype="0" decel="100000" fill="hold" nodeType="withEffect">
                                      <p:stCondLst>
                                        <p:cond delay="1500"/>
                                      </p:stCondLst>
                                      <p:childTnLst>
                                        <p:animMotion origin="layout" path="M -0.01719 -0.00023 L -1.25E-6 1.48148E-6 " pathEditMode="relative" rAng="0" ptsTypes="AA">
                                          <p:cBhvr>
                                            <p:cTn id="107" dur="500" fill="hold"/>
                                            <p:tgtEl>
                                              <p:spTgt spid="55"/>
                                            </p:tgtEl>
                                            <p:attrNameLst>
                                              <p:attrName>ppt_x</p:attrName>
                                              <p:attrName>ppt_y</p:attrName>
                                            </p:attrNameLst>
                                          </p:cBhvr>
                                          <p:rCtr x="859" y="0"/>
                                        </p:animMotion>
                                      </p:childTnLst>
                                    </p:cTn>
                                  </p:par>
                                  <p:par>
                                    <p:cTn id="108" presetID="10" presetClass="entr" presetSubtype="0" fill="hold" grpId="0" nodeType="withEffect">
                                      <p:stCondLst>
                                        <p:cond delay="150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250"/>
                                            <p:tgtEl>
                                              <p:spTgt spid="59"/>
                                            </p:tgtEl>
                                          </p:cBhvr>
                                        </p:animEffect>
                                      </p:childTnLst>
                                    </p:cTn>
                                  </p:par>
                                  <p:par>
                                    <p:cTn id="111" presetID="42" presetClass="path" presetSubtype="0" decel="100000" fill="hold" grpId="1" nodeType="withEffect">
                                      <p:stCondLst>
                                        <p:cond delay="1500"/>
                                      </p:stCondLst>
                                      <p:childTnLst>
                                        <p:animMotion origin="layout" path="M 3.33333E-6 0.03889 L 3.33333E-6 -1.48148E-6 " pathEditMode="relative" rAng="0" ptsTypes="AA">
                                          <p:cBhvr>
                                            <p:cTn id="112" dur="500" fill="hold"/>
                                            <p:tgtEl>
                                              <p:spTgt spid="59"/>
                                            </p:tgtEl>
                                            <p:attrNameLst>
                                              <p:attrName>ppt_x</p:attrName>
                                              <p:attrName>ppt_y</p:attrName>
                                            </p:attrNameLst>
                                          </p:cBhvr>
                                          <p:rCtr x="0" y="-1944"/>
                                        </p:animMotion>
                                      </p:childTnLst>
                                    </p:cTn>
                                  </p:par>
                                  <p:par>
                                    <p:cTn id="113" presetID="23" presetClass="entr" presetSubtype="16" fill="hold" nodeType="withEffect">
                                      <p:stCondLst>
                                        <p:cond delay="2000"/>
                                      </p:stCondLst>
                                      <p:childTnLst>
                                        <p:set>
                                          <p:cBhvr>
                                            <p:cTn id="114" dur="1" fill="hold">
                                              <p:stCondLst>
                                                <p:cond delay="0"/>
                                              </p:stCondLst>
                                            </p:cTn>
                                            <p:tgtEl>
                                              <p:spTgt spid="42"/>
                                            </p:tgtEl>
                                            <p:attrNameLst>
                                              <p:attrName>style.visibility</p:attrName>
                                            </p:attrNameLst>
                                          </p:cBhvr>
                                          <p:to>
                                            <p:strVal val="visible"/>
                                          </p:to>
                                        </p:set>
                                        <p:anim calcmode="lin" valueType="num">
                                          <p:cBhvr>
                                            <p:cTn id="115" dur="200" fill="hold"/>
                                            <p:tgtEl>
                                              <p:spTgt spid="42"/>
                                            </p:tgtEl>
                                            <p:attrNameLst>
                                              <p:attrName>ppt_w</p:attrName>
                                            </p:attrNameLst>
                                          </p:cBhvr>
                                          <p:tavLst>
                                            <p:tav tm="0">
                                              <p:val>
                                                <p:fltVal val="0"/>
                                              </p:val>
                                            </p:tav>
                                            <p:tav tm="100000">
                                              <p:val>
                                                <p:strVal val="#ppt_w"/>
                                              </p:val>
                                            </p:tav>
                                          </p:tavLst>
                                        </p:anim>
                                        <p:anim calcmode="lin" valueType="num">
                                          <p:cBhvr>
                                            <p:cTn id="116" dur="200" fill="hold"/>
                                            <p:tgtEl>
                                              <p:spTgt spid="42"/>
                                            </p:tgtEl>
                                            <p:attrNameLst>
                                              <p:attrName>ppt_h</p:attrName>
                                            </p:attrNameLst>
                                          </p:cBhvr>
                                          <p:tavLst>
                                            <p:tav tm="0">
                                              <p:val>
                                                <p:fltVal val="0"/>
                                              </p:val>
                                            </p:tav>
                                            <p:tav tm="100000">
                                              <p:val>
                                                <p:strVal val="#ppt_h"/>
                                              </p:val>
                                            </p:tav>
                                          </p:tavLst>
                                        </p:anim>
                                      </p:childTnLst>
                                    </p:cTn>
                                  </p:par>
                                  <p:par>
                                    <p:cTn id="117" presetID="6" presetClass="emph" presetSubtype="0" fill="hold" nodeType="withEffect">
                                      <p:stCondLst>
                                        <p:cond delay="2000"/>
                                      </p:stCondLst>
                                      <p:childTnLst>
                                        <p:animScale>
                                          <p:cBhvr>
                                            <p:cTn id="118" dur="1000" fill="hold"/>
                                            <p:tgtEl>
                                              <p:spTgt spid="42"/>
                                            </p:tgtEl>
                                          </p:cBhvr>
                                          <p:by x="110000" y="110000"/>
                                        </p:animScale>
                                      </p:childTnLst>
                                    </p:cTn>
                                  </p:par>
                                  <p:par>
                                    <p:cTn id="119" presetID="6" presetClass="emph" presetSubtype="0" accel="50000" decel="50000" fill="hold" nodeType="withEffect">
                                      <p:stCondLst>
                                        <p:cond delay="2000"/>
                                      </p:stCondLst>
                                      <p:childTnLst>
                                        <p:animScale>
                                          <p:cBhvr>
                                            <p:cTn id="120" dur="250" fill="hold"/>
                                            <p:tgtEl>
                                              <p:spTgt spid="42"/>
                                            </p:tgtEl>
                                          </p:cBhvr>
                                          <p:by x="91000" y="91000"/>
                                        </p:animScale>
                                      </p:childTnLst>
                                    </p:cTn>
                                  </p:par>
                                  <p:par>
                                    <p:cTn id="121" presetID="10" presetClass="entr" presetSubtype="0" fill="hold" nodeType="withEffect">
                                      <p:stCondLst>
                                        <p:cond delay="250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250"/>
                                            <p:tgtEl>
                                              <p:spTgt spid="61"/>
                                            </p:tgtEl>
                                          </p:cBhvr>
                                        </p:animEffect>
                                      </p:childTnLst>
                                    </p:cTn>
                                  </p:par>
                                  <p:par>
                                    <p:cTn id="124" presetID="42" presetClass="path" presetSubtype="0" decel="100000" fill="hold" nodeType="withEffect">
                                      <p:stCondLst>
                                        <p:cond delay="2500"/>
                                      </p:stCondLst>
                                      <p:childTnLst>
                                        <p:animMotion origin="layout" path="M 0.01666 -0.00047 L 3.95833E-6 3.7037E-6 " pathEditMode="relative" rAng="0" ptsTypes="AA">
                                          <p:cBhvr>
                                            <p:cTn id="125" dur="500" fill="hold"/>
                                            <p:tgtEl>
                                              <p:spTgt spid="61"/>
                                            </p:tgtEl>
                                            <p:attrNameLst>
                                              <p:attrName>ppt_x</p:attrName>
                                              <p:attrName>ppt_y</p:attrName>
                                            </p:attrNameLst>
                                          </p:cBhvr>
                                          <p:rCtr x="-833" y="23"/>
                                        </p:animMotion>
                                      </p:childTnLst>
                                    </p:cTn>
                                  </p:par>
                                  <p:par>
                                    <p:cTn id="126" presetID="10" presetClass="entr" presetSubtype="0" fill="hold" nodeType="withEffect">
                                      <p:stCondLst>
                                        <p:cond delay="3000"/>
                                      </p:stCondLst>
                                      <p:childTnLst>
                                        <p:set>
                                          <p:cBhvr>
                                            <p:cTn id="127" dur="1" fill="hold">
                                              <p:stCondLst>
                                                <p:cond delay="0"/>
                                              </p:stCondLst>
                                            </p:cTn>
                                            <p:tgtEl>
                                              <p:spTgt spid="160"/>
                                            </p:tgtEl>
                                            <p:attrNameLst>
                                              <p:attrName>style.visibility</p:attrName>
                                            </p:attrNameLst>
                                          </p:cBhvr>
                                          <p:to>
                                            <p:strVal val="visible"/>
                                          </p:to>
                                        </p:set>
                                        <p:animEffect transition="in" filter="fade">
                                          <p:cBhvr>
                                            <p:cTn id="128" dur="250"/>
                                            <p:tgtEl>
                                              <p:spTgt spid="160"/>
                                            </p:tgtEl>
                                          </p:cBhvr>
                                        </p:animEffect>
                                      </p:childTnLst>
                                    </p:cTn>
                                  </p:par>
                                  <p:par>
                                    <p:cTn id="129" presetID="42" presetClass="path" presetSubtype="0" decel="100000" fill="hold" nodeType="withEffect">
                                      <p:stCondLst>
                                        <p:cond delay="3000"/>
                                      </p:stCondLst>
                                      <p:childTnLst>
                                        <p:animMotion origin="layout" path="M 0.01666 -0.00046 L 2.08333E-6 -3.7037E-7 " pathEditMode="relative" rAng="0" ptsTypes="AA">
                                          <p:cBhvr>
                                            <p:cTn id="130" dur="500" fill="hold"/>
                                            <p:tgtEl>
                                              <p:spTgt spid="160"/>
                                            </p:tgtEl>
                                            <p:attrNameLst>
                                              <p:attrName>ppt_x</p:attrName>
                                              <p:attrName>ppt_y</p:attrName>
                                            </p:attrNameLst>
                                          </p:cBhvr>
                                          <p:rCtr x="-833" y="23"/>
                                        </p:animMotion>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250"/>
                                            <p:tgtEl>
                                              <p:spTgt spid="30"/>
                                            </p:tgtEl>
                                          </p:cBhvr>
                                        </p:animEffect>
                                      </p:childTnLst>
                                    </p:cTn>
                                  </p:par>
                                  <p:par>
                                    <p:cTn id="136" presetID="42" presetClass="path" presetSubtype="0" decel="100000" fill="hold" grpId="1" nodeType="withEffect">
                                      <p:stCondLst>
                                        <p:cond delay="0"/>
                                      </p:stCondLst>
                                      <p:childTnLst>
                                        <p:animMotion origin="layout" path="M -3.75E-6 -0.03472 L -3.75E-6 1.85185E-6 " pathEditMode="relative" rAng="0" ptsTypes="AA">
                                          <p:cBhvr>
                                            <p:cTn id="137" dur="500" fill="hold"/>
                                            <p:tgtEl>
                                              <p:spTgt spid="30"/>
                                            </p:tgtEl>
                                            <p:attrNameLst>
                                              <p:attrName>ppt_x</p:attrName>
                                              <p:attrName>ppt_y</p:attrName>
                                            </p:attrNameLst>
                                          </p:cBhvr>
                                          <p:rCtr x="0" y="1736"/>
                                        </p:animMotion>
                                      </p:childTnLst>
                                    </p:cTn>
                                  </p:par>
                                  <p:par>
                                    <p:cTn id="138" presetID="10" presetClass="entr" presetSubtype="0" fill="hold" nodeType="withEffect">
                                      <p:stCondLst>
                                        <p:cond delay="0"/>
                                      </p:stCondLst>
                                      <p:childTnLst>
                                        <p:set>
                                          <p:cBhvr>
                                            <p:cTn id="139" dur="1" fill="hold">
                                              <p:stCondLst>
                                                <p:cond delay="0"/>
                                              </p:stCondLst>
                                            </p:cTn>
                                            <p:tgtEl>
                                              <p:spTgt spid="164"/>
                                            </p:tgtEl>
                                            <p:attrNameLst>
                                              <p:attrName>style.visibility</p:attrName>
                                            </p:attrNameLst>
                                          </p:cBhvr>
                                          <p:to>
                                            <p:strVal val="visible"/>
                                          </p:to>
                                        </p:set>
                                        <p:animEffect transition="in" filter="fade">
                                          <p:cBhvr>
                                            <p:cTn id="140" dur="250"/>
                                            <p:tgtEl>
                                              <p:spTgt spid="164"/>
                                            </p:tgtEl>
                                          </p:cBhvr>
                                        </p:animEffect>
                                      </p:childTnLst>
                                    </p:cTn>
                                  </p:par>
                                  <p:par>
                                    <p:cTn id="141" presetID="42" presetClass="path" presetSubtype="0" decel="100000" fill="hold" nodeType="withEffect">
                                      <p:stCondLst>
                                        <p:cond delay="0"/>
                                      </p:stCondLst>
                                      <p:childTnLst>
                                        <p:animMotion origin="layout" path="M 1.25E-6 0.03889 L 1.25E-6 1.85185E-6 " pathEditMode="relative" rAng="0" ptsTypes="AA">
                                          <p:cBhvr>
                                            <p:cTn id="142" dur="500" fill="hold"/>
                                            <p:tgtEl>
                                              <p:spTgt spid="164"/>
                                            </p:tgtEl>
                                            <p:attrNameLst>
                                              <p:attrName>ppt_x</p:attrName>
                                              <p:attrName>ppt_y</p:attrName>
                                            </p:attrNameLst>
                                          </p:cBhvr>
                                          <p:rCtr x="0" y="-1944"/>
                                        </p:animMotion>
                                      </p:childTnLst>
                                    </p:cTn>
                                  </p:par>
                                  <p:par>
                                    <p:cTn id="143" presetID="10" presetClass="entr" presetSubtype="0" fill="hold" grpId="0" nodeType="withEffect">
                                      <p:stCondLst>
                                        <p:cond delay="500"/>
                                      </p:stCondLst>
                                      <p:childTnLst>
                                        <p:set>
                                          <p:cBhvr>
                                            <p:cTn id="144" dur="1" fill="hold">
                                              <p:stCondLst>
                                                <p:cond delay="0"/>
                                              </p:stCondLst>
                                            </p:cTn>
                                            <p:tgtEl>
                                              <p:spTgt spid="58"/>
                                            </p:tgtEl>
                                            <p:attrNameLst>
                                              <p:attrName>style.visibility</p:attrName>
                                            </p:attrNameLst>
                                          </p:cBhvr>
                                          <p:to>
                                            <p:strVal val="visible"/>
                                          </p:to>
                                        </p:set>
                                        <p:animEffect transition="in" filter="fade">
                                          <p:cBhvr>
                                            <p:cTn id="145" dur="250"/>
                                            <p:tgtEl>
                                              <p:spTgt spid="58"/>
                                            </p:tgtEl>
                                          </p:cBhvr>
                                        </p:animEffect>
                                      </p:childTnLst>
                                    </p:cTn>
                                  </p:par>
                                  <p:par>
                                    <p:cTn id="146" presetID="42" presetClass="path" presetSubtype="0" decel="100000" fill="hold" grpId="1" nodeType="withEffect">
                                      <p:stCondLst>
                                        <p:cond delay="500"/>
                                      </p:stCondLst>
                                      <p:childTnLst>
                                        <p:animMotion origin="layout" path="M -3.95833E-6 0.03889 L -3.95833E-6 -2.22222E-6 " pathEditMode="relative" rAng="0" ptsTypes="AA">
                                          <p:cBhvr>
                                            <p:cTn id="147" dur="500" fill="hold"/>
                                            <p:tgtEl>
                                              <p:spTgt spid="58"/>
                                            </p:tgtEl>
                                            <p:attrNameLst>
                                              <p:attrName>ppt_x</p:attrName>
                                              <p:attrName>ppt_y</p:attrName>
                                            </p:attrNameLst>
                                          </p:cBhvr>
                                          <p:rCtr x="0" y="-1944"/>
                                        </p:animMotion>
                                      </p:childTnLst>
                                    </p:cTn>
                                  </p:par>
                                  <p:par>
                                    <p:cTn id="148" presetID="10" presetClass="entr" presetSubtype="0" fill="hold" grpId="0" nodeType="withEffect">
                                      <p:stCondLst>
                                        <p:cond delay="750"/>
                                      </p:stCondLst>
                                      <p:childTnLst>
                                        <p:set>
                                          <p:cBhvr>
                                            <p:cTn id="149" dur="1" fill="hold">
                                              <p:stCondLst>
                                                <p:cond delay="0"/>
                                              </p:stCondLst>
                                            </p:cTn>
                                            <p:tgtEl>
                                              <p:spTgt spid="62"/>
                                            </p:tgtEl>
                                            <p:attrNameLst>
                                              <p:attrName>style.visibility</p:attrName>
                                            </p:attrNameLst>
                                          </p:cBhvr>
                                          <p:to>
                                            <p:strVal val="visible"/>
                                          </p:to>
                                        </p:set>
                                        <p:animEffect transition="in" filter="fade">
                                          <p:cBhvr>
                                            <p:cTn id="150" dur="250"/>
                                            <p:tgtEl>
                                              <p:spTgt spid="62"/>
                                            </p:tgtEl>
                                          </p:cBhvr>
                                        </p:animEffect>
                                      </p:childTnLst>
                                    </p:cTn>
                                  </p:par>
                                  <p:par>
                                    <p:cTn id="151" presetID="42" presetClass="path" presetSubtype="0" decel="100000" fill="hold" grpId="1" nodeType="withEffect">
                                      <p:stCondLst>
                                        <p:cond delay="750"/>
                                      </p:stCondLst>
                                      <p:childTnLst>
                                        <p:animMotion origin="layout" path="M -3.95833E-6 -0.03472 L -3.95833E-6 -2.96296E-6 " pathEditMode="relative" rAng="0" ptsTypes="AA">
                                          <p:cBhvr>
                                            <p:cTn id="152" dur="500" fill="hold"/>
                                            <p:tgtEl>
                                              <p:spTgt spid="62"/>
                                            </p:tgtEl>
                                            <p:attrNameLst>
                                              <p:attrName>ppt_x</p:attrName>
                                              <p:attrName>ppt_y</p:attrName>
                                            </p:attrNameLst>
                                          </p:cBhvr>
                                          <p:rCtr x="0" y="1736"/>
                                        </p:animMotion>
                                      </p:childTnLst>
                                    </p:cTn>
                                  </p:par>
                                  <p:par>
                                    <p:cTn id="153" presetID="53" presetClass="entr" presetSubtype="16" fill="hold" nodeType="withEffect">
                                      <p:stCondLst>
                                        <p:cond delay="1000"/>
                                      </p:stCondLst>
                                      <p:childTnLst>
                                        <p:set>
                                          <p:cBhvr>
                                            <p:cTn id="154" dur="1" fill="hold">
                                              <p:stCondLst>
                                                <p:cond delay="0"/>
                                              </p:stCondLst>
                                            </p:cTn>
                                            <p:tgtEl>
                                              <p:spTgt spid="128"/>
                                            </p:tgtEl>
                                            <p:attrNameLst>
                                              <p:attrName>style.visibility</p:attrName>
                                            </p:attrNameLst>
                                          </p:cBhvr>
                                          <p:to>
                                            <p:strVal val="visible"/>
                                          </p:to>
                                        </p:set>
                                        <p:anim calcmode="lin" valueType="num">
                                          <p:cBhvr>
                                            <p:cTn id="155" dur="500" fill="hold"/>
                                            <p:tgtEl>
                                              <p:spTgt spid="128"/>
                                            </p:tgtEl>
                                            <p:attrNameLst>
                                              <p:attrName>ppt_w</p:attrName>
                                            </p:attrNameLst>
                                          </p:cBhvr>
                                          <p:tavLst>
                                            <p:tav tm="0">
                                              <p:val>
                                                <p:fltVal val="0"/>
                                              </p:val>
                                            </p:tav>
                                            <p:tav tm="100000">
                                              <p:val>
                                                <p:strVal val="#ppt_w"/>
                                              </p:val>
                                            </p:tav>
                                          </p:tavLst>
                                        </p:anim>
                                        <p:anim calcmode="lin" valueType="num">
                                          <p:cBhvr>
                                            <p:cTn id="156" dur="500" fill="hold"/>
                                            <p:tgtEl>
                                              <p:spTgt spid="128"/>
                                            </p:tgtEl>
                                            <p:attrNameLst>
                                              <p:attrName>ppt_h</p:attrName>
                                            </p:attrNameLst>
                                          </p:cBhvr>
                                          <p:tavLst>
                                            <p:tav tm="0">
                                              <p:val>
                                                <p:fltVal val="0"/>
                                              </p:val>
                                            </p:tav>
                                            <p:tav tm="100000">
                                              <p:val>
                                                <p:strVal val="#ppt_h"/>
                                              </p:val>
                                            </p:tav>
                                          </p:tavLst>
                                        </p:anim>
                                        <p:animEffect transition="in" filter="fade">
                                          <p:cBhvr>
                                            <p:cTn id="157" dur="500"/>
                                            <p:tgtEl>
                                              <p:spTgt spid="128"/>
                                            </p:tgtEl>
                                          </p:cBhvr>
                                        </p:animEffect>
                                      </p:childTnLst>
                                    </p:cTn>
                                  </p:par>
                                  <p:par>
                                    <p:cTn id="158" presetID="10" presetClass="entr" presetSubtype="0" fill="hold" nodeType="withEffect">
                                      <p:stCondLst>
                                        <p:cond delay="1500"/>
                                      </p:stCondLst>
                                      <p:childTnLst>
                                        <p:set>
                                          <p:cBhvr>
                                            <p:cTn id="159" dur="1" fill="hold">
                                              <p:stCondLst>
                                                <p:cond delay="0"/>
                                              </p:stCondLst>
                                            </p:cTn>
                                            <p:tgtEl>
                                              <p:spTgt spid="143"/>
                                            </p:tgtEl>
                                            <p:attrNameLst>
                                              <p:attrName>style.visibility</p:attrName>
                                            </p:attrNameLst>
                                          </p:cBhvr>
                                          <p:to>
                                            <p:strVal val="visible"/>
                                          </p:to>
                                        </p:set>
                                        <p:animEffect transition="in" filter="fade">
                                          <p:cBhvr>
                                            <p:cTn id="160" dur="250"/>
                                            <p:tgtEl>
                                              <p:spTgt spid="143"/>
                                            </p:tgtEl>
                                          </p:cBhvr>
                                        </p:animEffect>
                                      </p:childTnLst>
                                    </p:cTn>
                                  </p:par>
                                  <p:par>
                                    <p:cTn id="161" presetID="42" presetClass="path" presetSubtype="0" decel="100000" fill="hold" nodeType="withEffect">
                                      <p:stCondLst>
                                        <p:cond delay="1500"/>
                                      </p:stCondLst>
                                      <p:childTnLst>
                                        <p:animMotion origin="layout" path="M -0.01719 -0.00023 L 0 -4.07407E-6 " pathEditMode="relative" rAng="0" ptsTypes="AA">
                                          <p:cBhvr>
                                            <p:cTn id="162" dur="500" fill="hold"/>
                                            <p:tgtEl>
                                              <p:spTgt spid="143"/>
                                            </p:tgtEl>
                                            <p:attrNameLst>
                                              <p:attrName>ppt_x</p:attrName>
                                              <p:attrName>ppt_y</p:attrName>
                                            </p:attrNameLst>
                                          </p:cBhvr>
                                          <p:rCtr x="859" y="0"/>
                                        </p:animMotion>
                                      </p:childTnLst>
                                    </p:cTn>
                                  </p:par>
                                  <p:par>
                                    <p:cTn id="163" presetID="23" presetClass="entr" presetSubtype="16" fill="hold" nodeType="withEffect">
                                      <p:stCondLst>
                                        <p:cond delay="2000"/>
                                      </p:stCondLst>
                                      <p:childTnLst>
                                        <p:set>
                                          <p:cBhvr>
                                            <p:cTn id="164" dur="1" fill="hold">
                                              <p:stCondLst>
                                                <p:cond delay="0"/>
                                              </p:stCondLst>
                                            </p:cTn>
                                            <p:tgtEl>
                                              <p:spTgt spid="134"/>
                                            </p:tgtEl>
                                            <p:attrNameLst>
                                              <p:attrName>style.visibility</p:attrName>
                                            </p:attrNameLst>
                                          </p:cBhvr>
                                          <p:to>
                                            <p:strVal val="visible"/>
                                          </p:to>
                                        </p:set>
                                        <p:anim calcmode="lin" valueType="num">
                                          <p:cBhvr>
                                            <p:cTn id="165" dur="200" fill="hold"/>
                                            <p:tgtEl>
                                              <p:spTgt spid="134"/>
                                            </p:tgtEl>
                                            <p:attrNameLst>
                                              <p:attrName>ppt_w</p:attrName>
                                            </p:attrNameLst>
                                          </p:cBhvr>
                                          <p:tavLst>
                                            <p:tav tm="0">
                                              <p:val>
                                                <p:fltVal val="0"/>
                                              </p:val>
                                            </p:tav>
                                            <p:tav tm="100000">
                                              <p:val>
                                                <p:strVal val="#ppt_w"/>
                                              </p:val>
                                            </p:tav>
                                          </p:tavLst>
                                        </p:anim>
                                        <p:anim calcmode="lin" valueType="num">
                                          <p:cBhvr>
                                            <p:cTn id="166" dur="200" fill="hold"/>
                                            <p:tgtEl>
                                              <p:spTgt spid="134"/>
                                            </p:tgtEl>
                                            <p:attrNameLst>
                                              <p:attrName>ppt_h</p:attrName>
                                            </p:attrNameLst>
                                          </p:cBhvr>
                                          <p:tavLst>
                                            <p:tav tm="0">
                                              <p:val>
                                                <p:fltVal val="0"/>
                                              </p:val>
                                            </p:tav>
                                            <p:tav tm="100000">
                                              <p:val>
                                                <p:strVal val="#ppt_h"/>
                                              </p:val>
                                            </p:tav>
                                          </p:tavLst>
                                        </p:anim>
                                      </p:childTnLst>
                                    </p:cTn>
                                  </p:par>
                                  <p:par>
                                    <p:cTn id="167" presetID="6" presetClass="emph" presetSubtype="0" fill="hold" nodeType="withEffect">
                                      <p:stCondLst>
                                        <p:cond delay="2000"/>
                                      </p:stCondLst>
                                      <p:childTnLst>
                                        <p:animScale>
                                          <p:cBhvr>
                                            <p:cTn id="168" dur="1000" fill="hold"/>
                                            <p:tgtEl>
                                              <p:spTgt spid="134"/>
                                            </p:tgtEl>
                                          </p:cBhvr>
                                          <p:by x="110000" y="110000"/>
                                        </p:animScale>
                                      </p:childTnLst>
                                    </p:cTn>
                                  </p:par>
                                  <p:par>
                                    <p:cTn id="169" presetID="6" presetClass="emph" presetSubtype="0" accel="50000" decel="50000" fill="hold" nodeType="withEffect">
                                      <p:stCondLst>
                                        <p:cond delay="2000"/>
                                      </p:stCondLst>
                                      <p:childTnLst>
                                        <p:animScale>
                                          <p:cBhvr>
                                            <p:cTn id="170" dur="250" fill="hold"/>
                                            <p:tgtEl>
                                              <p:spTgt spid="134"/>
                                            </p:tgtEl>
                                          </p:cBhvr>
                                          <p:by x="91000" y="91000"/>
                                        </p:animScale>
                                      </p:childTnLst>
                                    </p:cTn>
                                  </p:par>
                                  <p:par>
                                    <p:cTn id="171" presetID="10" presetClass="entr" presetSubtype="0" fill="hold" grpId="0" nodeType="withEffect">
                                      <p:stCondLst>
                                        <p:cond delay="2500"/>
                                      </p:stCondLst>
                                      <p:childTnLst>
                                        <p:set>
                                          <p:cBhvr>
                                            <p:cTn id="172" dur="1" fill="hold">
                                              <p:stCondLst>
                                                <p:cond delay="0"/>
                                              </p:stCondLst>
                                            </p:cTn>
                                            <p:tgtEl>
                                              <p:spTgt spid="144"/>
                                            </p:tgtEl>
                                            <p:attrNameLst>
                                              <p:attrName>style.visibility</p:attrName>
                                            </p:attrNameLst>
                                          </p:cBhvr>
                                          <p:to>
                                            <p:strVal val="visible"/>
                                          </p:to>
                                        </p:set>
                                        <p:animEffect transition="in" filter="fade">
                                          <p:cBhvr>
                                            <p:cTn id="173" dur="500"/>
                                            <p:tgtEl>
                                              <p:spTgt spid="144"/>
                                            </p:tgtEl>
                                          </p:cBhvr>
                                        </p:animEffect>
                                      </p:childTnLst>
                                    </p:cTn>
                                  </p:par>
                                  <p:par>
                                    <p:cTn id="174" presetID="42" presetClass="path" presetSubtype="0" decel="100000" fill="hold" grpId="1" nodeType="withEffect">
                                      <p:stCondLst>
                                        <p:cond delay="2500"/>
                                      </p:stCondLst>
                                      <p:childTnLst>
                                        <p:animMotion origin="layout" path="M -0.05182 -0.00047 L 0.05703 -0.00162 " pathEditMode="relative" rAng="0" ptsTypes="AA">
                                          <p:cBhvr>
                                            <p:cTn id="175" dur="1000" fill="hold"/>
                                            <p:tgtEl>
                                              <p:spTgt spid="144"/>
                                            </p:tgtEl>
                                            <p:attrNameLst>
                                              <p:attrName>ppt_x</p:attrName>
                                              <p:attrName>ppt_y</p:attrName>
                                            </p:attrNameLst>
                                          </p:cBhvr>
                                          <p:rCtr x="5443" y="-69"/>
                                        </p:animMotion>
                                      </p:childTnLst>
                                    </p:cTn>
                                  </p:par>
                                  <p:par>
                                    <p:cTn id="176" presetID="10" presetClass="entr" presetSubtype="0" fill="hold" nodeType="withEffect">
                                      <p:stCondLst>
                                        <p:cond delay="3000"/>
                                      </p:stCondLst>
                                      <p:childTnLst>
                                        <p:set>
                                          <p:cBhvr>
                                            <p:cTn id="177" dur="1" fill="hold">
                                              <p:stCondLst>
                                                <p:cond delay="0"/>
                                              </p:stCondLst>
                                            </p:cTn>
                                            <p:tgtEl>
                                              <p:spTgt spid="56"/>
                                            </p:tgtEl>
                                            <p:attrNameLst>
                                              <p:attrName>style.visibility</p:attrName>
                                            </p:attrNameLst>
                                          </p:cBhvr>
                                          <p:to>
                                            <p:strVal val="visible"/>
                                          </p:to>
                                        </p:set>
                                        <p:animEffect transition="in" filter="fade">
                                          <p:cBhvr>
                                            <p:cTn id="178" dur="250"/>
                                            <p:tgtEl>
                                              <p:spTgt spid="56"/>
                                            </p:tgtEl>
                                          </p:cBhvr>
                                        </p:animEffect>
                                      </p:childTnLst>
                                    </p:cTn>
                                  </p:par>
                                  <p:par>
                                    <p:cTn id="179" presetID="42" presetClass="path" presetSubtype="0" decel="100000" fill="hold" nodeType="withEffect">
                                      <p:stCondLst>
                                        <p:cond delay="3000"/>
                                      </p:stCondLst>
                                      <p:childTnLst>
                                        <p:animMotion origin="layout" path="M 0.01666 -0.00047 L 3.95833E-6 3.7037E-6 " pathEditMode="relative" rAng="0" ptsTypes="AA">
                                          <p:cBhvr>
                                            <p:cTn id="180" dur="500" fill="hold"/>
                                            <p:tgtEl>
                                              <p:spTgt spid="56"/>
                                            </p:tgtEl>
                                            <p:attrNameLst>
                                              <p:attrName>ppt_x</p:attrName>
                                              <p:attrName>ppt_y</p:attrName>
                                            </p:attrNameLst>
                                          </p:cBhvr>
                                          <p:rCtr x="-833" y="23"/>
                                        </p:animMotion>
                                      </p:childTnLst>
                                    </p:cTn>
                                  </p:par>
                                  <p:par>
                                    <p:cTn id="181" presetID="10" presetClass="entr" presetSubtype="0" fill="hold" grpId="0" nodeType="withEffect">
                                      <p:stCondLst>
                                        <p:cond delay="350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500"/>
                                            <p:tgtEl>
                                              <p:spTgt spid="60"/>
                                            </p:tgtEl>
                                          </p:cBhvr>
                                        </p:animEffect>
                                      </p:childTnLst>
                                    </p:cTn>
                                  </p:par>
                                  <p:par>
                                    <p:cTn id="184" presetID="42" presetClass="path" presetSubtype="0" decel="100000" fill="hold" grpId="1" nodeType="withEffect">
                                      <p:stCondLst>
                                        <p:cond delay="3500"/>
                                      </p:stCondLst>
                                      <p:childTnLst>
                                        <p:animMotion origin="layout" path="M 0.0539 -0.00162 L -0.05339 -0.00162 " pathEditMode="relative" rAng="0" ptsTypes="AA">
                                          <p:cBhvr>
                                            <p:cTn id="185" dur="1000" fill="hold"/>
                                            <p:tgtEl>
                                              <p:spTgt spid="60"/>
                                            </p:tgtEl>
                                            <p:attrNameLst>
                                              <p:attrName>ppt_x</p:attrName>
                                              <p:attrName>ppt_y</p:attrName>
                                            </p:attrNameLst>
                                          </p:cBhvr>
                                          <p:rCtr x="-5365" y="0"/>
                                        </p:animMotion>
                                      </p:childTnLst>
                                    </p:cTn>
                                  </p:par>
                                  <p:par>
                                    <p:cTn id="186" presetID="22" presetClass="entr" presetSubtype="8" fill="hold" grpId="0" nodeType="withEffect">
                                      <p:stCondLst>
                                        <p:cond delay="4000"/>
                                      </p:stCondLst>
                                      <p:childTnLst>
                                        <p:set>
                                          <p:cBhvr>
                                            <p:cTn id="187" dur="1" fill="hold">
                                              <p:stCondLst>
                                                <p:cond delay="0"/>
                                              </p:stCondLst>
                                            </p:cTn>
                                            <p:tgtEl>
                                              <p:spTgt spid="33"/>
                                            </p:tgtEl>
                                            <p:attrNameLst>
                                              <p:attrName>style.visibility</p:attrName>
                                            </p:attrNameLst>
                                          </p:cBhvr>
                                          <p:to>
                                            <p:strVal val="visible"/>
                                          </p:to>
                                        </p:set>
                                        <p:animEffect transition="in" filter="wipe(left)">
                                          <p:cBhvr>
                                            <p:cTn id="188" dur="500"/>
                                            <p:tgtEl>
                                              <p:spTgt spid="33"/>
                                            </p:tgtEl>
                                          </p:cBhvr>
                                        </p:animEffect>
                                      </p:childTnLst>
                                    </p:cTn>
                                  </p:par>
                                  <p:par>
                                    <p:cTn id="189" presetID="10" presetClass="entr" presetSubtype="0" fill="hold" grpId="0" nodeType="withEffect">
                                      <p:stCondLst>
                                        <p:cond delay="4250"/>
                                      </p:stCondLst>
                                      <p:childTnLst>
                                        <p:set>
                                          <p:cBhvr>
                                            <p:cTn id="190" dur="1" fill="hold">
                                              <p:stCondLst>
                                                <p:cond delay="0"/>
                                              </p:stCondLst>
                                            </p:cTn>
                                            <p:tgtEl>
                                              <p:spTgt spid="41"/>
                                            </p:tgtEl>
                                            <p:attrNameLst>
                                              <p:attrName>style.visibility</p:attrName>
                                            </p:attrNameLst>
                                          </p:cBhvr>
                                          <p:to>
                                            <p:strVal val="visible"/>
                                          </p:to>
                                        </p:set>
                                        <p:animEffect transition="in" filter="fade">
                                          <p:cBhvr>
                                            <p:cTn id="191" dur="500"/>
                                            <p:tgtEl>
                                              <p:spTgt spid="41"/>
                                            </p:tgtEl>
                                          </p:cBhvr>
                                        </p:animEffect>
                                      </p:childTnLst>
                                    </p:cTn>
                                  </p:par>
                                  <p:par>
                                    <p:cTn id="192" presetID="6" presetClass="emph" presetSubtype="0" fill="hold" grpId="1" nodeType="withEffect">
                                      <p:stCondLst>
                                        <p:cond delay="4250"/>
                                      </p:stCondLst>
                                      <p:childTnLst>
                                        <p:animScale>
                                          <p:cBhvr>
                                            <p:cTn id="193" dur="10" fill="hold"/>
                                            <p:tgtEl>
                                              <p:spTgt spid="41"/>
                                            </p:tgtEl>
                                          </p:cBhvr>
                                          <p:by x="125000" y="125000"/>
                                        </p:animScale>
                                      </p:childTnLst>
                                    </p:cTn>
                                  </p:par>
                                  <p:par>
                                    <p:cTn id="194" presetID="6" presetClass="emph" presetSubtype="0" decel="100000" fill="hold" grpId="2" nodeType="withEffect">
                                      <p:stCondLst>
                                        <p:cond delay="4250"/>
                                      </p:stCondLst>
                                      <p:childTnLst>
                                        <p:animScale>
                                          <p:cBhvr>
                                            <p:cTn id="195" dur="750" fill="hold"/>
                                            <p:tgtEl>
                                              <p:spTgt spid="41"/>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12" grpId="0" animBg="1"/>
          <p:bldP spid="12" grpId="1" animBg="1"/>
          <p:bldP spid="22" grpId="0" animBg="1"/>
          <p:bldP spid="22" grpId="1" animBg="1"/>
          <p:bldP spid="6" grpId="0" animBg="1"/>
          <p:bldP spid="11" grpId="0"/>
          <p:bldP spid="11" grpId="1"/>
          <p:bldP spid="20" grpId="0" animBg="1"/>
          <p:bldP spid="20" grpId="1" animBg="1"/>
          <p:bldP spid="37" grpId="0" animBg="1"/>
          <p:bldP spid="37" grpId="1" animBg="1"/>
          <p:bldP spid="35" grpId="0" animBg="1"/>
          <p:bldP spid="35" grpId="1" animBg="1"/>
          <p:bldP spid="28" grpId="0" animBg="1"/>
          <p:bldP spid="28" grpId="1" animBg="1"/>
          <p:bldP spid="49" grpId="0" animBg="1"/>
          <p:bldP spid="49" grpId="1" animBg="1"/>
          <p:bldP spid="59" grpId="0" animBg="1"/>
          <p:bldP spid="59" grpId="1" animBg="1"/>
          <p:bldP spid="58" grpId="0" animBg="1"/>
          <p:bldP spid="58" grpId="1" animBg="1"/>
          <p:bldP spid="62" grpId="0" animBg="1"/>
          <p:bldP spid="62" grpId="1" animBg="1"/>
          <p:bldP spid="144" grpId="0" animBg="1"/>
          <p:bldP spid="144" grpId="1" animBg="1"/>
          <p:bldP spid="33" grpId="0" animBg="1"/>
          <p:bldP spid="41" grpId="0" animBg="1"/>
          <p:bldP spid="41" grpId="1" animBg="1"/>
          <p:bldP spid="41" grpId="2" animBg="1"/>
          <p:bldP spid="60" grpId="0" animBg="1"/>
          <p:bldP spid="60"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FCB6037-F74F-60BB-8E94-BA3D372D5684}"/>
              </a:ext>
              <a:ext uri="{C183D7F6-B498-43B3-948B-1728B52AA6E4}">
                <adec:decorative xmlns:adec="http://schemas.microsoft.com/office/drawing/2017/decorative" val="1"/>
              </a:ext>
            </a:extLst>
          </p:cNvPr>
          <p:cNvSpPr/>
          <p:nvPr/>
        </p:nvSpPr>
        <p:spPr bwMode="auto">
          <a:xfrm>
            <a:off x="596899" y="2017713"/>
            <a:ext cx="10998200" cy="4251326"/>
          </a:xfrm>
          <a:prstGeom prst="roundRect">
            <a:avLst>
              <a:gd name="adj" fmla="val 5953"/>
            </a:avLst>
          </a:prstGeom>
          <a:solidFill>
            <a:schemeClr val="bg1"/>
          </a:solidFill>
          <a:ln w="69850" cap="flat">
            <a:noFill/>
            <a:prstDash val="solid"/>
            <a:miter/>
          </a:ln>
          <a:effectLst>
            <a:outerShdw blurRad="254000" dist="114300" dir="5400000" algn="t" rotWithShape="0">
              <a:prstClr val="black">
                <a:alpha val="6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Rectangle: Rounded Corners 35">
            <a:extLst>
              <a:ext uri="{FF2B5EF4-FFF2-40B4-BE49-F238E27FC236}">
                <a16:creationId xmlns:a16="http://schemas.microsoft.com/office/drawing/2014/main" id="{73C569AD-3469-257C-0B41-CD5EC67CD26A}"/>
              </a:ext>
              <a:ext uri="{C183D7F6-B498-43B3-948B-1728B52AA6E4}">
                <adec:decorative xmlns:adec="http://schemas.microsoft.com/office/drawing/2017/decorative" val="1"/>
              </a:ext>
            </a:extLst>
          </p:cNvPr>
          <p:cNvSpPr/>
          <p:nvPr/>
        </p:nvSpPr>
        <p:spPr bwMode="auto">
          <a:xfrm>
            <a:off x="588962" y="2196643"/>
            <a:ext cx="11018837" cy="3272705"/>
          </a:xfrm>
          <a:prstGeom prst="roundRect">
            <a:avLst>
              <a:gd name="adj" fmla="val 5467"/>
            </a:avLst>
          </a:prstGeom>
          <a:solidFill>
            <a:schemeClr val="bg1"/>
          </a:solidFill>
          <a:ln w="25400" cap="rnd">
            <a:solidFill>
              <a:schemeClr val="bg1">
                <a:lumMod val="85000"/>
              </a:schemeClr>
            </a:solidFill>
            <a:prstDash val="sysDot"/>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9" name="Rectangle: Single Corner Rounded 58">
            <a:extLst>
              <a:ext uri="{FF2B5EF4-FFF2-40B4-BE49-F238E27FC236}">
                <a16:creationId xmlns:a16="http://schemas.microsoft.com/office/drawing/2014/main" id="{64E0F68F-EEF9-7F26-B5E9-D28AD52881ED}"/>
              </a:ext>
              <a:ext uri="{C183D7F6-B498-43B3-948B-1728B52AA6E4}">
                <adec:decorative xmlns:adec="http://schemas.microsoft.com/office/drawing/2017/decorative" val="1"/>
              </a:ext>
            </a:extLst>
          </p:cNvPr>
          <p:cNvSpPr/>
          <p:nvPr/>
        </p:nvSpPr>
        <p:spPr bwMode="auto">
          <a:xfrm rot="16200000" flipH="1">
            <a:off x="1346756" y="2438001"/>
            <a:ext cx="2276811" cy="3478664"/>
          </a:xfrm>
          <a:prstGeom prst="round1Rect">
            <a:avLst>
              <a:gd name="adj" fmla="val 9422"/>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5" name="Free-form: Shape 1079">
            <a:extLst>
              <a:ext uri="{FF2B5EF4-FFF2-40B4-BE49-F238E27FC236}">
                <a16:creationId xmlns:a16="http://schemas.microsoft.com/office/drawing/2014/main" id="{EF97EA6A-F4C7-020F-8E41-4579A9AFED2B}"/>
              </a:ext>
              <a:ext uri="{C183D7F6-B498-43B3-948B-1728B52AA6E4}">
                <adec:decorative xmlns:adec="http://schemas.microsoft.com/office/drawing/2017/decorative" val="1"/>
              </a:ext>
            </a:extLst>
          </p:cNvPr>
          <p:cNvSpPr>
            <a:spLocks/>
          </p:cNvSpPr>
          <p:nvPr/>
        </p:nvSpPr>
        <p:spPr bwMode="auto">
          <a:xfrm>
            <a:off x="4372223" y="3038927"/>
            <a:ext cx="3478664" cy="2276810"/>
          </a:xfrm>
          <a:prstGeom prst="rect">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7" name="Rectangle: Single Corner Rounded 56">
            <a:extLst>
              <a:ext uri="{FF2B5EF4-FFF2-40B4-BE49-F238E27FC236}">
                <a16:creationId xmlns:a16="http://schemas.microsoft.com/office/drawing/2014/main" id="{F9865AD8-17E7-3BA8-E5F1-783F2FE625C9}"/>
              </a:ext>
              <a:ext uri="{C183D7F6-B498-43B3-948B-1728B52AA6E4}">
                <adec:decorative xmlns:adec="http://schemas.microsoft.com/office/drawing/2017/decorative" val="1"/>
              </a:ext>
            </a:extLst>
          </p:cNvPr>
          <p:cNvSpPr>
            <a:spLocks/>
          </p:cNvSpPr>
          <p:nvPr/>
        </p:nvSpPr>
        <p:spPr bwMode="auto">
          <a:xfrm rot="5400000">
            <a:off x="8573196" y="2438001"/>
            <a:ext cx="2276811" cy="3478664"/>
          </a:xfrm>
          <a:prstGeom prst="round1Rect">
            <a:avLst>
              <a:gd name="adj" fmla="val 9422"/>
            </a:avLst>
          </a:prstGeom>
          <a:solidFill>
            <a:schemeClr val="bg1"/>
          </a:solidFill>
          <a:ln>
            <a:noFill/>
            <a:headEnd type="none" w="med" len="med"/>
            <a:tailEnd type="none" w="med" len="med"/>
          </a:ln>
          <a:effectLst>
            <a:outerShdw blurRad="372272" dist="50800" dir="2760000" algn="ctr" rotWithShape="0">
              <a:srgbClr val="000000">
                <a:alpha val="14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020BC4A2-C74F-E125-36F3-41038055B678}"/>
              </a:ext>
              <a:ext uri="{C183D7F6-B498-43B3-948B-1728B52AA6E4}">
                <adec:decorative xmlns:adec="http://schemas.microsoft.com/office/drawing/2017/decorative" val="1"/>
              </a:ext>
            </a:extLst>
          </p:cNvPr>
          <p:cNvSpPr>
            <a:spLocks/>
          </p:cNvSpPr>
          <p:nvPr/>
        </p:nvSpPr>
        <p:spPr bwMode="auto">
          <a:xfrm>
            <a:off x="722678" y="1914208"/>
            <a:ext cx="10751404" cy="581025"/>
          </a:xfrm>
          <a:prstGeom prst="roundRect">
            <a:avLst>
              <a:gd name="adj" fmla="val 50000"/>
            </a:avLst>
          </a:prstGeom>
          <a:solidFill>
            <a:schemeClr val="bg1">
              <a:lumMod val="95000"/>
            </a:schemeClr>
          </a:solidFill>
          <a:ln>
            <a:noFill/>
            <a:headEnd type="none" w="med" len="med"/>
            <a:tailEnd type="none" w="med" len="med"/>
          </a:ln>
          <a:effectLst>
            <a:innerShdw blurRad="114300">
              <a:prstClr val="black">
                <a:alpha val="1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Single Corner Rounded 14">
            <a:extLst>
              <a:ext uri="{FF2B5EF4-FFF2-40B4-BE49-F238E27FC236}">
                <a16:creationId xmlns:a16="http://schemas.microsoft.com/office/drawing/2014/main" id="{815ED102-2802-04B4-D4C1-F4C240B5173A}"/>
              </a:ext>
              <a:ext uri="{C183D7F6-B498-43B3-948B-1728B52AA6E4}">
                <adec:decorative xmlns:adec="http://schemas.microsoft.com/office/drawing/2017/decorative" val="1"/>
              </a:ext>
            </a:extLst>
          </p:cNvPr>
          <p:cNvSpPr>
            <a:spLocks/>
          </p:cNvSpPr>
          <p:nvPr/>
        </p:nvSpPr>
        <p:spPr bwMode="auto">
          <a:xfrm flipH="1">
            <a:off x="745829" y="2648804"/>
            <a:ext cx="3478664" cy="640080"/>
          </a:xfrm>
          <a:prstGeom prst="round1Rect">
            <a:avLst>
              <a:gd name="adj" fmla="val 21348"/>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8F55ACE8-A766-912C-5B93-70F4F0FC6F4E}"/>
              </a:ext>
              <a:ext uri="{C183D7F6-B498-43B3-948B-1728B52AA6E4}">
                <adec:decorative xmlns:adec="http://schemas.microsoft.com/office/drawing/2017/decorative" val="1"/>
              </a:ext>
            </a:extLst>
          </p:cNvPr>
          <p:cNvSpPr/>
          <p:nvPr/>
        </p:nvSpPr>
        <p:spPr bwMode="auto">
          <a:xfrm flipH="1">
            <a:off x="4372223" y="2648804"/>
            <a:ext cx="3478664" cy="64008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8" name="Rectangle: Single Corner Rounded 17">
            <a:extLst>
              <a:ext uri="{FF2B5EF4-FFF2-40B4-BE49-F238E27FC236}">
                <a16:creationId xmlns:a16="http://schemas.microsoft.com/office/drawing/2014/main" id="{E8DCC050-6173-8620-A38F-FEA29AD56BD8}"/>
              </a:ext>
              <a:ext uri="{C183D7F6-B498-43B3-948B-1728B52AA6E4}">
                <adec:decorative xmlns:adec="http://schemas.microsoft.com/office/drawing/2017/decorative" val="1"/>
              </a:ext>
            </a:extLst>
          </p:cNvPr>
          <p:cNvSpPr/>
          <p:nvPr/>
        </p:nvSpPr>
        <p:spPr bwMode="auto">
          <a:xfrm flipV="1">
            <a:off x="7972269" y="2648804"/>
            <a:ext cx="3478664" cy="640080"/>
          </a:xfrm>
          <a:prstGeom prst="round1Rect">
            <a:avLst>
              <a:gd name="adj" fmla="val 20332"/>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71E8CFDA-6856-163A-756B-07F6A1B965D3}"/>
              </a:ext>
            </a:extLst>
          </p:cNvPr>
          <p:cNvSpPr>
            <a:spLocks noGrp="1"/>
          </p:cNvSpPr>
          <p:nvPr>
            <p:ph type="title"/>
          </p:nvPr>
        </p:nvSpPr>
        <p:spPr/>
        <p:txBody>
          <a:bodyPr/>
          <a:lstStyle/>
          <a:p>
            <a:r>
              <a:rPr lang="en-US" dirty="0">
                <a:solidFill>
                  <a:schemeClr val="accent3"/>
                </a:solidFill>
              </a:rPr>
              <a:t>Start your AI data security journey …</a:t>
            </a:r>
          </a:p>
        </p:txBody>
      </p:sp>
      <p:sp>
        <p:nvSpPr>
          <p:cNvPr id="27" name="Text Placeholder 43">
            <a:extLst>
              <a:ext uri="{FF2B5EF4-FFF2-40B4-BE49-F238E27FC236}">
                <a16:creationId xmlns:a16="http://schemas.microsoft.com/office/drawing/2014/main" id="{6D371417-5A96-3214-A140-AB041B9BBE40}"/>
              </a:ext>
            </a:extLst>
          </p:cNvPr>
          <p:cNvSpPr txBox="1">
            <a:spLocks/>
          </p:cNvSpPr>
          <p:nvPr/>
        </p:nvSpPr>
        <p:spPr>
          <a:xfrm>
            <a:off x="990412" y="2066221"/>
            <a:ext cx="10267007" cy="276999"/>
          </a:xfrm>
          <a:prstGeom prst="rect">
            <a:avLst/>
          </a:prstGeom>
          <a:noFill/>
          <a:ln>
            <a:noFill/>
          </a:ln>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Build a foundation for comprehensive data security </a:t>
            </a:r>
          </a:p>
        </p:txBody>
      </p:sp>
      <p:sp>
        <p:nvSpPr>
          <p:cNvPr id="9" name="TextBox 8">
            <a:extLst>
              <a:ext uri="{FF2B5EF4-FFF2-40B4-BE49-F238E27FC236}">
                <a16:creationId xmlns:a16="http://schemas.microsoft.com/office/drawing/2014/main" id="{55592594-D17A-CD4F-F1EB-396C707239AC}"/>
              </a:ext>
            </a:extLst>
          </p:cNvPr>
          <p:cNvSpPr txBox="1"/>
          <p:nvPr/>
        </p:nvSpPr>
        <p:spPr>
          <a:xfrm>
            <a:off x="1110237" y="2830345"/>
            <a:ext cx="2749849" cy="276999"/>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Discover sensitive data</a:t>
            </a:r>
          </a:p>
        </p:txBody>
      </p:sp>
      <p:grpSp>
        <p:nvGrpSpPr>
          <p:cNvPr id="26" name="Group 25" descr="Icon of a magnifying glass">
            <a:extLst>
              <a:ext uri="{FF2B5EF4-FFF2-40B4-BE49-F238E27FC236}">
                <a16:creationId xmlns:a16="http://schemas.microsoft.com/office/drawing/2014/main" id="{250F6849-0EFF-5B38-F87B-3477FEFBDA4E}"/>
              </a:ext>
            </a:extLst>
          </p:cNvPr>
          <p:cNvGrpSpPr/>
          <p:nvPr/>
        </p:nvGrpSpPr>
        <p:grpSpPr>
          <a:xfrm>
            <a:off x="2128526" y="3449978"/>
            <a:ext cx="665474" cy="665474"/>
            <a:chOff x="2232663" y="3554115"/>
            <a:chExt cx="457200" cy="457200"/>
          </a:xfrm>
        </p:grpSpPr>
        <p:sp>
          <p:nvSpPr>
            <p:cNvPr id="50" name="Oval 49">
              <a:extLst>
                <a:ext uri="{FF2B5EF4-FFF2-40B4-BE49-F238E27FC236}">
                  <a16:creationId xmlns:a16="http://schemas.microsoft.com/office/drawing/2014/main" id="{B74E9F78-67E2-77C5-C829-0C6660907E82}"/>
                </a:ext>
              </a:extLst>
            </p:cNvPr>
            <p:cNvSpPr/>
            <p:nvPr/>
          </p:nvSpPr>
          <p:spPr bwMode="auto">
            <a:xfrm>
              <a:off x="2232663" y="3554115"/>
              <a:ext cx="457200" cy="457200"/>
            </a:xfrm>
            <a:prstGeom prst="ellipse">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 name="Graphic 4" descr="Icon of a magnifying glass">
              <a:extLst>
                <a:ext uri="{FF2B5EF4-FFF2-40B4-BE49-F238E27FC236}">
                  <a16:creationId xmlns:a16="http://schemas.microsoft.com/office/drawing/2014/main" id="{684B8FEF-0A0B-E7DF-0682-A32B8FBCAEC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308842" y="3630294"/>
              <a:ext cx="304842" cy="304842"/>
            </a:xfrm>
            <a:prstGeom prst="rect">
              <a:avLst/>
            </a:prstGeom>
          </p:spPr>
        </p:pic>
      </p:grpSp>
      <p:sp>
        <p:nvSpPr>
          <p:cNvPr id="22" name="Rectangle: Rounded Corners 8">
            <a:extLst>
              <a:ext uri="{FF2B5EF4-FFF2-40B4-BE49-F238E27FC236}">
                <a16:creationId xmlns:a16="http://schemas.microsoft.com/office/drawing/2014/main" id="{FA61F3F0-7345-337C-7A89-B10BCC476B72}"/>
              </a:ext>
            </a:extLst>
          </p:cNvPr>
          <p:cNvSpPr/>
          <p:nvPr/>
        </p:nvSpPr>
        <p:spPr bwMode="auto">
          <a:xfrm>
            <a:off x="1038402" y="4290147"/>
            <a:ext cx="2893518" cy="8617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a:rPr>
              <a:t>Visit data classification </a:t>
            </a:r>
            <a:r>
              <a:rPr kumimoji="0" lang="en-US" sz="1400" b="0" i="0" u="none" strike="noStrike" kern="1200" cap="none" spc="0" normalizeH="0" baseline="0" noProof="0">
                <a:ln>
                  <a:noFill/>
                </a:ln>
                <a:solidFill>
                  <a:srgbClr val="000000"/>
                </a:solidFill>
                <a:effectLst/>
                <a:uLnTx/>
                <a:uFillTx/>
                <a:latin typeface="Segoe UI"/>
                <a:ea typeface="+mn-ea"/>
                <a:cs typeface="Segoe UI"/>
              </a:rPr>
              <a:t>and leverage built-in and custom Sensitive Information Types (SITs), trainable classifiers, and labeled content. </a:t>
            </a:r>
          </a:p>
        </p:txBody>
      </p:sp>
      <p:sp>
        <p:nvSpPr>
          <p:cNvPr id="6" name="TextBox 5">
            <a:extLst>
              <a:ext uri="{FF2B5EF4-FFF2-40B4-BE49-F238E27FC236}">
                <a16:creationId xmlns:a16="http://schemas.microsoft.com/office/drawing/2014/main" id="{8FE96EF8-E0B5-F71D-DD18-CECDE7301410}"/>
              </a:ext>
            </a:extLst>
          </p:cNvPr>
          <p:cNvSpPr txBox="1">
            <a:spLocks/>
          </p:cNvSpPr>
          <p:nvPr/>
        </p:nvSpPr>
        <p:spPr>
          <a:xfrm>
            <a:off x="4901381" y="2830345"/>
            <a:ext cx="2420347" cy="276999"/>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Prevent data leak</a:t>
            </a:r>
          </a:p>
        </p:txBody>
      </p:sp>
      <p:grpSp>
        <p:nvGrpSpPr>
          <p:cNvPr id="31" name="Group 30" descr="Icon of a warning sign">
            <a:extLst>
              <a:ext uri="{FF2B5EF4-FFF2-40B4-BE49-F238E27FC236}">
                <a16:creationId xmlns:a16="http://schemas.microsoft.com/office/drawing/2014/main" id="{E55C93A9-E101-1E62-F962-B00B455144BB}"/>
              </a:ext>
            </a:extLst>
          </p:cNvPr>
          <p:cNvGrpSpPr/>
          <p:nvPr/>
        </p:nvGrpSpPr>
        <p:grpSpPr>
          <a:xfrm>
            <a:off x="5791590" y="3449978"/>
            <a:ext cx="665474" cy="665474"/>
            <a:chOff x="9483003" y="3554115"/>
            <a:chExt cx="457200" cy="457200"/>
          </a:xfrm>
        </p:grpSpPr>
        <p:sp>
          <p:nvSpPr>
            <p:cNvPr id="91" name="Oval 90">
              <a:extLst>
                <a:ext uri="{FF2B5EF4-FFF2-40B4-BE49-F238E27FC236}">
                  <a16:creationId xmlns:a16="http://schemas.microsoft.com/office/drawing/2014/main" id="{BC514944-2862-B2B7-3844-120A54EB15A4}"/>
                </a:ext>
              </a:extLst>
            </p:cNvPr>
            <p:cNvSpPr/>
            <p:nvPr/>
          </p:nvSpPr>
          <p:spPr bwMode="auto">
            <a:xfrm>
              <a:off x="9483003" y="3554115"/>
              <a:ext cx="457200" cy="457200"/>
            </a:xfrm>
            <a:prstGeom prst="ellipse">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7" name="Graphic 6" descr="Icon of a warning sign">
              <a:extLst>
                <a:ext uri="{FF2B5EF4-FFF2-40B4-BE49-F238E27FC236}">
                  <a16:creationId xmlns:a16="http://schemas.microsoft.com/office/drawing/2014/main" id="{E5DE43BC-BE40-CA34-F9A9-A63847E1424C}"/>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9559181" y="3630294"/>
              <a:ext cx="304842" cy="304842"/>
            </a:xfrm>
            <a:prstGeom prst="rect">
              <a:avLst/>
            </a:prstGeom>
          </p:spPr>
        </p:pic>
      </p:grpSp>
      <p:sp>
        <p:nvSpPr>
          <p:cNvPr id="23" name="TextBox 22">
            <a:extLst>
              <a:ext uri="{FF2B5EF4-FFF2-40B4-BE49-F238E27FC236}">
                <a16:creationId xmlns:a16="http://schemas.microsoft.com/office/drawing/2014/main" id="{D28F537D-4A11-0661-84D5-13F6F8D4BE38}"/>
              </a:ext>
            </a:extLst>
          </p:cNvPr>
          <p:cNvSpPr txBox="1"/>
          <p:nvPr/>
        </p:nvSpPr>
        <p:spPr>
          <a:xfrm>
            <a:off x="4664796" y="4290147"/>
            <a:ext cx="2893518" cy="86177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kumimoji="0" lang="en-US" sz="1400" b="0" i="0" u="none" strike="noStrike" kern="1200" cap="none" spc="0" normalizeH="0" baseline="0" noProof="0" dirty="0">
                <a:ln>
                  <a:noFill/>
                </a:ln>
                <a:solidFill>
                  <a:srgbClr val="0078D4"/>
                </a:solidFill>
                <a:effectLst/>
                <a:uLnTx/>
                <a:uFillTx/>
                <a:latin typeface="Segoe UI Semibold"/>
                <a:ea typeface="+mn-ea"/>
                <a:cs typeface="Segoe UI"/>
              </a:rPr>
              <a:t>Create an endpoint DLP</a:t>
            </a:r>
            <a:r>
              <a:rPr kumimoji="0" lang="en-US" sz="1400" b="0" i="0" u="none" strike="noStrike" kern="1200" cap="none" spc="0" normalizeH="0" noProof="0" dirty="0">
                <a:ln>
                  <a:noFill/>
                </a:ln>
                <a:solidFill>
                  <a:srgbClr val="0078D4"/>
                </a:solidFill>
                <a:effectLst/>
                <a:uLnTx/>
                <a:uFillTx/>
                <a:latin typeface="Segoe UI Semibold"/>
                <a:ea typeface="+mn-ea"/>
                <a:cs typeface="Segoe UI"/>
              </a:rPr>
              <a:t> policy</a:t>
            </a:r>
            <a:r>
              <a:rPr kumimoji="0" lang="en-US" sz="1400" b="0" i="0" u="none" strike="noStrike" kern="1200" cap="none" spc="0" normalizeH="0" baseline="0" noProof="0" dirty="0">
                <a:ln>
                  <a:noFill/>
                </a:ln>
                <a:solidFill>
                  <a:srgbClr val="000000"/>
                </a:solidFill>
                <a:effectLst/>
                <a:uLnTx/>
                <a:uFillTx/>
                <a:latin typeface="Segoe UI"/>
                <a:ea typeface="+mn-ea"/>
                <a:cs typeface="Segoe UI"/>
              </a:rPr>
              <a:t> to</a:t>
            </a:r>
            <a:r>
              <a:rPr lang="en-US" sz="1400" noProof="0" dirty="0">
                <a:solidFill>
                  <a:srgbClr val="000000"/>
                </a:solidFill>
                <a:latin typeface="Segoe UI"/>
                <a:cs typeface="Segoe UI"/>
              </a:rPr>
              <a:t> prevent sensitive data exfiltration of sensitive information that is most critical to your </a:t>
            </a:r>
            <a:r>
              <a:rPr lang="en-US" sz="1400" noProof="0" dirty="0" err="1">
                <a:solidFill>
                  <a:srgbClr val="000000"/>
                </a:solidFill>
                <a:latin typeface="Segoe UI"/>
                <a:cs typeface="Segoe UI"/>
              </a:rPr>
              <a:t>organisation</a:t>
            </a:r>
            <a:r>
              <a:rPr lang="en-US" sz="1400" noProof="0" dirty="0">
                <a:solidFill>
                  <a:srgbClr val="000000"/>
                </a:solidFill>
                <a:latin typeface="Segoe UI"/>
                <a:cs typeface="Segoe UI"/>
              </a:rPr>
              <a:t>. </a:t>
            </a:r>
            <a:endParaRPr kumimoji="0" lang="en-US" sz="16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10" name="TextBox 9">
            <a:extLst>
              <a:ext uri="{FF2B5EF4-FFF2-40B4-BE49-F238E27FC236}">
                <a16:creationId xmlns:a16="http://schemas.microsoft.com/office/drawing/2014/main" id="{966D6999-950D-A9A6-39A8-46FBCD67CB7E}"/>
              </a:ext>
            </a:extLst>
          </p:cNvPr>
          <p:cNvSpPr txBox="1">
            <a:spLocks/>
          </p:cNvSpPr>
          <p:nvPr/>
        </p:nvSpPr>
        <p:spPr>
          <a:xfrm>
            <a:off x="8501428" y="2830345"/>
            <a:ext cx="2568075" cy="276999"/>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400"/>
              </a:spcBef>
              <a:spcAft>
                <a:spcPts val="1200"/>
              </a:spcAft>
              <a:buClrTx/>
              <a:buSzTx/>
              <a:buFontTx/>
              <a:buNone/>
              <a:tabLst/>
              <a:defRPr/>
            </a:pPr>
            <a:r>
              <a:rPr lang="en-US">
                <a:solidFill>
                  <a:srgbClr val="000000"/>
                </a:solidFill>
                <a:latin typeface="Segoe UI Semibold"/>
              </a:rPr>
              <a:t>Automate data labeling</a:t>
            </a: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nvGrpSpPr>
          <p:cNvPr id="30" name="Group 29" descr="Icon of devices with a lock">
            <a:extLst>
              <a:ext uri="{FF2B5EF4-FFF2-40B4-BE49-F238E27FC236}">
                <a16:creationId xmlns:a16="http://schemas.microsoft.com/office/drawing/2014/main" id="{F490EAA5-C31C-7A9D-93B4-3583566B833C}"/>
              </a:ext>
            </a:extLst>
          </p:cNvPr>
          <p:cNvGrpSpPr/>
          <p:nvPr/>
        </p:nvGrpSpPr>
        <p:grpSpPr>
          <a:xfrm>
            <a:off x="9378864" y="3471063"/>
            <a:ext cx="665474" cy="665474"/>
            <a:chOff x="5882955" y="3554115"/>
            <a:chExt cx="457200" cy="457200"/>
          </a:xfrm>
        </p:grpSpPr>
        <p:sp>
          <p:nvSpPr>
            <p:cNvPr id="88" name="Oval 87">
              <a:extLst>
                <a:ext uri="{FF2B5EF4-FFF2-40B4-BE49-F238E27FC236}">
                  <a16:creationId xmlns:a16="http://schemas.microsoft.com/office/drawing/2014/main" id="{9BC472F9-0773-A824-0CCC-D60CAB8339B8}"/>
                </a:ext>
              </a:extLst>
            </p:cNvPr>
            <p:cNvSpPr/>
            <p:nvPr/>
          </p:nvSpPr>
          <p:spPr bwMode="auto">
            <a:xfrm>
              <a:off x="5882955" y="3554115"/>
              <a:ext cx="457200" cy="457200"/>
            </a:xfrm>
            <a:prstGeom prst="ellipse">
              <a:avLst/>
            </a:prstGeom>
            <a:solidFill>
              <a:schemeClr val="bg1"/>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4" name="Graphic 3" descr="Icon of a dual screen with a lock">
              <a:extLst>
                <a:ext uri="{FF2B5EF4-FFF2-40B4-BE49-F238E27FC236}">
                  <a16:creationId xmlns:a16="http://schemas.microsoft.com/office/drawing/2014/main" id="{6EBED8BD-6DCA-E0B2-F9E7-FA54E90A9DDA}"/>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959135" y="3630294"/>
              <a:ext cx="304842" cy="304842"/>
            </a:xfrm>
            <a:prstGeom prst="rect">
              <a:avLst/>
            </a:prstGeom>
          </p:spPr>
        </p:pic>
      </p:grpSp>
      <p:sp>
        <p:nvSpPr>
          <p:cNvPr id="24" name="Rectangle: Rounded Corners 12">
            <a:extLst>
              <a:ext uri="{FF2B5EF4-FFF2-40B4-BE49-F238E27FC236}">
                <a16:creationId xmlns:a16="http://schemas.microsoft.com/office/drawing/2014/main" id="{91453A32-FA14-4CDA-D698-E67D209AE094}"/>
              </a:ext>
            </a:extLst>
          </p:cNvPr>
          <p:cNvSpPr/>
          <p:nvPr/>
        </p:nvSpPr>
        <p:spPr bwMode="auto">
          <a:xfrm>
            <a:off x="8259653" y="4290147"/>
            <a:ext cx="2889504" cy="8617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spcBef>
                <a:spcPts val="400"/>
              </a:spcBef>
              <a:spcAft>
                <a:spcPts val="1200"/>
              </a:spcAft>
              <a:defRPr/>
            </a:pPr>
            <a:r>
              <a:rPr lang="en-US" sz="1400">
                <a:solidFill>
                  <a:srgbClr val="000000"/>
                </a:solidFill>
                <a:latin typeface="Segoe UI" panose="020B0502040204020203" pitchFamily="34" charset="0"/>
              </a:rPr>
              <a:t>Define label taxonomy, enable default labels and protection and </a:t>
            </a:r>
            <a:r>
              <a:rPr lang="en-US" sz="1400">
                <a:solidFill>
                  <a:srgbClr val="0078D4"/>
                </a:solidFill>
                <a:latin typeface="+mj-lt"/>
              </a:rPr>
              <a:t>scale with auto-labeling </a:t>
            </a:r>
            <a:r>
              <a:rPr lang="en-US" sz="1400">
                <a:solidFill>
                  <a:srgbClr val="000000"/>
                </a:solidFill>
                <a:latin typeface="Segoe UI" panose="020B0502040204020203" pitchFamily="34" charset="0"/>
              </a:rPr>
              <a:t>on client application and services </a:t>
            </a:r>
          </a:p>
        </p:txBody>
      </p:sp>
      <p:sp>
        <p:nvSpPr>
          <p:cNvPr id="42" name="Rectangle: Rounded Corners 41">
            <a:extLst>
              <a:ext uri="{FF2B5EF4-FFF2-40B4-BE49-F238E27FC236}">
                <a16:creationId xmlns:a16="http://schemas.microsoft.com/office/drawing/2014/main" id="{A0D909B3-81E4-BAFE-4A3F-AF5204EF35D7}"/>
              </a:ext>
            </a:extLst>
          </p:cNvPr>
          <p:cNvSpPr>
            <a:spLocks/>
          </p:cNvSpPr>
          <p:nvPr/>
        </p:nvSpPr>
        <p:spPr bwMode="auto">
          <a:xfrm>
            <a:off x="741067" y="5605033"/>
            <a:ext cx="10709866" cy="502920"/>
          </a:xfrm>
          <a:prstGeom prst="roundRect">
            <a:avLst/>
          </a:prstGeom>
          <a:solidFill>
            <a:schemeClr val="bg1">
              <a:lumMod val="95000"/>
              <a:alpha val="84706"/>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lumMod val="75000"/>
                  </a:srgbClr>
                </a:solidFill>
                <a:effectLst/>
                <a:uLnTx/>
                <a:uFillTx/>
                <a:latin typeface="Segoe UI Semibold"/>
                <a:ea typeface="Segoe UI" pitchFamily="34" charset="0"/>
                <a:cs typeface="Segoe UI" pitchFamily="34" charset="0"/>
              </a:rPr>
              <a:t>Integrate seamlessly on a unified platform without dependency</a:t>
            </a:r>
          </a:p>
        </p:txBody>
      </p:sp>
      <p:sp>
        <p:nvSpPr>
          <p:cNvPr id="3" name="Slide Number Placeholder 2">
            <a:extLst>
              <a:ext uri="{FF2B5EF4-FFF2-40B4-BE49-F238E27FC236}">
                <a16:creationId xmlns:a16="http://schemas.microsoft.com/office/drawing/2014/main" id="{05B77991-729C-B431-B5CB-CA9BA0A26464}"/>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lang="en-IN" smtClean="0"/>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8058372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 fill="hold"/>
                                            <p:tgtEl>
                                              <p:spTgt spid="29"/>
                                            </p:tgtEl>
                                            <p:attrNameLst>
                                              <p:attrName>ppt_w</p:attrName>
                                            </p:attrNameLst>
                                          </p:cBhvr>
                                          <p:tavLst>
                                            <p:tav tm="0">
                                              <p:val>
                                                <p:fltVal val="0"/>
                                              </p:val>
                                            </p:tav>
                                            <p:tav tm="100000">
                                              <p:val>
                                                <p:strVal val="#ppt_w"/>
                                              </p:val>
                                            </p:tav>
                                          </p:tavLst>
                                        </p:anim>
                                        <p:anim calcmode="lin" valueType="num">
                                          <p:cBhvr>
                                            <p:cTn id="8" dur="200" fill="hold"/>
                                            <p:tgtEl>
                                              <p:spTgt spid="29"/>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14:presetBounceEnd="99000">
                                      <p:stCondLst>
                                        <p:cond delay="0"/>
                                      </p:stCondLst>
                                      <p:childTnLst>
                                        <p:animScale p14:bounceEnd="99000">
                                          <p:cBhvr>
                                            <p:cTn id="10" dur="1000" fill="hold"/>
                                            <p:tgtEl>
                                              <p:spTgt spid="29"/>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29"/>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42" presetClass="path" presetSubtype="0" decel="100000" fill="hold" grpId="1" nodeType="withEffect">
                                      <p:stCondLst>
                                        <p:cond delay="250"/>
                                      </p:stCondLst>
                                      <p:childTnLst>
                                        <p:animMotion origin="layout" path="M -0.01718 -0.00023 L -3.54167E-6 2.22222E-6 " pathEditMode="relative" rAng="0" ptsTypes="AA">
                                          <p:cBhvr>
                                            <p:cTn id="17" dur="500" fill="hold"/>
                                            <p:tgtEl>
                                              <p:spTgt spid="27"/>
                                            </p:tgtEl>
                                            <p:attrNameLst>
                                              <p:attrName>ppt_x</p:attrName>
                                              <p:attrName>ppt_y</p:attrName>
                                            </p:attrNameLst>
                                          </p:cBhvr>
                                          <p:rCtr x="859" y="0"/>
                                        </p:animMotion>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1000"/>
                                            <p:tgtEl>
                                              <p:spTgt spid="36"/>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par>
                                    <p:cTn id="25" presetID="42" presetClass="path" presetSubtype="0" decel="100000" fill="hold" grpId="1" nodeType="withEffect">
                                      <p:stCondLst>
                                        <p:cond delay="1000"/>
                                      </p:stCondLst>
                                      <p:childTnLst>
                                        <p:animMotion origin="layout" path="M 3.95833E-6 0.03889 L 3.95833E-6 -3.7037E-7 " pathEditMode="relative" rAng="0" ptsTypes="AA">
                                          <p:cBhvr>
                                            <p:cTn id="26" dur="500" fill="hold"/>
                                            <p:tgtEl>
                                              <p:spTgt spid="15"/>
                                            </p:tgtEl>
                                            <p:attrNameLst>
                                              <p:attrName>ppt_x</p:attrName>
                                              <p:attrName>ppt_y</p:attrName>
                                            </p:attrNameLst>
                                          </p:cBhvr>
                                          <p:rCtr x="0" y="-1944"/>
                                        </p:animMotion>
                                      </p:childTnLst>
                                    </p:cTn>
                                  </p:par>
                                  <p:par>
                                    <p:cTn id="27" presetID="10" presetClass="entr" presetSubtype="0" fill="hold" grpId="0" nodeType="withEffect">
                                      <p:stCondLst>
                                        <p:cond delay="100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50"/>
                                            <p:tgtEl>
                                              <p:spTgt spid="59"/>
                                            </p:tgtEl>
                                          </p:cBhvr>
                                        </p:animEffect>
                                      </p:childTnLst>
                                    </p:cTn>
                                  </p:par>
                                  <p:par>
                                    <p:cTn id="30" presetID="42" presetClass="path" presetSubtype="0" decel="100000" fill="hold" grpId="1" nodeType="withEffect">
                                      <p:stCondLst>
                                        <p:cond delay="1000"/>
                                      </p:stCondLst>
                                      <p:childTnLst>
                                        <p:animMotion origin="layout" path="M 3.95833E-6 -0.03472 L 3.95833E-6 2.22222E-6 " pathEditMode="relative" rAng="0" ptsTypes="AA">
                                          <p:cBhvr>
                                            <p:cTn id="31" dur="500" fill="hold"/>
                                            <p:tgtEl>
                                              <p:spTgt spid="59"/>
                                            </p:tgtEl>
                                            <p:attrNameLst>
                                              <p:attrName>ppt_x</p:attrName>
                                              <p:attrName>ppt_y</p:attrName>
                                            </p:attrNameLst>
                                          </p:cBhvr>
                                          <p:rCtr x="0" y="1736"/>
                                        </p:animMotion>
                                      </p:childTnLst>
                                    </p:cTn>
                                  </p:par>
                                  <p:par>
                                    <p:cTn id="32" presetID="10" presetClass="entr" presetSubtype="0" fill="hold" grpId="0" nodeType="with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42" presetClass="path" presetSubtype="0" decel="100000" fill="hold" grpId="1" nodeType="withEffect">
                                      <p:stCondLst>
                                        <p:cond delay="1000"/>
                                      </p:stCondLst>
                                      <p:childTnLst>
                                        <p:animMotion origin="layout" path="M -0.01719 -0.00023 L 3.95833E-6 -3.7037E-7 " pathEditMode="relative" rAng="0" ptsTypes="AA">
                                          <p:cBhvr>
                                            <p:cTn id="36" dur="500" fill="hold"/>
                                            <p:tgtEl>
                                              <p:spTgt spid="9"/>
                                            </p:tgtEl>
                                            <p:attrNameLst>
                                              <p:attrName>ppt_x</p:attrName>
                                              <p:attrName>ppt_y</p:attrName>
                                            </p:attrNameLst>
                                          </p:cBhvr>
                                          <p:rCtr x="859" y="0"/>
                                        </p:animMotion>
                                      </p:childTnLst>
                                    </p:cTn>
                                  </p:par>
                                  <p:par>
                                    <p:cTn id="37" presetID="23" presetClass="entr" presetSubtype="16" fill="hold" nodeType="withEffect">
                                      <p:stCondLst>
                                        <p:cond delay="1250"/>
                                      </p:stCondLst>
                                      <p:childTnLst>
                                        <p:set>
                                          <p:cBhvr>
                                            <p:cTn id="38" dur="1" fill="hold">
                                              <p:stCondLst>
                                                <p:cond delay="0"/>
                                              </p:stCondLst>
                                            </p:cTn>
                                            <p:tgtEl>
                                              <p:spTgt spid="26"/>
                                            </p:tgtEl>
                                            <p:attrNameLst>
                                              <p:attrName>style.visibility</p:attrName>
                                            </p:attrNameLst>
                                          </p:cBhvr>
                                          <p:to>
                                            <p:strVal val="visible"/>
                                          </p:to>
                                        </p:set>
                                        <p:anim calcmode="lin" valueType="num">
                                          <p:cBhvr>
                                            <p:cTn id="39" dur="200" fill="hold"/>
                                            <p:tgtEl>
                                              <p:spTgt spid="26"/>
                                            </p:tgtEl>
                                            <p:attrNameLst>
                                              <p:attrName>ppt_w</p:attrName>
                                            </p:attrNameLst>
                                          </p:cBhvr>
                                          <p:tavLst>
                                            <p:tav tm="0">
                                              <p:val>
                                                <p:fltVal val="0"/>
                                              </p:val>
                                            </p:tav>
                                            <p:tav tm="100000">
                                              <p:val>
                                                <p:strVal val="#ppt_w"/>
                                              </p:val>
                                            </p:tav>
                                          </p:tavLst>
                                        </p:anim>
                                        <p:anim calcmode="lin" valueType="num">
                                          <p:cBhvr>
                                            <p:cTn id="40" dur="200" fill="hold"/>
                                            <p:tgtEl>
                                              <p:spTgt spid="26"/>
                                            </p:tgtEl>
                                            <p:attrNameLst>
                                              <p:attrName>ppt_h</p:attrName>
                                            </p:attrNameLst>
                                          </p:cBhvr>
                                          <p:tavLst>
                                            <p:tav tm="0">
                                              <p:val>
                                                <p:fltVal val="0"/>
                                              </p:val>
                                            </p:tav>
                                            <p:tav tm="100000">
                                              <p:val>
                                                <p:strVal val="#ppt_h"/>
                                              </p:val>
                                            </p:tav>
                                          </p:tavLst>
                                        </p:anim>
                                      </p:childTnLst>
                                    </p:cTn>
                                  </p:par>
                                  <p:par>
                                    <p:cTn id="41" presetID="6" presetClass="emph" presetSubtype="0" fill="hold" nodeType="withEffect" p14:presetBounceEnd="99000">
                                      <p:stCondLst>
                                        <p:cond delay="1250"/>
                                      </p:stCondLst>
                                      <p:childTnLst>
                                        <p:animScale p14:bounceEnd="99000">
                                          <p:cBhvr>
                                            <p:cTn id="42" dur="1000" fill="hold"/>
                                            <p:tgtEl>
                                              <p:spTgt spid="26"/>
                                            </p:tgtEl>
                                          </p:cBhvr>
                                          <p:by x="110000" y="110000"/>
                                        </p:animScale>
                                      </p:childTnLst>
                                    </p:cTn>
                                  </p:par>
                                  <p:par>
                                    <p:cTn id="43" presetID="6" presetClass="emph" presetSubtype="0" accel="50000" decel="50000" fill="hold" nodeType="withEffect">
                                      <p:stCondLst>
                                        <p:cond delay="1250"/>
                                      </p:stCondLst>
                                      <p:childTnLst>
                                        <p:animScale>
                                          <p:cBhvr>
                                            <p:cTn id="44" dur="250" fill="hold"/>
                                            <p:tgtEl>
                                              <p:spTgt spid="26"/>
                                            </p:tgtEl>
                                          </p:cBhvr>
                                          <p:by x="91000" y="91000"/>
                                        </p:animScale>
                                      </p:childTnLst>
                                    </p:cTn>
                                  </p:par>
                                  <p:par>
                                    <p:cTn id="45" presetID="10" presetClass="entr" presetSubtype="0" fill="hold" grpId="0" nodeType="withEffect">
                                      <p:stCondLst>
                                        <p:cond delay="1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par>
                                    <p:cTn id="48" presetID="42" presetClass="path" presetSubtype="0" decel="100000" fill="hold" grpId="1" nodeType="withEffect">
                                      <p:stCondLst>
                                        <p:cond delay="1500"/>
                                      </p:stCondLst>
                                      <p:childTnLst>
                                        <p:animMotion origin="layout" path="M 3.95833E-6 -0.03472 L 3.95833E-6 -4.44444E-6 " pathEditMode="relative" rAng="0" ptsTypes="AA">
                                          <p:cBhvr>
                                            <p:cTn id="49" dur="500" fill="hold"/>
                                            <p:tgtEl>
                                              <p:spTgt spid="22"/>
                                            </p:tgtEl>
                                            <p:attrNameLst>
                                              <p:attrName>ppt_x</p:attrName>
                                              <p:attrName>ppt_y</p:attrName>
                                            </p:attrNameLst>
                                          </p:cBhvr>
                                          <p:rCtr x="0" y="1736"/>
                                        </p:animMotion>
                                      </p:childTnLst>
                                    </p:cTn>
                                  </p:par>
                                  <p:par>
                                    <p:cTn id="50" presetID="10" presetClass="entr" presetSubtype="0" fill="hold" grpId="0" nodeType="withEffect">
                                      <p:stCondLst>
                                        <p:cond delay="20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42" presetClass="path" presetSubtype="0" decel="100000" fill="hold" grpId="1" nodeType="withEffect">
                                      <p:stCondLst>
                                        <p:cond delay="2000"/>
                                      </p:stCondLst>
                                      <p:childTnLst>
                                        <p:animMotion origin="layout" path="M -1.875E-6 0.03889 L -1.875E-6 -3.7037E-7 " pathEditMode="relative" rAng="0" ptsTypes="AA">
                                          <p:cBhvr>
                                            <p:cTn id="54" dur="500" fill="hold"/>
                                            <p:tgtEl>
                                              <p:spTgt spid="17"/>
                                            </p:tgtEl>
                                            <p:attrNameLst>
                                              <p:attrName>ppt_x</p:attrName>
                                              <p:attrName>ppt_y</p:attrName>
                                            </p:attrNameLst>
                                          </p:cBhvr>
                                          <p:rCtr x="0" y="-1944"/>
                                        </p:animMotion>
                                      </p:childTnLst>
                                    </p:cTn>
                                  </p:par>
                                  <p:par>
                                    <p:cTn id="55" presetID="10" presetClass="entr" presetSubtype="0" fill="hold" grpId="0" nodeType="withEffect">
                                      <p:stCondLst>
                                        <p:cond delay="20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50"/>
                                            <p:tgtEl>
                                              <p:spTgt spid="6"/>
                                            </p:tgtEl>
                                          </p:cBhvr>
                                        </p:animEffect>
                                      </p:childTnLst>
                                    </p:cTn>
                                  </p:par>
                                  <p:par>
                                    <p:cTn id="58" presetID="42" presetClass="path" presetSubtype="0" decel="100000" fill="hold" grpId="1" nodeType="withEffect">
                                      <p:stCondLst>
                                        <p:cond delay="2000"/>
                                      </p:stCondLst>
                                      <p:childTnLst>
                                        <p:animMotion origin="layout" path="M -0.01719 -0.00023 L -1.875E-6 -3.7037E-7 " pathEditMode="relative" rAng="0" ptsTypes="AA">
                                          <p:cBhvr>
                                            <p:cTn id="59" dur="500" fill="hold"/>
                                            <p:tgtEl>
                                              <p:spTgt spid="6"/>
                                            </p:tgtEl>
                                            <p:attrNameLst>
                                              <p:attrName>ppt_x</p:attrName>
                                              <p:attrName>ppt_y</p:attrName>
                                            </p:attrNameLst>
                                          </p:cBhvr>
                                          <p:rCtr x="859" y="0"/>
                                        </p:animMotion>
                                      </p:childTnLst>
                                    </p:cTn>
                                  </p:par>
                                  <p:par>
                                    <p:cTn id="60" presetID="10" presetClass="entr" presetSubtype="0" fill="hold" grpId="0" nodeType="withEffect">
                                      <p:stCondLst>
                                        <p:cond delay="200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250"/>
                                            <p:tgtEl>
                                              <p:spTgt spid="55"/>
                                            </p:tgtEl>
                                          </p:cBhvr>
                                        </p:animEffect>
                                      </p:childTnLst>
                                    </p:cTn>
                                  </p:par>
                                  <p:par>
                                    <p:cTn id="63" presetID="42" presetClass="path" presetSubtype="0" decel="100000" fill="hold" grpId="1" nodeType="withEffect">
                                      <p:stCondLst>
                                        <p:cond delay="2000"/>
                                      </p:stCondLst>
                                      <p:childTnLst>
                                        <p:animMotion origin="layout" path="M -1.875E-6 -0.03472 L -1.875E-6 2.22222E-6 " pathEditMode="relative" rAng="0" ptsTypes="AA">
                                          <p:cBhvr>
                                            <p:cTn id="64" dur="500" fill="hold"/>
                                            <p:tgtEl>
                                              <p:spTgt spid="55"/>
                                            </p:tgtEl>
                                            <p:attrNameLst>
                                              <p:attrName>ppt_x</p:attrName>
                                              <p:attrName>ppt_y</p:attrName>
                                            </p:attrNameLst>
                                          </p:cBhvr>
                                          <p:rCtr x="0" y="1736"/>
                                        </p:animMotion>
                                      </p:childTnLst>
                                    </p:cTn>
                                  </p:par>
                                  <p:par>
                                    <p:cTn id="65" presetID="23" presetClass="entr" presetSubtype="16" fill="hold" nodeType="withEffect">
                                      <p:stCondLst>
                                        <p:cond delay="22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200" fill="hold"/>
                                            <p:tgtEl>
                                              <p:spTgt spid="30"/>
                                            </p:tgtEl>
                                            <p:attrNameLst>
                                              <p:attrName>ppt_w</p:attrName>
                                            </p:attrNameLst>
                                          </p:cBhvr>
                                          <p:tavLst>
                                            <p:tav tm="0">
                                              <p:val>
                                                <p:fltVal val="0"/>
                                              </p:val>
                                            </p:tav>
                                            <p:tav tm="100000">
                                              <p:val>
                                                <p:strVal val="#ppt_w"/>
                                              </p:val>
                                            </p:tav>
                                          </p:tavLst>
                                        </p:anim>
                                        <p:anim calcmode="lin" valueType="num">
                                          <p:cBhvr>
                                            <p:cTn id="68" dur="200" fill="hold"/>
                                            <p:tgtEl>
                                              <p:spTgt spid="30"/>
                                            </p:tgtEl>
                                            <p:attrNameLst>
                                              <p:attrName>ppt_h</p:attrName>
                                            </p:attrNameLst>
                                          </p:cBhvr>
                                          <p:tavLst>
                                            <p:tav tm="0">
                                              <p:val>
                                                <p:fltVal val="0"/>
                                              </p:val>
                                            </p:tav>
                                            <p:tav tm="100000">
                                              <p:val>
                                                <p:strVal val="#ppt_h"/>
                                              </p:val>
                                            </p:tav>
                                          </p:tavLst>
                                        </p:anim>
                                      </p:childTnLst>
                                    </p:cTn>
                                  </p:par>
                                  <p:par>
                                    <p:cTn id="69" presetID="6" presetClass="emph" presetSubtype="0" fill="hold" nodeType="withEffect" p14:presetBounceEnd="99000">
                                      <p:stCondLst>
                                        <p:cond delay="2250"/>
                                      </p:stCondLst>
                                      <p:childTnLst>
                                        <p:animScale p14:bounceEnd="99000">
                                          <p:cBhvr>
                                            <p:cTn id="70" dur="1000" fill="hold"/>
                                            <p:tgtEl>
                                              <p:spTgt spid="30"/>
                                            </p:tgtEl>
                                          </p:cBhvr>
                                          <p:by x="110000" y="110000"/>
                                        </p:animScale>
                                      </p:childTnLst>
                                    </p:cTn>
                                  </p:par>
                                  <p:par>
                                    <p:cTn id="71" presetID="6" presetClass="emph" presetSubtype="0" accel="50000" decel="50000" fill="hold" nodeType="withEffect">
                                      <p:stCondLst>
                                        <p:cond delay="2250"/>
                                      </p:stCondLst>
                                      <p:childTnLst>
                                        <p:animScale>
                                          <p:cBhvr>
                                            <p:cTn id="72" dur="250" fill="hold"/>
                                            <p:tgtEl>
                                              <p:spTgt spid="30"/>
                                            </p:tgtEl>
                                          </p:cBhvr>
                                          <p:by x="91000" y="91000"/>
                                        </p:animScale>
                                      </p:childTnLst>
                                    </p:cTn>
                                  </p:par>
                                  <p:par>
                                    <p:cTn id="73" presetID="10" presetClass="entr" presetSubtype="0" fill="hold" grpId="0" nodeType="withEffect">
                                      <p:stCondLst>
                                        <p:cond delay="250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250"/>
                                            <p:tgtEl>
                                              <p:spTgt spid="23"/>
                                            </p:tgtEl>
                                          </p:cBhvr>
                                        </p:animEffect>
                                      </p:childTnLst>
                                    </p:cTn>
                                  </p:par>
                                  <p:par>
                                    <p:cTn id="76" presetID="42" presetClass="path" presetSubtype="0" decel="100000" fill="hold" grpId="1" nodeType="withEffect">
                                      <p:stCondLst>
                                        <p:cond delay="2500"/>
                                      </p:stCondLst>
                                      <p:childTnLst>
                                        <p:animMotion origin="layout" path="M -1.875E-6 -0.03472 L -1.875E-6 -4.44444E-6 " pathEditMode="relative" rAng="0" ptsTypes="AA">
                                          <p:cBhvr>
                                            <p:cTn id="77" dur="500" fill="hold"/>
                                            <p:tgtEl>
                                              <p:spTgt spid="23"/>
                                            </p:tgtEl>
                                            <p:attrNameLst>
                                              <p:attrName>ppt_x</p:attrName>
                                              <p:attrName>ppt_y</p:attrName>
                                            </p:attrNameLst>
                                          </p:cBhvr>
                                          <p:rCtr x="0" y="1736"/>
                                        </p:animMotion>
                                      </p:childTnLst>
                                    </p:cTn>
                                  </p:par>
                                  <p:par>
                                    <p:cTn id="78" presetID="10" presetClass="entr" presetSubtype="0" fill="hold" grpId="0" nodeType="withEffect">
                                      <p:stCondLst>
                                        <p:cond delay="300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250"/>
                                            <p:tgtEl>
                                              <p:spTgt spid="18"/>
                                            </p:tgtEl>
                                          </p:cBhvr>
                                        </p:animEffect>
                                      </p:childTnLst>
                                    </p:cTn>
                                  </p:par>
                                  <p:par>
                                    <p:cTn id="81" presetID="42" presetClass="path" presetSubtype="0" decel="100000" fill="hold" grpId="1" nodeType="withEffect">
                                      <p:stCondLst>
                                        <p:cond delay="3000"/>
                                      </p:stCondLst>
                                      <p:childTnLst>
                                        <p:animMotion origin="layout" path="M -4.375E-6 0.03889 L -4.375E-6 -3.7037E-7 " pathEditMode="relative" rAng="0" ptsTypes="AA">
                                          <p:cBhvr>
                                            <p:cTn id="82" dur="500" fill="hold"/>
                                            <p:tgtEl>
                                              <p:spTgt spid="18"/>
                                            </p:tgtEl>
                                            <p:attrNameLst>
                                              <p:attrName>ppt_x</p:attrName>
                                              <p:attrName>ppt_y</p:attrName>
                                            </p:attrNameLst>
                                          </p:cBhvr>
                                          <p:rCtr x="0" y="-1944"/>
                                        </p:animMotion>
                                      </p:childTnLst>
                                    </p:cTn>
                                  </p:par>
                                  <p:par>
                                    <p:cTn id="83" presetID="10" presetClass="entr" presetSubtype="0" fill="hold" grpId="0" nodeType="withEffect">
                                      <p:stCondLst>
                                        <p:cond delay="300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250"/>
                                            <p:tgtEl>
                                              <p:spTgt spid="10"/>
                                            </p:tgtEl>
                                          </p:cBhvr>
                                        </p:animEffect>
                                      </p:childTnLst>
                                    </p:cTn>
                                  </p:par>
                                  <p:par>
                                    <p:cTn id="86" presetID="42" presetClass="path" presetSubtype="0" decel="100000" fill="hold" grpId="1" nodeType="withEffect">
                                      <p:stCondLst>
                                        <p:cond delay="3000"/>
                                      </p:stCondLst>
                                      <p:childTnLst>
                                        <p:animMotion origin="layout" path="M -0.01718 -0.00023 L -4.375E-6 -3.7037E-7 " pathEditMode="relative" rAng="0" ptsTypes="AA">
                                          <p:cBhvr>
                                            <p:cTn id="87" dur="500" fill="hold"/>
                                            <p:tgtEl>
                                              <p:spTgt spid="10"/>
                                            </p:tgtEl>
                                            <p:attrNameLst>
                                              <p:attrName>ppt_x</p:attrName>
                                              <p:attrName>ppt_y</p:attrName>
                                            </p:attrNameLst>
                                          </p:cBhvr>
                                          <p:rCtr x="859" y="0"/>
                                        </p:animMotion>
                                      </p:childTnLst>
                                    </p:cTn>
                                  </p:par>
                                  <p:par>
                                    <p:cTn id="88" presetID="10" presetClass="entr" presetSubtype="0" fill="hold" grpId="0" nodeType="withEffect">
                                      <p:stCondLst>
                                        <p:cond delay="300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250"/>
                                            <p:tgtEl>
                                              <p:spTgt spid="57"/>
                                            </p:tgtEl>
                                          </p:cBhvr>
                                        </p:animEffect>
                                      </p:childTnLst>
                                    </p:cTn>
                                  </p:par>
                                  <p:par>
                                    <p:cTn id="91" presetID="42" presetClass="path" presetSubtype="0" decel="100000" fill="hold" grpId="1" nodeType="withEffect">
                                      <p:stCondLst>
                                        <p:cond delay="3000"/>
                                      </p:stCondLst>
                                      <p:childTnLst>
                                        <p:animMotion origin="layout" path="M -4.375E-6 -0.03472 L -4.375E-6 2.22222E-6 " pathEditMode="relative" rAng="0" ptsTypes="AA">
                                          <p:cBhvr>
                                            <p:cTn id="92" dur="500" fill="hold"/>
                                            <p:tgtEl>
                                              <p:spTgt spid="57"/>
                                            </p:tgtEl>
                                            <p:attrNameLst>
                                              <p:attrName>ppt_x</p:attrName>
                                              <p:attrName>ppt_y</p:attrName>
                                            </p:attrNameLst>
                                          </p:cBhvr>
                                          <p:rCtr x="0" y="1736"/>
                                        </p:animMotion>
                                      </p:childTnLst>
                                    </p:cTn>
                                  </p:par>
                                  <p:par>
                                    <p:cTn id="93" presetID="23" presetClass="entr" presetSubtype="16" fill="hold" nodeType="withEffect">
                                      <p:stCondLst>
                                        <p:cond delay="3250"/>
                                      </p:stCondLst>
                                      <p:childTnLst>
                                        <p:set>
                                          <p:cBhvr>
                                            <p:cTn id="94" dur="1" fill="hold">
                                              <p:stCondLst>
                                                <p:cond delay="0"/>
                                              </p:stCondLst>
                                            </p:cTn>
                                            <p:tgtEl>
                                              <p:spTgt spid="31"/>
                                            </p:tgtEl>
                                            <p:attrNameLst>
                                              <p:attrName>style.visibility</p:attrName>
                                            </p:attrNameLst>
                                          </p:cBhvr>
                                          <p:to>
                                            <p:strVal val="visible"/>
                                          </p:to>
                                        </p:set>
                                        <p:anim calcmode="lin" valueType="num">
                                          <p:cBhvr>
                                            <p:cTn id="95" dur="200" fill="hold"/>
                                            <p:tgtEl>
                                              <p:spTgt spid="31"/>
                                            </p:tgtEl>
                                            <p:attrNameLst>
                                              <p:attrName>ppt_w</p:attrName>
                                            </p:attrNameLst>
                                          </p:cBhvr>
                                          <p:tavLst>
                                            <p:tav tm="0">
                                              <p:val>
                                                <p:fltVal val="0"/>
                                              </p:val>
                                            </p:tav>
                                            <p:tav tm="100000">
                                              <p:val>
                                                <p:strVal val="#ppt_w"/>
                                              </p:val>
                                            </p:tav>
                                          </p:tavLst>
                                        </p:anim>
                                        <p:anim calcmode="lin" valueType="num">
                                          <p:cBhvr>
                                            <p:cTn id="96" dur="200" fill="hold"/>
                                            <p:tgtEl>
                                              <p:spTgt spid="31"/>
                                            </p:tgtEl>
                                            <p:attrNameLst>
                                              <p:attrName>ppt_h</p:attrName>
                                            </p:attrNameLst>
                                          </p:cBhvr>
                                          <p:tavLst>
                                            <p:tav tm="0">
                                              <p:val>
                                                <p:fltVal val="0"/>
                                              </p:val>
                                            </p:tav>
                                            <p:tav tm="100000">
                                              <p:val>
                                                <p:strVal val="#ppt_h"/>
                                              </p:val>
                                            </p:tav>
                                          </p:tavLst>
                                        </p:anim>
                                      </p:childTnLst>
                                    </p:cTn>
                                  </p:par>
                                  <p:par>
                                    <p:cTn id="97" presetID="6" presetClass="emph" presetSubtype="0" fill="hold" nodeType="withEffect" p14:presetBounceEnd="99000">
                                      <p:stCondLst>
                                        <p:cond delay="3250"/>
                                      </p:stCondLst>
                                      <p:childTnLst>
                                        <p:animScale p14:bounceEnd="99000">
                                          <p:cBhvr>
                                            <p:cTn id="98" dur="1000" fill="hold"/>
                                            <p:tgtEl>
                                              <p:spTgt spid="31"/>
                                            </p:tgtEl>
                                          </p:cBhvr>
                                          <p:by x="110000" y="110000"/>
                                        </p:animScale>
                                      </p:childTnLst>
                                    </p:cTn>
                                  </p:par>
                                  <p:par>
                                    <p:cTn id="99" presetID="6" presetClass="emph" presetSubtype="0" accel="50000" decel="50000" fill="hold" nodeType="withEffect">
                                      <p:stCondLst>
                                        <p:cond delay="3250"/>
                                      </p:stCondLst>
                                      <p:childTnLst>
                                        <p:animScale>
                                          <p:cBhvr>
                                            <p:cTn id="100" dur="250" fill="hold"/>
                                            <p:tgtEl>
                                              <p:spTgt spid="31"/>
                                            </p:tgtEl>
                                          </p:cBhvr>
                                          <p:by x="91000" y="91000"/>
                                        </p:animScale>
                                      </p:childTnLst>
                                    </p:cTn>
                                  </p:par>
                                  <p:par>
                                    <p:cTn id="101" presetID="10" presetClass="entr" presetSubtype="0" fill="hold" grpId="0" nodeType="withEffect">
                                      <p:stCondLst>
                                        <p:cond delay="350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250"/>
                                            <p:tgtEl>
                                              <p:spTgt spid="24"/>
                                            </p:tgtEl>
                                          </p:cBhvr>
                                        </p:animEffect>
                                      </p:childTnLst>
                                    </p:cTn>
                                  </p:par>
                                  <p:par>
                                    <p:cTn id="104" presetID="42" presetClass="path" presetSubtype="0" decel="100000" fill="hold" grpId="1" nodeType="withEffect">
                                      <p:stCondLst>
                                        <p:cond delay="3500"/>
                                      </p:stCondLst>
                                      <p:childTnLst>
                                        <p:animMotion origin="layout" path="M -4.375E-6 -0.03473 L -4.375E-6 4.81481E-6 " pathEditMode="relative" rAng="0" ptsTypes="AA">
                                          <p:cBhvr>
                                            <p:cTn id="105" dur="500" fill="hold"/>
                                            <p:tgtEl>
                                              <p:spTgt spid="24"/>
                                            </p:tgtEl>
                                            <p:attrNameLst>
                                              <p:attrName>ppt_x</p:attrName>
                                              <p:attrName>ppt_y</p:attrName>
                                            </p:attrNameLst>
                                          </p:cBhvr>
                                          <p:rCtr x="0" y="1736"/>
                                        </p:animMotion>
                                      </p:childTnLst>
                                    </p:cTn>
                                  </p:par>
                                </p:childTnLst>
                              </p:cTn>
                            </p:par>
                            <p:par>
                              <p:cTn id="106" fill="hold">
                                <p:stCondLst>
                                  <p:cond delay="5250"/>
                                </p:stCondLst>
                                <p:childTnLst>
                                  <p:par>
                                    <p:cTn id="107" presetID="10" presetClass="entr" presetSubtype="0" fill="hold" grpId="0" nodeType="after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250"/>
                                            <p:tgtEl>
                                              <p:spTgt spid="42"/>
                                            </p:tgtEl>
                                          </p:cBhvr>
                                        </p:animEffect>
                                      </p:childTnLst>
                                    </p:cTn>
                                  </p:par>
                                  <p:par>
                                    <p:cTn id="110" presetID="42" presetClass="path" presetSubtype="0" decel="100000" fill="hold" grpId="1" nodeType="withEffect">
                                      <p:stCondLst>
                                        <p:cond delay="0"/>
                                      </p:stCondLst>
                                      <p:childTnLst>
                                        <p:animMotion origin="layout" path="M 0 -0.03473 L 0 4.81481E-6 " pathEditMode="relative" rAng="0" ptsTypes="AA">
                                          <p:cBhvr>
                                            <p:cTn id="111" dur="500" fill="hold"/>
                                            <p:tgtEl>
                                              <p:spTgt spid="42"/>
                                            </p:tgtEl>
                                            <p:attrNameLst>
                                              <p:attrName>ppt_x</p:attrName>
                                              <p:attrName>ppt_y</p:attrName>
                                            </p:attrNameLst>
                                          </p:cBhvr>
                                          <p:rCtr x="0" y="1736"/>
                                        </p:animMotion>
                                      </p:childTnLst>
                                    </p:cTn>
                                  </p:par>
                                  <p:par>
                                    <p:cTn id="112" presetID="10" presetClass="entr" presetSubtype="0" fill="hold" grpId="0"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P spid="59" grpId="0" animBg="1"/>
          <p:bldP spid="59" grpId="1" animBg="1"/>
          <p:bldP spid="55" grpId="0" animBg="1"/>
          <p:bldP spid="55" grpId="1" animBg="1"/>
          <p:bldP spid="57" grpId="0" animBg="1"/>
          <p:bldP spid="57" grpId="1" animBg="1"/>
          <p:bldP spid="29" grpId="0" animBg="1"/>
          <p:bldP spid="29" grpId="1" animBg="1"/>
          <p:bldP spid="29" grpId="2" animBg="1"/>
          <p:bldP spid="15" grpId="0" animBg="1"/>
          <p:bldP spid="15" grpId="1" animBg="1"/>
          <p:bldP spid="17" grpId="0" animBg="1"/>
          <p:bldP spid="17" grpId="1" animBg="1"/>
          <p:bldP spid="18" grpId="0" animBg="1"/>
          <p:bldP spid="18" grpId="1" animBg="1"/>
          <p:bldP spid="27" grpId="0"/>
          <p:bldP spid="27" grpId="1"/>
          <p:bldP spid="9" grpId="0"/>
          <p:bldP spid="9" grpId="1"/>
          <p:bldP spid="22" grpId="0"/>
          <p:bldP spid="22" grpId="1"/>
          <p:bldP spid="6" grpId="0"/>
          <p:bldP spid="6" grpId="1"/>
          <p:bldP spid="23" grpId="0"/>
          <p:bldP spid="23" grpId="1"/>
          <p:bldP spid="10" grpId="0"/>
          <p:bldP spid="10" grpId="1"/>
          <p:bldP spid="24" grpId="0"/>
          <p:bldP spid="24" grpId="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 fill="hold"/>
                                            <p:tgtEl>
                                              <p:spTgt spid="29"/>
                                            </p:tgtEl>
                                            <p:attrNameLst>
                                              <p:attrName>ppt_w</p:attrName>
                                            </p:attrNameLst>
                                          </p:cBhvr>
                                          <p:tavLst>
                                            <p:tav tm="0">
                                              <p:val>
                                                <p:fltVal val="0"/>
                                              </p:val>
                                            </p:tav>
                                            <p:tav tm="100000">
                                              <p:val>
                                                <p:strVal val="#ppt_w"/>
                                              </p:val>
                                            </p:tav>
                                          </p:tavLst>
                                        </p:anim>
                                        <p:anim calcmode="lin" valueType="num">
                                          <p:cBhvr>
                                            <p:cTn id="8" dur="200" fill="hold"/>
                                            <p:tgtEl>
                                              <p:spTgt spid="29"/>
                                            </p:tgtEl>
                                            <p:attrNameLst>
                                              <p:attrName>ppt_h</p:attrName>
                                            </p:attrNameLst>
                                          </p:cBhvr>
                                          <p:tavLst>
                                            <p:tav tm="0">
                                              <p:val>
                                                <p:fltVal val="0"/>
                                              </p:val>
                                            </p:tav>
                                            <p:tav tm="100000">
                                              <p:val>
                                                <p:strVal val="#ppt_h"/>
                                              </p:val>
                                            </p:tav>
                                          </p:tavLst>
                                        </p:anim>
                                      </p:childTnLst>
                                    </p:cTn>
                                  </p:par>
                                  <p:par>
                                    <p:cTn id="9" presetID="6" presetClass="emph" presetSubtype="0" fill="hold" grpId="1" nodeType="withEffect">
                                      <p:stCondLst>
                                        <p:cond delay="0"/>
                                      </p:stCondLst>
                                      <p:childTnLst>
                                        <p:animScale>
                                          <p:cBhvr>
                                            <p:cTn id="10" dur="1000" fill="hold"/>
                                            <p:tgtEl>
                                              <p:spTgt spid="29"/>
                                            </p:tgtEl>
                                          </p:cBhvr>
                                          <p:by x="110000" y="110000"/>
                                        </p:animScale>
                                      </p:childTnLst>
                                    </p:cTn>
                                  </p:par>
                                  <p:par>
                                    <p:cTn id="11" presetID="6" presetClass="emph" presetSubtype="0" accel="50000" decel="50000" fill="hold" grpId="2" nodeType="withEffect">
                                      <p:stCondLst>
                                        <p:cond delay="0"/>
                                      </p:stCondLst>
                                      <p:childTnLst>
                                        <p:animScale>
                                          <p:cBhvr>
                                            <p:cTn id="12" dur="250" fill="hold"/>
                                            <p:tgtEl>
                                              <p:spTgt spid="29"/>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42" presetClass="path" presetSubtype="0" decel="100000" fill="hold" grpId="1" nodeType="withEffect">
                                      <p:stCondLst>
                                        <p:cond delay="250"/>
                                      </p:stCondLst>
                                      <p:childTnLst>
                                        <p:animMotion origin="layout" path="M -0.01718 -0.00023 L -3.54167E-6 2.22222E-6 " pathEditMode="relative" rAng="0" ptsTypes="AA">
                                          <p:cBhvr>
                                            <p:cTn id="17" dur="500" fill="hold"/>
                                            <p:tgtEl>
                                              <p:spTgt spid="27"/>
                                            </p:tgtEl>
                                            <p:attrNameLst>
                                              <p:attrName>ppt_x</p:attrName>
                                              <p:attrName>ppt_y</p:attrName>
                                            </p:attrNameLst>
                                          </p:cBhvr>
                                          <p:rCtr x="859" y="0"/>
                                        </p:animMotion>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1000"/>
                                            <p:tgtEl>
                                              <p:spTgt spid="36"/>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par>
                                    <p:cTn id="25" presetID="42" presetClass="path" presetSubtype="0" decel="100000" fill="hold" grpId="1" nodeType="withEffect">
                                      <p:stCondLst>
                                        <p:cond delay="1000"/>
                                      </p:stCondLst>
                                      <p:childTnLst>
                                        <p:animMotion origin="layout" path="M 3.95833E-6 0.03889 L 3.95833E-6 -3.7037E-7 " pathEditMode="relative" rAng="0" ptsTypes="AA">
                                          <p:cBhvr>
                                            <p:cTn id="26" dur="500" fill="hold"/>
                                            <p:tgtEl>
                                              <p:spTgt spid="15"/>
                                            </p:tgtEl>
                                            <p:attrNameLst>
                                              <p:attrName>ppt_x</p:attrName>
                                              <p:attrName>ppt_y</p:attrName>
                                            </p:attrNameLst>
                                          </p:cBhvr>
                                          <p:rCtr x="0" y="-1944"/>
                                        </p:animMotion>
                                      </p:childTnLst>
                                    </p:cTn>
                                  </p:par>
                                  <p:par>
                                    <p:cTn id="27" presetID="10" presetClass="entr" presetSubtype="0" fill="hold" grpId="0" nodeType="withEffect">
                                      <p:stCondLst>
                                        <p:cond delay="100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50"/>
                                            <p:tgtEl>
                                              <p:spTgt spid="59"/>
                                            </p:tgtEl>
                                          </p:cBhvr>
                                        </p:animEffect>
                                      </p:childTnLst>
                                    </p:cTn>
                                  </p:par>
                                  <p:par>
                                    <p:cTn id="30" presetID="42" presetClass="path" presetSubtype="0" decel="100000" fill="hold" grpId="1" nodeType="withEffect">
                                      <p:stCondLst>
                                        <p:cond delay="1000"/>
                                      </p:stCondLst>
                                      <p:childTnLst>
                                        <p:animMotion origin="layout" path="M 3.95833E-6 -0.03472 L 3.95833E-6 2.22222E-6 " pathEditMode="relative" rAng="0" ptsTypes="AA">
                                          <p:cBhvr>
                                            <p:cTn id="31" dur="500" fill="hold"/>
                                            <p:tgtEl>
                                              <p:spTgt spid="59"/>
                                            </p:tgtEl>
                                            <p:attrNameLst>
                                              <p:attrName>ppt_x</p:attrName>
                                              <p:attrName>ppt_y</p:attrName>
                                            </p:attrNameLst>
                                          </p:cBhvr>
                                          <p:rCtr x="0" y="1736"/>
                                        </p:animMotion>
                                      </p:childTnLst>
                                    </p:cTn>
                                  </p:par>
                                  <p:par>
                                    <p:cTn id="32" presetID="10" presetClass="entr" presetSubtype="0" fill="hold" grpId="0" nodeType="with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42" presetClass="path" presetSubtype="0" decel="100000" fill="hold" grpId="1" nodeType="withEffect">
                                      <p:stCondLst>
                                        <p:cond delay="1000"/>
                                      </p:stCondLst>
                                      <p:childTnLst>
                                        <p:animMotion origin="layout" path="M -0.01719 -0.00023 L 3.95833E-6 -3.7037E-7 " pathEditMode="relative" rAng="0" ptsTypes="AA">
                                          <p:cBhvr>
                                            <p:cTn id="36" dur="500" fill="hold"/>
                                            <p:tgtEl>
                                              <p:spTgt spid="9"/>
                                            </p:tgtEl>
                                            <p:attrNameLst>
                                              <p:attrName>ppt_x</p:attrName>
                                              <p:attrName>ppt_y</p:attrName>
                                            </p:attrNameLst>
                                          </p:cBhvr>
                                          <p:rCtr x="859" y="0"/>
                                        </p:animMotion>
                                      </p:childTnLst>
                                    </p:cTn>
                                  </p:par>
                                  <p:par>
                                    <p:cTn id="37" presetID="23" presetClass="entr" presetSubtype="16" fill="hold" nodeType="withEffect">
                                      <p:stCondLst>
                                        <p:cond delay="1250"/>
                                      </p:stCondLst>
                                      <p:childTnLst>
                                        <p:set>
                                          <p:cBhvr>
                                            <p:cTn id="38" dur="1" fill="hold">
                                              <p:stCondLst>
                                                <p:cond delay="0"/>
                                              </p:stCondLst>
                                            </p:cTn>
                                            <p:tgtEl>
                                              <p:spTgt spid="26"/>
                                            </p:tgtEl>
                                            <p:attrNameLst>
                                              <p:attrName>style.visibility</p:attrName>
                                            </p:attrNameLst>
                                          </p:cBhvr>
                                          <p:to>
                                            <p:strVal val="visible"/>
                                          </p:to>
                                        </p:set>
                                        <p:anim calcmode="lin" valueType="num">
                                          <p:cBhvr>
                                            <p:cTn id="39" dur="200" fill="hold"/>
                                            <p:tgtEl>
                                              <p:spTgt spid="26"/>
                                            </p:tgtEl>
                                            <p:attrNameLst>
                                              <p:attrName>ppt_w</p:attrName>
                                            </p:attrNameLst>
                                          </p:cBhvr>
                                          <p:tavLst>
                                            <p:tav tm="0">
                                              <p:val>
                                                <p:fltVal val="0"/>
                                              </p:val>
                                            </p:tav>
                                            <p:tav tm="100000">
                                              <p:val>
                                                <p:strVal val="#ppt_w"/>
                                              </p:val>
                                            </p:tav>
                                          </p:tavLst>
                                        </p:anim>
                                        <p:anim calcmode="lin" valueType="num">
                                          <p:cBhvr>
                                            <p:cTn id="40" dur="200" fill="hold"/>
                                            <p:tgtEl>
                                              <p:spTgt spid="26"/>
                                            </p:tgtEl>
                                            <p:attrNameLst>
                                              <p:attrName>ppt_h</p:attrName>
                                            </p:attrNameLst>
                                          </p:cBhvr>
                                          <p:tavLst>
                                            <p:tav tm="0">
                                              <p:val>
                                                <p:fltVal val="0"/>
                                              </p:val>
                                            </p:tav>
                                            <p:tav tm="100000">
                                              <p:val>
                                                <p:strVal val="#ppt_h"/>
                                              </p:val>
                                            </p:tav>
                                          </p:tavLst>
                                        </p:anim>
                                      </p:childTnLst>
                                    </p:cTn>
                                  </p:par>
                                  <p:par>
                                    <p:cTn id="41" presetID="6" presetClass="emph" presetSubtype="0" fill="hold" nodeType="withEffect">
                                      <p:stCondLst>
                                        <p:cond delay="1250"/>
                                      </p:stCondLst>
                                      <p:childTnLst>
                                        <p:animScale>
                                          <p:cBhvr>
                                            <p:cTn id="42" dur="1000" fill="hold"/>
                                            <p:tgtEl>
                                              <p:spTgt spid="26"/>
                                            </p:tgtEl>
                                          </p:cBhvr>
                                          <p:by x="110000" y="110000"/>
                                        </p:animScale>
                                      </p:childTnLst>
                                    </p:cTn>
                                  </p:par>
                                  <p:par>
                                    <p:cTn id="43" presetID="6" presetClass="emph" presetSubtype="0" accel="50000" decel="50000" fill="hold" nodeType="withEffect">
                                      <p:stCondLst>
                                        <p:cond delay="1250"/>
                                      </p:stCondLst>
                                      <p:childTnLst>
                                        <p:animScale>
                                          <p:cBhvr>
                                            <p:cTn id="44" dur="250" fill="hold"/>
                                            <p:tgtEl>
                                              <p:spTgt spid="26"/>
                                            </p:tgtEl>
                                          </p:cBhvr>
                                          <p:by x="91000" y="91000"/>
                                        </p:animScale>
                                      </p:childTnLst>
                                    </p:cTn>
                                  </p:par>
                                  <p:par>
                                    <p:cTn id="45" presetID="10" presetClass="entr" presetSubtype="0" fill="hold" grpId="0" nodeType="withEffect">
                                      <p:stCondLst>
                                        <p:cond delay="1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par>
                                    <p:cTn id="48" presetID="42" presetClass="path" presetSubtype="0" decel="100000" fill="hold" grpId="1" nodeType="withEffect">
                                      <p:stCondLst>
                                        <p:cond delay="1500"/>
                                      </p:stCondLst>
                                      <p:childTnLst>
                                        <p:animMotion origin="layout" path="M 3.95833E-6 -0.03472 L 3.95833E-6 -4.44444E-6 " pathEditMode="relative" rAng="0" ptsTypes="AA">
                                          <p:cBhvr>
                                            <p:cTn id="49" dur="500" fill="hold"/>
                                            <p:tgtEl>
                                              <p:spTgt spid="22"/>
                                            </p:tgtEl>
                                            <p:attrNameLst>
                                              <p:attrName>ppt_x</p:attrName>
                                              <p:attrName>ppt_y</p:attrName>
                                            </p:attrNameLst>
                                          </p:cBhvr>
                                          <p:rCtr x="0" y="1736"/>
                                        </p:animMotion>
                                      </p:childTnLst>
                                    </p:cTn>
                                  </p:par>
                                  <p:par>
                                    <p:cTn id="50" presetID="10" presetClass="entr" presetSubtype="0" fill="hold" grpId="0" nodeType="withEffect">
                                      <p:stCondLst>
                                        <p:cond delay="20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42" presetClass="path" presetSubtype="0" decel="100000" fill="hold" grpId="1" nodeType="withEffect">
                                      <p:stCondLst>
                                        <p:cond delay="2000"/>
                                      </p:stCondLst>
                                      <p:childTnLst>
                                        <p:animMotion origin="layout" path="M -1.875E-6 0.03889 L -1.875E-6 -3.7037E-7 " pathEditMode="relative" rAng="0" ptsTypes="AA">
                                          <p:cBhvr>
                                            <p:cTn id="54" dur="500" fill="hold"/>
                                            <p:tgtEl>
                                              <p:spTgt spid="17"/>
                                            </p:tgtEl>
                                            <p:attrNameLst>
                                              <p:attrName>ppt_x</p:attrName>
                                              <p:attrName>ppt_y</p:attrName>
                                            </p:attrNameLst>
                                          </p:cBhvr>
                                          <p:rCtr x="0" y="-1944"/>
                                        </p:animMotion>
                                      </p:childTnLst>
                                    </p:cTn>
                                  </p:par>
                                  <p:par>
                                    <p:cTn id="55" presetID="10" presetClass="entr" presetSubtype="0" fill="hold" grpId="0" nodeType="withEffect">
                                      <p:stCondLst>
                                        <p:cond delay="20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50"/>
                                            <p:tgtEl>
                                              <p:spTgt spid="6"/>
                                            </p:tgtEl>
                                          </p:cBhvr>
                                        </p:animEffect>
                                      </p:childTnLst>
                                    </p:cTn>
                                  </p:par>
                                  <p:par>
                                    <p:cTn id="58" presetID="42" presetClass="path" presetSubtype="0" decel="100000" fill="hold" grpId="1" nodeType="withEffect">
                                      <p:stCondLst>
                                        <p:cond delay="2000"/>
                                      </p:stCondLst>
                                      <p:childTnLst>
                                        <p:animMotion origin="layout" path="M -0.01719 -0.00023 L -1.875E-6 -3.7037E-7 " pathEditMode="relative" rAng="0" ptsTypes="AA">
                                          <p:cBhvr>
                                            <p:cTn id="59" dur="500" fill="hold"/>
                                            <p:tgtEl>
                                              <p:spTgt spid="6"/>
                                            </p:tgtEl>
                                            <p:attrNameLst>
                                              <p:attrName>ppt_x</p:attrName>
                                              <p:attrName>ppt_y</p:attrName>
                                            </p:attrNameLst>
                                          </p:cBhvr>
                                          <p:rCtr x="859" y="0"/>
                                        </p:animMotion>
                                      </p:childTnLst>
                                    </p:cTn>
                                  </p:par>
                                  <p:par>
                                    <p:cTn id="60" presetID="10" presetClass="entr" presetSubtype="0" fill="hold" grpId="0" nodeType="withEffect">
                                      <p:stCondLst>
                                        <p:cond delay="200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250"/>
                                            <p:tgtEl>
                                              <p:spTgt spid="55"/>
                                            </p:tgtEl>
                                          </p:cBhvr>
                                        </p:animEffect>
                                      </p:childTnLst>
                                    </p:cTn>
                                  </p:par>
                                  <p:par>
                                    <p:cTn id="63" presetID="42" presetClass="path" presetSubtype="0" decel="100000" fill="hold" grpId="1" nodeType="withEffect">
                                      <p:stCondLst>
                                        <p:cond delay="2000"/>
                                      </p:stCondLst>
                                      <p:childTnLst>
                                        <p:animMotion origin="layout" path="M -1.875E-6 -0.03472 L -1.875E-6 2.22222E-6 " pathEditMode="relative" rAng="0" ptsTypes="AA">
                                          <p:cBhvr>
                                            <p:cTn id="64" dur="500" fill="hold"/>
                                            <p:tgtEl>
                                              <p:spTgt spid="55"/>
                                            </p:tgtEl>
                                            <p:attrNameLst>
                                              <p:attrName>ppt_x</p:attrName>
                                              <p:attrName>ppt_y</p:attrName>
                                            </p:attrNameLst>
                                          </p:cBhvr>
                                          <p:rCtr x="0" y="1736"/>
                                        </p:animMotion>
                                      </p:childTnLst>
                                    </p:cTn>
                                  </p:par>
                                  <p:par>
                                    <p:cTn id="65" presetID="23" presetClass="entr" presetSubtype="16" fill="hold" nodeType="withEffect">
                                      <p:stCondLst>
                                        <p:cond delay="22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200" fill="hold"/>
                                            <p:tgtEl>
                                              <p:spTgt spid="30"/>
                                            </p:tgtEl>
                                            <p:attrNameLst>
                                              <p:attrName>ppt_w</p:attrName>
                                            </p:attrNameLst>
                                          </p:cBhvr>
                                          <p:tavLst>
                                            <p:tav tm="0">
                                              <p:val>
                                                <p:fltVal val="0"/>
                                              </p:val>
                                            </p:tav>
                                            <p:tav tm="100000">
                                              <p:val>
                                                <p:strVal val="#ppt_w"/>
                                              </p:val>
                                            </p:tav>
                                          </p:tavLst>
                                        </p:anim>
                                        <p:anim calcmode="lin" valueType="num">
                                          <p:cBhvr>
                                            <p:cTn id="68" dur="200" fill="hold"/>
                                            <p:tgtEl>
                                              <p:spTgt spid="30"/>
                                            </p:tgtEl>
                                            <p:attrNameLst>
                                              <p:attrName>ppt_h</p:attrName>
                                            </p:attrNameLst>
                                          </p:cBhvr>
                                          <p:tavLst>
                                            <p:tav tm="0">
                                              <p:val>
                                                <p:fltVal val="0"/>
                                              </p:val>
                                            </p:tav>
                                            <p:tav tm="100000">
                                              <p:val>
                                                <p:strVal val="#ppt_h"/>
                                              </p:val>
                                            </p:tav>
                                          </p:tavLst>
                                        </p:anim>
                                      </p:childTnLst>
                                    </p:cTn>
                                  </p:par>
                                  <p:par>
                                    <p:cTn id="69" presetID="6" presetClass="emph" presetSubtype="0" fill="hold" nodeType="withEffect">
                                      <p:stCondLst>
                                        <p:cond delay="2250"/>
                                      </p:stCondLst>
                                      <p:childTnLst>
                                        <p:animScale>
                                          <p:cBhvr>
                                            <p:cTn id="70" dur="1000" fill="hold"/>
                                            <p:tgtEl>
                                              <p:spTgt spid="30"/>
                                            </p:tgtEl>
                                          </p:cBhvr>
                                          <p:by x="110000" y="110000"/>
                                        </p:animScale>
                                      </p:childTnLst>
                                    </p:cTn>
                                  </p:par>
                                  <p:par>
                                    <p:cTn id="71" presetID="6" presetClass="emph" presetSubtype="0" accel="50000" decel="50000" fill="hold" nodeType="withEffect">
                                      <p:stCondLst>
                                        <p:cond delay="2250"/>
                                      </p:stCondLst>
                                      <p:childTnLst>
                                        <p:animScale>
                                          <p:cBhvr>
                                            <p:cTn id="72" dur="250" fill="hold"/>
                                            <p:tgtEl>
                                              <p:spTgt spid="30"/>
                                            </p:tgtEl>
                                          </p:cBhvr>
                                          <p:by x="91000" y="91000"/>
                                        </p:animScale>
                                      </p:childTnLst>
                                    </p:cTn>
                                  </p:par>
                                  <p:par>
                                    <p:cTn id="73" presetID="10" presetClass="entr" presetSubtype="0" fill="hold" grpId="0" nodeType="withEffect">
                                      <p:stCondLst>
                                        <p:cond delay="250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250"/>
                                            <p:tgtEl>
                                              <p:spTgt spid="23"/>
                                            </p:tgtEl>
                                          </p:cBhvr>
                                        </p:animEffect>
                                      </p:childTnLst>
                                    </p:cTn>
                                  </p:par>
                                  <p:par>
                                    <p:cTn id="76" presetID="42" presetClass="path" presetSubtype="0" decel="100000" fill="hold" grpId="1" nodeType="withEffect">
                                      <p:stCondLst>
                                        <p:cond delay="2500"/>
                                      </p:stCondLst>
                                      <p:childTnLst>
                                        <p:animMotion origin="layout" path="M -1.875E-6 -0.03472 L -1.875E-6 -4.44444E-6 " pathEditMode="relative" rAng="0" ptsTypes="AA">
                                          <p:cBhvr>
                                            <p:cTn id="77" dur="500" fill="hold"/>
                                            <p:tgtEl>
                                              <p:spTgt spid="23"/>
                                            </p:tgtEl>
                                            <p:attrNameLst>
                                              <p:attrName>ppt_x</p:attrName>
                                              <p:attrName>ppt_y</p:attrName>
                                            </p:attrNameLst>
                                          </p:cBhvr>
                                          <p:rCtr x="0" y="1736"/>
                                        </p:animMotion>
                                      </p:childTnLst>
                                    </p:cTn>
                                  </p:par>
                                  <p:par>
                                    <p:cTn id="78" presetID="10" presetClass="entr" presetSubtype="0" fill="hold" grpId="0" nodeType="withEffect">
                                      <p:stCondLst>
                                        <p:cond delay="300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250"/>
                                            <p:tgtEl>
                                              <p:spTgt spid="18"/>
                                            </p:tgtEl>
                                          </p:cBhvr>
                                        </p:animEffect>
                                      </p:childTnLst>
                                    </p:cTn>
                                  </p:par>
                                  <p:par>
                                    <p:cTn id="81" presetID="42" presetClass="path" presetSubtype="0" decel="100000" fill="hold" grpId="1" nodeType="withEffect">
                                      <p:stCondLst>
                                        <p:cond delay="3000"/>
                                      </p:stCondLst>
                                      <p:childTnLst>
                                        <p:animMotion origin="layout" path="M -4.375E-6 0.03889 L -4.375E-6 -3.7037E-7 " pathEditMode="relative" rAng="0" ptsTypes="AA">
                                          <p:cBhvr>
                                            <p:cTn id="82" dur="500" fill="hold"/>
                                            <p:tgtEl>
                                              <p:spTgt spid="18"/>
                                            </p:tgtEl>
                                            <p:attrNameLst>
                                              <p:attrName>ppt_x</p:attrName>
                                              <p:attrName>ppt_y</p:attrName>
                                            </p:attrNameLst>
                                          </p:cBhvr>
                                          <p:rCtr x="0" y="-1944"/>
                                        </p:animMotion>
                                      </p:childTnLst>
                                    </p:cTn>
                                  </p:par>
                                  <p:par>
                                    <p:cTn id="83" presetID="10" presetClass="entr" presetSubtype="0" fill="hold" grpId="0" nodeType="withEffect">
                                      <p:stCondLst>
                                        <p:cond delay="300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250"/>
                                            <p:tgtEl>
                                              <p:spTgt spid="10"/>
                                            </p:tgtEl>
                                          </p:cBhvr>
                                        </p:animEffect>
                                      </p:childTnLst>
                                    </p:cTn>
                                  </p:par>
                                  <p:par>
                                    <p:cTn id="86" presetID="42" presetClass="path" presetSubtype="0" decel="100000" fill="hold" grpId="1" nodeType="withEffect">
                                      <p:stCondLst>
                                        <p:cond delay="3000"/>
                                      </p:stCondLst>
                                      <p:childTnLst>
                                        <p:animMotion origin="layout" path="M -0.01718 -0.00023 L -4.375E-6 -3.7037E-7 " pathEditMode="relative" rAng="0" ptsTypes="AA">
                                          <p:cBhvr>
                                            <p:cTn id="87" dur="500" fill="hold"/>
                                            <p:tgtEl>
                                              <p:spTgt spid="10"/>
                                            </p:tgtEl>
                                            <p:attrNameLst>
                                              <p:attrName>ppt_x</p:attrName>
                                              <p:attrName>ppt_y</p:attrName>
                                            </p:attrNameLst>
                                          </p:cBhvr>
                                          <p:rCtr x="859" y="0"/>
                                        </p:animMotion>
                                      </p:childTnLst>
                                    </p:cTn>
                                  </p:par>
                                  <p:par>
                                    <p:cTn id="88" presetID="10" presetClass="entr" presetSubtype="0" fill="hold" grpId="0" nodeType="withEffect">
                                      <p:stCondLst>
                                        <p:cond delay="300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250"/>
                                            <p:tgtEl>
                                              <p:spTgt spid="57"/>
                                            </p:tgtEl>
                                          </p:cBhvr>
                                        </p:animEffect>
                                      </p:childTnLst>
                                    </p:cTn>
                                  </p:par>
                                  <p:par>
                                    <p:cTn id="91" presetID="42" presetClass="path" presetSubtype="0" decel="100000" fill="hold" grpId="1" nodeType="withEffect">
                                      <p:stCondLst>
                                        <p:cond delay="3000"/>
                                      </p:stCondLst>
                                      <p:childTnLst>
                                        <p:animMotion origin="layout" path="M -4.375E-6 -0.03472 L -4.375E-6 2.22222E-6 " pathEditMode="relative" rAng="0" ptsTypes="AA">
                                          <p:cBhvr>
                                            <p:cTn id="92" dur="500" fill="hold"/>
                                            <p:tgtEl>
                                              <p:spTgt spid="57"/>
                                            </p:tgtEl>
                                            <p:attrNameLst>
                                              <p:attrName>ppt_x</p:attrName>
                                              <p:attrName>ppt_y</p:attrName>
                                            </p:attrNameLst>
                                          </p:cBhvr>
                                          <p:rCtr x="0" y="1736"/>
                                        </p:animMotion>
                                      </p:childTnLst>
                                    </p:cTn>
                                  </p:par>
                                  <p:par>
                                    <p:cTn id="93" presetID="23" presetClass="entr" presetSubtype="16" fill="hold" nodeType="withEffect">
                                      <p:stCondLst>
                                        <p:cond delay="3250"/>
                                      </p:stCondLst>
                                      <p:childTnLst>
                                        <p:set>
                                          <p:cBhvr>
                                            <p:cTn id="94" dur="1" fill="hold">
                                              <p:stCondLst>
                                                <p:cond delay="0"/>
                                              </p:stCondLst>
                                            </p:cTn>
                                            <p:tgtEl>
                                              <p:spTgt spid="31"/>
                                            </p:tgtEl>
                                            <p:attrNameLst>
                                              <p:attrName>style.visibility</p:attrName>
                                            </p:attrNameLst>
                                          </p:cBhvr>
                                          <p:to>
                                            <p:strVal val="visible"/>
                                          </p:to>
                                        </p:set>
                                        <p:anim calcmode="lin" valueType="num">
                                          <p:cBhvr>
                                            <p:cTn id="95" dur="200" fill="hold"/>
                                            <p:tgtEl>
                                              <p:spTgt spid="31"/>
                                            </p:tgtEl>
                                            <p:attrNameLst>
                                              <p:attrName>ppt_w</p:attrName>
                                            </p:attrNameLst>
                                          </p:cBhvr>
                                          <p:tavLst>
                                            <p:tav tm="0">
                                              <p:val>
                                                <p:fltVal val="0"/>
                                              </p:val>
                                            </p:tav>
                                            <p:tav tm="100000">
                                              <p:val>
                                                <p:strVal val="#ppt_w"/>
                                              </p:val>
                                            </p:tav>
                                          </p:tavLst>
                                        </p:anim>
                                        <p:anim calcmode="lin" valueType="num">
                                          <p:cBhvr>
                                            <p:cTn id="96" dur="200" fill="hold"/>
                                            <p:tgtEl>
                                              <p:spTgt spid="31"/>
                                            </p:tgtEl>
                                            <p:attrNameLst>
                                              <p:attrName>ppt_h</p:attrName>
                                            </p:attrNameLst>
                                          </p:cBhvr>
                                          <p:tavLst>
                                            <p:tav tm="0">
                                              <p:val>
                                                <p:fltVal val="0"/>
                                              </p:val>
                                            </p:tav>
                                            <p:tav tm="100000">
                                              <p:val>
                                                <p:strVal val="#ppt_h"/>
                                              </p:val>
                                            </p:tav>
                                          </p:tavLst>
                                        </p:anim>
                                      </p:childTnLst>
                                    </p:cTn>
                                  </p:par>
                                  <p:par>
                                    <p:cTn id="97" presetID="6" presetClass="emph" presetSubtype="0" fill="hold" nodeType="withEffect">
                                      <p:stCondLst>
                                        <p:cond delay="3250"/>
                                      </p:stCondLst>
                                      <p:childTnLst>
                                        <p:animScale>
                                          <p:cBhvr>
                                            <p:cTn id="98" dur="1000" fill="hold"/>
                                            <p:tgtEl>
                                              <p:spTgt spid="31"/>
                                            </p:tgtEl>
                                          </p:cBhvr>
                                          <p:by x="110000" y="110000"/>
                                        </p:animScale>
                                      </p:childTnLst>
                                    </p:cTn>
                                  </p:par>
                                  <p:par>
                                    <p:cTn id="99" presetID="6" presetClass="emph" presetSubtype="0" accel="50000" decel="50000" fill="hold" nodeType="withEffect">
                                      <p:stCondLst>
                                        <p:cond delay="3250"/>
                                      </p:stCondLst>
                                      <p:childTnLst>
                                        <p:animScale>
                                          <p:cBhvr>
                                            <p:cTn id="100" dur="250" fill="hold"/>
                                            <p:tgtEl>
                                              <p:spTgt spid="31"/>
                                            </p:tgtEl>
                                          </p:cBhvr>
                                          <p:by x="91000" y="91000"/>
                                        </p:animScale>
                                      </p:childTnLst>
                                    </p:cTn>
                                  </p:par>
                                  <p:par>
                                    <p:cTn id="101" presetID="10" presetClass="entr" presetSubtype="0" fill="hold" grpId="0" nodeType="withEffect">
                                      <p:stCondLst>
                                        <p:cond delay="350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250"/>
                                            <p:tgtEl>
                                              <p:spTgt spid="24"/>
                                            </p:tgtEl>
                                          </p:cBhvr>
                                        </p:animEffect>
                                      </p:childTnLst>
                                    </p:cTn>
                                  </p:par>
                                  <p:par>
                                    <p:cTn id="104" presetID="42" presetClass="path" presetSubtype="0" decel="100000" fill="hold" grpId="1" nodeType="withEffect">
                                      <p:stCondLst>
                                        <p:cond delay="3500"/>
                                      </p:stCondLst>
                                      <p:childTnLst>
                                        <p:animMotion origin="layout" path="M -4.375E-6 -0.03473 L -4.375E-6 4.81481E-6 " pathEditMode="relative" rAng="0" ptsTypes="AA">
                                          <p:cBhvr>
                                            <p:cTn id="105" dur="500" fill="hold"/>
                                            <p:tgtEl>
                                              <p:spTgt spid="24"/>
                                            </p:tgtEl>
                                            <p:attrNameLst>
                                              <p:attrName>ppt_x</p:attrName>
                                              <p:attrName>ppt_y</p:attrName>
                                            </p:attrNameLst>
                                          </p:cBhvr>
                                          <p:rCtr x="0" y="1736"/>
                                        </p:animMotion>
                                      </p:childTnLst>
                                    </p:cTn>
                                  </p:par>
                                </p:childTnLst>
                              </p:cTn>
                            </p:par>
                            <p:par>
                              <p:cTn id="106" fill="hold">
                                <p:stCondLst>
                                  <p:cond delay="5250"/>
                                </p:stCondLst>
                                <p:childTnLst>
                                  <p:par>
                                    <p:cTn id="107" presetID="10" presetClass="entr" presetSubtype="0" fill="hold" grpId="0" nodeType="after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250"/>
                                            <p:tgtEl>
                                              <p:spTgt spid="42"/>
                                            </p:tgtEl>
                                          </p:cBhvr>
                                        </p:animEffect>
                                      </p:childTnLst>
                                    </p:cTn>
                                  </p:par>
                                  <p:par>
                                    <p:cTn id="110" presetID="42" presetClass="path" presetSubtype="0" decel="100000" fill="hold" grpId="1" nodeType="withEffect">
                                      <p:stCondLst>
                                        <p:cond delay="0"/>
                                      </p:stCondLst>
                                      <p:childTnLst>
                                        <p:animMotion origin="layout" path="M 0 -0.03473 L 0 4.81481E-6 " pathEditMode="relative" rAng="0" ptsTypes="AA">
                                          <p:cBhvr>
                                            <p:cTn id="111" dur="500" fill="hold"/>
                                            <p:tgtEl>
                                              <p:spTgt spid="42"/>
                                            </p:tgtEl>
                                            <p:attrNameLst>
                                              <p:attrName>ppt_x</p:attrName>
                                              <p:attrName>ppt_y</p:attrName>
                                            </p:attrNameLst>
                                          </p:cBhvr>
                                          <p:rCtr x="0" y="1736"/>
                                        </p:animMotion>
                                      </p:childTnLst>
                                    </p:cTn>
                                  </p:par>
                                  <p:par>
                                    <p:cTn id="112" presetID="10" presetClass="entr" presetSubtype="0" fill="hold" grpId="0"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P spid="59" grpId="0" animBg="1"/>
          <p:bldP spid="59" grpId="1" animBg="1"/>
          <p:bldP spid="55" grpId="0" animBg="1"/>
          <p:bldP spid="55" grpId="1" animBg="1"/>
          <p:bldP spid="57" grpId="0" animBg="1"/>
          <p:bldP spid="57" grpId="1" animBg="1"/>
          <p:bldP spid="29" grpId="0" animBg="1"/>
          <p:bldP spid="29" grpId="1" animBg="1"/>
          <p:bldP spid="29" grpId="2" animBg="1"/>
          <p:bldP spid="15" grpId="0" animBg="1"/>
          <p:bldP spid="15" grpId="1" animBg="1"/>
          <p:bldP spid="17" grpId="0" animBg="1"/>
          <p:bldP spid="17" grpId="1" animBg="1"/>
          <p:bldP spid="18" grpId="0" animBg="1"/>
          <p:bldP spid="18" grpId="1" animBg="1"/>
          <p:bldP spid="27" grpId="0"/>
          <p:bldP spid="27" grpId="1"/>
          <p:bldP spid="9" grpId="0"/>
          <p:bldP spid="9" grpId="1"/>
          <p:bldP spid="22" grpId="0"/>
          <p:bldP spid="22" grpId="1"/>
          <p:bldP spid="6" grpId="0"/>
          <p:bldP spid="6" grpId="1"/>
          <p:bldP spid="23" grpId="0"/>
          <p:bldP spid="23" grpId="1"/>
          <p:bldP spid="10" grpId="0"/>
          <p:bldP spid="10" grpId="1"/>
          <p:bldP spid="24" grpId="0"/>
          <p:bldP spid="24" grpId="1"/>
          <p:bldP spid="42" grpId="0" animBg="1"/>
          <p:bldP spid="4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 purple box">
            <a:extLst>
              <a:ext uri="{FF2B5EF4-FFF2-40B4-BE49-F238E27FC236}">
                <a16:creationId xmlns:a16="http://schemas.microsoft.com/office/drawing/2014/main" id="{5773BA84-83FA-8F44-B417-41E94FD54861}"/>
              </a:ext>
              <a:ext uri="{C183D7F6-B498-43B3-948B-1728B52AA6E4}">
                <adec:decorative xmlns:adec="http://schemas.microsoft.com/office/drawing/2017/decorative" val="1"/>
              </a:ext>
            </a:extLst>
          </p:cNvPr>
          <p:cNvSpPr/>
          <p:nvPr/>
        </p:nvSpPr>
        <p:spPr bwMode="auto">
          <a:xfrm rot="16200000">
            <a:off x="4944394" y="-745106"/>
            <a:ext cx="5678986" cy="8778876"/>
          </a:xfrm>
          <a:prstGeom prst="round2SameRect">
            <a:avLst>
              <a:gd name="adj1" fmla="val 4842"/>
              <a:gd name="adj2" fmla="val 0"/>
            </a:avLst>
          </a:prstGeom>
          <a:solidFill>
            <a:srgbClr val="8661C5">
              <a:alpha val="85000"/>
            </a:srgbClr>
          </a:solidFill>
          <a:ln w="9525" cap="flat" cmpd="sng" algn="ctr">
            <a:noFill/>
            <a:prstDash val="solid"/>
            <a:headEnd type="none" w="med" len="med"/>
            <a:tailEnd type="none" w="med" len="med"/>
          </a:ln>
          <a:effectLst>
            <a:outerShdw blurRad="190500" dist="38100" dir="2700000" algn="tl" rotWithShape="0">
              <a:schemeClr val="tx1">
                <a:alpha val="25000"/>
              </a:scheme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29" name="Straight Connector 28">
            <a:extLst>
              <a:ext uri="{FF2B5EF4-FFF2-40B4-BE49-F238E27FC236}">
                <a16:creationId xmlns:a16="http://schemas.microsoft.com/office/drawing/2014/main" id="{4C94B79E-34C0-6839-8459-3CE3BAC011A6}"/>
              </a:ext>
              <a:ext uri="{C183D7F6-B498-43B3-948B-1728B52AA6E4}">
                <adec:decorative xmlns:adec="http://schemas.microsoft.com/office/drawing/2017/decorative" val="1"/>
              </a:ext>
            </a:extLst>
          </p:cNvPr>
          <p:cNvCxnSpPr>
            <a:cxnSpLocks/>
          </p:cNvCxnSpPr>
          <p:nvPr/>
        </p:nvCxnSpPr>
        <p:spPr>
          <a:xfrm>
            <a:off x="4388027" y="1279469"/>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26D4440-CB50-03F5-815F-1B14B048E963}"/>
              </a:ext>
              <a:ext uri="{C183D7F6-B498-43B3-948B-1728B52AA6E4}">
                <adec:decorative xmlns:adec="http://schemas.microsoft.com/office/drawing/2017/decorative" val="1"/>
              </a:ext>
            </a:extLst>
          </p:cNvPr>
          <p:cNvCxnSpPr>
            <a:cxnSpLocks/>
          </p:cNvCxnSpPr>
          <p:nvPr/>
        </p:nvCxnSpPr>
        <p:spPr>
          <a:xfrm>
            <a:off x="4388027" y="1863067"/>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4D8DD-846E-A70B-5919-36FF95CFA680}"/>
              </a:ext>
              <a:ext uri="{C183D7F6-B498-43B3-948B-1728B52AA6E4}">
                <adec:decorative xmlns:adec="http://schemas.microsoft.com/office/drawing/2017/decorative" val="1"/>
              </a:ext>
            </a:extLst>
          </p:cNvPr>
          <p:cNvCxnSpPr>
            <a:cxnSpLocks/>
          </p:cNvCxnSpPr>
          <p:nvPr/>
        </p:nvCxnSpPr>
        <p:spPr>
          <a:xfrm>
            <a:off x="4388027" y="2438217"/>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34F4CD9-B7F8-3F33-FAAA-EA5304ADBFF4}"/>
              </a:ext>
              <a:ext uri="{C183D7F6-B498-43B3-948B-1728B52AA6E4}">
                <adec:decorative xmlns:adec="http://schemas.microsoft.com/office/drawing/2017/decorative" val="1"/>
              </a:ext>
            </a:extLst>
          </p:cNvPr>
          <p:cNvCxnSpPr>
            <a:cxnSpLocks/>
          </p:cNvCxnSpPr>
          <p:nvPr/>
        </p:nvCxnSpPr>
        <p:spPr>
          <a:xfrm>
            <a:off x="4388027" y="3027923"/>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9C002F-596A-BA95-7DC0-E1D1690D1241}"/>
              </a:ext>
              <a:ext uri="{C183D7F6-B498-43B3-948B-1728B52AA6E4}">
                <adec:decorative xmlns:adec="http://schemas.microsoft.com/office/drawing/2017/decorative" val="1"/>
              </a:ext>
            </a:extLst>
          </p:cNvPr>
          <p:cNvCxnSpPr>
            <a:cxnSpLocks/>
          </p:cNvCxnSpPr>
          <p:nvPr/>
        </p:nvCxnSpPr>
        <p:spPr>
          <a:xfrm>
            <a:off x="4388027" y="3602559"/>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B8188B-32F6-E1E1-E12C-FF4226BCA9BC}"/>
              </a:ext>
              <a:ext uri="{C183D7F6-B498-43B3-948B-1728B52AA6E4}">
                <adec:decorative xmlns:adec="http://schemas.microsoft.com/office/drawing/2017/decorative" val="1"/>
              </a:ext>
            </a:extLst>
          </p:cNvPr>
          <p:cNvCxnSpPr>
            <a:cxnSpLocks/>
          </p:cNvCxnSpPr>
          <p:nvPr/>
        </p:nvCxnSpPr>
        <p:spPr>
          <a:xfrm>
            <a:off x="4388027" y="4194206"/>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D430C14-40CF-2982-B78E-B0CD9BB1310F}"/>
              </a:ext>
              <a:ext uri="{C183D7F6-B498-43B3-948B-1728B52AA6E4}">
                <adec:decorative xmlns:adec="http://schemas.microsoft.com/office/drawing/2017/decorative" val="1"/>
              </a:ext>
            </a:extLst>
          </p:cNvPr>
          <p:cNvCxnSpPr>
            <a:cxnSpLocks/>
          </p:cNvCxnSpPr>
          <p:nvPr/>
        </p:nvCxnSpPr>
        <p:spPr>
          <a:xfrm>
            <a:off x="4388027" y="4772319"/>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C600107-5A09-9EE0-2395-BCFF49E8FF0C}"/>
              </a:ext>
              <a:ext uri="{C183D7F6-B498-43B3-948B-1728B52AA6E4}">
                <adec:decorative xmlns:adec="http://schemas.microsoft.com/office/drawing/2017/decorative" val="1"/>
              </a:ext>
            </a:extLst>
          </p:cNvPr>
          <p:cNvCxnSpPr>
            <a:cxnSpLocks/>
          </p:cNvCxnSpPr>
          <p:nvPr/>
        </p:nvCxnSpPr>
        <p:spPr>
          <a:xfrm>
            <a:off x="4388027" y="5353722"/>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2541A56-BFB0-F424-CF86-3F738971AA5C}"/>
              </a:ext>
              <a:ext uri="{C183D7F6-B498-43B3-948B-1728B52AA6E4}">
                <adec:decorative xmlns:adec="http://schemas.microsoft.com/office/drawing/2017/decorative" val="1"/>
              </a:ext>
            </a:extLst>
          </p:cNvPr>
          <p:cNvCxnSpPr>
            <a:cxnSpLocks/>
          </p:cNvCxnSpPr>
          <p:nvPr/>
        </p:nvCxnSpPr>
        <p:spPr>
          <a:xfrm>
            <a:off x="4388027" y="5935529"/>
            <a:ext cx="7799832" cy="0"/>
          </a:xfrm>
          <a:prstGeom prst="line">
            <a:avLst/>
          </a:prstGeom>
          <a:ln w="6350">
            <a:gradFill flip="none" rotWithShape="1">
              <a:gsLst>
                <a:gs pos="0">
                  <a:schemeClr val="bg1"/>
                </a:gs>
                <a:gs pos="56000">
                  <a:srgbClr val="C5B4E3"/>
                </a:gs>
              </a:gsLst>
              <a:lin ang="5400000" scaled="1"/>
              <a:tileRect/>
            </a:gradFill>
            <a:prstDash val="dash"/>
            <a:headEnd type="none" w="lg" len="med"/>
            <a:tailEnd type="none" w="lg" len="med"/>
          </a:ln>
          <a:effectLst>
            <a:outerShdw blurRad="38100" dist="12700" dir="5400000" algn="t" rotWithShape="0">
              <a:srgbClr val="463668">
                <a:alpha val="70000"/>
              </a:srgbClr>
            </a:outerShdw>
          </a:effectLst>
        </p:spPr>
        <p:style>
          <a:lnRef idx="1">
            <a:schemeClr val="accent1"/>
          </a:lnRef>
          <a:fillRef idx="0">
            <a:schemeClr val="accent1"/>
          </a:fillRef>
          <a:effectRef idx="0">
            <a:schemeClr val="accent1"/>
          </a:effectRef>
          <a:fontRef idx="minor">
            <a:schemeClr val="tx1"/>
          </a:fontRef>
        </p:style>
      </p:cxnSp>
      <p:sp>
        <p:nvSpPr>
          <p:cNvPr id="4" name="Title 30">
            <a:extLst>
              <a:ext uri="{FF2B5EF4-FFF2-40B4-BE49-F238E27FC236}">
                <a16:creationId xmlns:a16="http://schemas.microsoft.com/office/drawing/2014/main" id="{DF0C1CA2-1B5D-7C08-399C-D41681CB9F60}"/>
              </a:ext>
            </a:extLst>
          </p:cNvPr>
          <p:cNvSpPr txBox="1">
            <a:spLocks noGrp="1"/>
          </p:cNvSpPr>
          <p:nvPr>
            <p:ph type="title"/>
          </p:nvPr>
        </p:nvSpPr>
        <p:spPr>
          <a:xfrm>
            <a:off x="588963" y="2874963"/>
            <a:ext cx="2694524" cy="110807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spc="0" noProof="0">
                <a:solidFill>
                  <a:schemeClr val="tx2"/>
                </a:solidFill>
              </a:rPr>
              <a:t>Common questions</a:t>
            </a:r>
          </a:p>
        </p:txBody>
      </p:sp>
      <p:sp>
        <p:nvSpPr>
          <p:cNvPr id="60" name="Text Placeholder 5">
            <a:extLst>
              <a:ext uri="{FF2B5EF4-FFF2-40B4-BE49-F238E27FC236}">
                <a16:creationId xmlns:a16="http://schemas.microsoft.com/office/drawing/2014/main" id="{AE3BD55D-37F1-6CC0-8285-DA818E0CC825}"/>
              </a:ext>
            </a:extLst>
          </p:cNvPr>
          <p:cNvSpPr txBox="1">
            <a:spLocks/>
          </p:cNvSpPr>
          <p:nvPr/>
        </p:nvSpPr>
        <p:spPr>
          <a:xfrm>
            <a:off x="588963" y="4116925"/>
            <a:ext cx="2694524" cy="615553"/>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about scaling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AI adoption</a:t>
            </a:r>
          </a:p>
        </p:txBody>
      </p:sp>
      <p:sp>
        <p:nvSpPr>
          <p:cNvPr id="16" name="TextBox 15">
            <a:extLst>
              <a:ext uri="{FF2B5EF4-FFF2-40B4-BE49-F238E27FC236}">
                <a16:creationId xmlns:a16="http://schemas.microsoft.com/office/drawing/2014/main" id="{DCF41E27-FD43-587A-5920-9516396C18F2}"/>
              </a:ext>
            </a:extLst>
          </p:cNvPr>
          <p:cNvSpPr txBox="1"/>
          <p:nvPr/>
        </p:nvSpPr>
        <p:spPr>
          <a:xfrm>
            <a:off x="3775758" y="945557"/>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1. </a:t>
            </a:r>
          </a:p>
        </p:txBody>
      </p:sp>
      <p:sp>
        <p:nvSpPr>
          <p:cNvPr id="28" name="Rectangle 27">
            <a:extLst>
              <a:ext uri="{FF2B5EF4-FFF2-40B4-BE49-F238E27FC236}">
                <a16:creationId xmlns:a16="http://schemas.microsoft.com/office/drawing/2014/main" id="{228768C5-29EE-5B50-9412-8CC4D968FE5A}"/>
              </a:ext>
            </a:extLst>
          </p:cNvPr>
          <p:cNvSpPr/>
          <p:nvPr/>
        </p:nvSpPr>
        <p:spPr>
          <a:xfrm>
            <a:off x="4379730" y="966059"/>
            <a:ext cx="6437697"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“How did Microsoft get </a:t>
            </a:r>
            <a:r>
              <a:rPr kumimoji="0" lang="en-US" sz="1600" b="1" i="0" u="none" strike="noStrike" kern="1200" cap="none" spc="0" normalizeH="0" baseline="0" noProof="0">
                <a:ln>
                  <a:noFill/>
                </a:ln>
                <a:solidFill>
                  <a:srgbClr val="D1EBFF"/>
                </a:solidFill>
                <a:effectLst/>
                <a:uLnTx/>
                <a:uFillTx/>
                <a:latin typeface="Segoe Sans Text"/>
                <a:ea typeface="+mn-ea"/>
                <a:cs typeface="+mn-cs"/>
              </a:rPr>
              <a:t>AI Ready</a:t>
            </a:r>
            <a:r>
              <a:rPr kumimoji="0" lang="en-US" sz="1600" b="0" i="0" u="none" strike="noStrike" kern="1200" cap="none" spc="0" normalizeH="0" baseline="0" noProof="0">
                <a:ln>
                  <a:noFill/>
                </a:ln>
                <a:solidFill>
                  <a:srgbClr val="FFFFFF"/>
                </a:solidFill>
                <a:effectLst/>
                <a:uLnTx/>
                <a:uFillTx/>
                <a:latin typeface="Segoe Sans Text"/>
                <a:ea typeface="+mn-ea"/>
                <a:cs typeface="+mn-cs"/>
              </a:rPr>
              <a:t>?”</a:t>
            </a:r>
          </a:p>
        </p:txBody>
      </p:sp>
      <p:sp>
        <p:nvSpPr>
          <p:cNvPr id="30" name="TextBox 29">
            <a:extLst>
              <a:ext uri="{FF2B5EF4-FFF2-40B4-BE49-F238E27FC236}">
                <a16:creationId xmlns:a16="http://schemas.microsoft.com/office/drawing/2014/main" id="{0C2DB444-E541-1978-E58D-F6B704B01520}"/>
              </a:ext>
            </a:extLst>
          </p:cNvPr>
          <p:cNvSpPr txBox="1"/>
          <p:nvPr/>
        </p:nvSpPr>
        <p:spPr>
          <a:xfrm>
            <a:off x="3798675" y="1529155"/>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2. </a:t>
            </a:r>
          </a:p>
        </p:txBody>
      </p:sp>
      <p:sp>
        <p:nvSpPr>
          <p:cNvPr id="18" name="Rectangle 17">
            <a:extLst>
              <a:ext uri="{FF2B5EF4-FFF2-40B4-BE49-F238E27FC236}">
                <a16:creationId xmlns:a16="http://schemas.microsoft.com/office/drawing/2014/main" id="{F39E5E21-AB1F-BD09-4C6D-11A277AF359E}"/>
              </a:ext>
            </a:extLst>
          </p:cNvPr>
          <p:cNvSpPr/>
          <p:nvPr/>
        </p:nvSpPr>
        <p:spPr>
          <a:xfrm>
            <a:off x="4328813" y="1547992"/>
            <a:ext cx="5584268"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“How do I </a:t>
            </a:r>
            <a:r>
              <a:rPr kumimoji="0" lang="en-US" sz="1600" b="1" i="0" u="none" strike="noStrike" kern="1200" cap="none" spc="0" normalizeH="0" baseline="0" noProof="0">
                <a:ln>
                  <a:noFill/>
                </a:ln>
                <a:solidFill>
                  <a:srgbClr val="D1EBFF"/>
                </a:solidFill>
                <a:effectLst/>
                <a:uLnTx/>
                <a:uFillTx/>
                <a:latin typeface="Segoe Sans Text"/>
                <a:ea typeface="+mn-ea"/>
                <a:cs typeface="+mn-cs"/>
              </a:rPr>
              <a:t>operationalize</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my AI solution?”</a:t>
            </a:r>
            <a:endParaRPr kumimoji="0" lang="en-US" sz="12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33" name="TextBox 32">
            <a:extLst>
              <a:ext uri="{FF2B5EF4-FFF2-40B4-BE49-F238E27FC236}">
                <a16:creationId xmlns:a16="http://schemas.microsoft.com/office/drawing/2014/main" id="{708199D5-51B4-AB2F-BEC8-E4D706705F92}"/>
              </a:ext>
            </a:extLst>
          </p:cNvPr>
          <p:cNvSpPr txBox="1"/>
          <p:nvPr/>
        </p:nvSpPr>
        <p:spPr>
          <a:xfrm>
            <a:off x="3798675" y="2104305"/>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3. </a:t>
            </a:r>
          </a:p>
        </p:txBody>
      </p:sp>
      <p:sp>
        <p:nvSpPr>
          <p:cNvPr id="20" name="Rectangle 19">
            <a:extLst>
              <a:ext uri="{FF2B5EF4-FFF2-40B4-BE49-F238E27FC236}">
                <a16:creationId xmlns:a16="http://schemas.microsoft.com/office/drawing/2014/main" id="{80588DD0-5C97-564D-848D-79E2D3C3F5BD}"/>
              </a:ext>
            </a:extLst>
          </p:cNvPr>
          <p:cNvSpPr/>
          <p:nvPr/>
        </p:nvSpPr>
        <p:spPr>
          <a:xfrm>
            <a:off x="4328814" y="2129925"/>
            <a:ext cx="7147253"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“What is the baseline </a:t>
            </a:r>
            <a:r>
              <a:rPr kumimoji="0" lang="en-US" sz="1600" b="1" i="0" u="none" strike="noStrike" kern="1200" cap="none" spc="0" normalizeH="0" baseline="0" noProof="0">
                <a:ln>
                  <a:noFill/>
                </a:ln>
                <a:solidFill>
                  <a:srgbClr val="D1EBFF"/>
                </a:solidFill>
                <a:effectLst/>
                <a:uLnTx/>
                <a:uFillTx/>
                <a:latin typeface="Segoe Sans Text"/>
                <a:ea typeface="+mn-ea"/>
                <a:cs typeface="+mn-cs"/>
              </a:rPr>
              <a:t>landing</a:t>
            </a:r>
            <a:r>
              <a:rPr kumimoji="0" lang="en-US" sz="1600" b="0" i="0" u="none" strike="noStrike" kern="1200" cap="none" spc="0" normalizeH="0" baseline="0" noProof="0">
                <a:ln>
                  <a:noFill/>
                </a:ln>
                <a:solidFill>
                  <a:srgbClr val="0070C0"/>
                </a:solidFill>
                <a:effectLst/>
                <a:uLnTx/>
                <a:uFillTx/>
                <a:latin typeface="Segoe Sans Text"/>
                <a:ea typeface="+mn-ea"/>
                <a:cs typeface="+mn-cs"/>
              </a:rPr>
              <a:t> </a:t>
            </a:r>
            <a:r>
              <a:rPr kumimoji="0" lang="en-US" sz="1600" b="1" i="0" u="none" strike="noStrike" kern="1200" cap="none" spc="0" normalizeH="0" baseline="0" noProof="0">
                <a:ln>
                  <a:noFill/>
                </a:ln>
                <a:solidFill>
                  <a:srgbClr val="D1EBFF"/>
                </a:solidFill>
                <a:effectLst/>
                <a:uLnTx/>
                <a:uFillTx/>
                <a:latin typeface="Segoe Sans Text"/>
                <a:ea typeface="+mn-ea"/>
                <a:cs typeface="+mn-cs"/>
              </a:rPr>
              <a:t>zone</a:t>
            </a:r>
            <a:r>
              <a:rPr kumimoji="0" lang="en-US" sz="1600" b="0" i="0" u="none" strike="noStrike" kern="1200" cap="none" spc="0" normalizeH="0" baseline="0" noProof="0">
                <a:ln>
                  <a:noFill/>
                </a:ln>
                <a:solidFill>
                  <a:srgbClr val="FFFFFF"/>
                </a:solidFill>
                <a:effectLst/>
                <a:uLnTx/>
                <a:uFillTx/>
                <a:latin typeface="Segoe Sans Text"/>
                <a:ea typeface="+mn-ea"/>
                <a:cs typeface="+mn-cs"/>
              </a:rPr>
              <a:t> to get the AI solution running?"</a:t>
            </a:r>
          </a:p>
        </p:txBody>
      </p:sp>
      <p:sp>
        <p:nvSpPr>
          <p:cNvPr id="36" name="TextBox 35">
            <a:extLst>
              <a:ext uri="{FF2B5EF4-FFF2-40B4-BE49-F238E27FC236}">
                <a16:creationId xmlns:a16="http://schemas.microsoft.com/office/drawing/2014/main" id="{4227B22A-2D11-89EC-ACA3-4B6E18732A5B}"/>
              </a:ext>
            </a:extLst>
          </p:cNvPr>
          <p:cNvSpPr txBox="1"/>
          <p:nvPr/>
        </p:nvSpPr>
        <p:spPr>
          <a:xfrm>
            <a:off x="3798675" y="2694011"/>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4. </a:t>
            </a:r>
          </a:p>
        </p:txBody>
      </p:sp>
      <p:sp>
        <p:nvSpPr>
          <p:cNvPr id="21" name="Rectangle 20">
            <a:extLst>
              <a:ext uri="{FF2B5EF4-FFF2-40B4-BE49-F238E27FC236}">
                <a16:creationId xmlns:a16="http://schemas.microsoft.com/office/drawing/2014/main" id="{EFC95BFC-5A04-3B63-8368-AC52E11B775B}"/>
              </a:ext>
            </a:extLst>
          </p:cNvPr>
          <p:cNvSpPr/>
          <p:nvPr/>
        </p:nvSpPr>
        <p:spPr>
          <a:xfrm>
            <a:off x="4328813" y="2711858"/>
            <a:ext cx="6872037"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“How do I get my AI solution to safely access my </a:t>
            </a:r>
            <a:r>
              <a:rPr kumimoji="0" lang="en-US" sz="1600" b="1" i="0" u="none" strike="noStrike" kern="1200" cap="none" spc="0" normalizeH="0" baseline="0" noProof="0">
                <a:ln>
                  <a:noFill/>
                </a:ln>
                <a:solidFill>
                  <a:srgbClr val="D1EBFF"/>
                </a:solidFill>
                <a:effectLst/>
                <a:uLnTx/>
                <a:uFillTx/>
                <a:latin typeface="Segoe Sans Text"/>
                <a:ea typeface="+mn-ea"/>
                <a:cs typeface="+mn-cs"/>
              </a:rPr>
              <a:t>data</a:t>
            </a:r>
            <a:r>
              <a:rPr kumimoji="0" lang="en-US" sz="1600" b="0" i="0" u="none" strike="noStrike" kern="1200" cap="none" spc="0" normalizeH="0" baseline="0" noProof="0">
                <a:ln>
                  <a:noFill/>
                </a:ln>
                <a:solidFill>
                  <a:srgbClr val="0070C0"/>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sources?”</a:t>
            </a:r>
          </a:p>
        </p:txBody>
      </p:sp>
      <p:sp>
        <p:nvSpPr>
          <p:cNvPr id="38" name="TextBox 37">
            <a:extLst>
              <a:ext uri="{FF2B5EF4-FFF2-40B4-BE49-F238E27FC236}">
                <a16:creationId xmlns:a16="http://schemas.microsoft.com/office/drawing/2014/main" id="{7A0757B8-BB76-7A40-4C14-9A6777D8A621}"/>
              </a:ext>
            </a:extLst>
          </p:cNvPr>
          <p:cNvSpPr txBox="1"/>
          <p:nvPr/>
        </p:nvSpPr>
        <p:spPr>
          <a:xfrm>
            <a:off x="3798675" y="3268647"/>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5. </a:t>
            </a:r>
          </a:p>
        </p:txBody>
      </p:sp>
      <p:sp>
        <p:nvSpPr>
          <p:cNvPr id="22" name="Rectangle 21">
            <a:extLst>
              <a:ext uri="{FF2B5EF4-FFF2-40B4-BE49-F238E27FC236}">
                <a16:creationId xmlns:a16="http://schemas.microsoft.com/office/drawing/2014/main" id="{C6821089-5090-89DE-0B71-62FD62D5674F}"/>
              </a:ext>
            </a:extLst>
          </p:cNvPr>
          <p:cNvSpPr/>
          <p:nvPr/>
        </p:nvSpPr>
        <p:spPr>
          <a:xfrm>
            <a:off x="4328814" y="3293791"/>
            <a:ext cx="6539530"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“What are the </a:t>
            </a:r>
            <a:r>
              <a:rPr kumimoji="0" lang="en-US" sz="1600" b="1" i="0" u="none" strike="noStrike" kern="1200" cap="none" spc="0" normalizeH="0" baseline="0" noProof="0">
                <a:ln>
                  <a:noFill/>
                </a:ln>
                <a:solidFill>
                  <a:srgbClr val="D1EBFF"/>
                </a:solidFill>
                <a:effectLst/>
                <a:uLnTx/>
                <a:uFillTx/>
                <a:latin typeface="Segoe Sans Text"/>
                <a:ea typeface="+mn-ea"/>
                <a:cs typeface="+mn-cs"/>
              </a:rPr>
              <a:t>networking</a:t>
            </a:r>
            <a:r>
              <a:rPr kumimoji="0" lang="en-US" sz="1600" b="0" i="0" u="none" strike="noStrike" kern="1200" cap="none" spc="0" normalizeH="0" baseline="0" noProof="0">
                <a:ln>
                  <a:noFill/>
                </a:ln>
                <a:solidFill>
                  <a:srgbClr val="FFFFFF"/>
                </a:solidFill>
                <a:effectLst/>
                <a:uLnTx/>
                <a:uFillTx/>
                <a:latin typeface="Segoe Sans Text"/>
                <a:ea typeface="+mn-ea"/>
                <a:cs typeface="+mn-cs"/>
              </a:rPr>
              <a:t> requirements for my AI solution?”</a:t>
            </a:r>
          </a:p>
        </p:txBody>
      </p:sp>
      <p:sp>
        <p:nvSpPr>
          <p:cNvPr id="40" name="TextBox 39">
            <a:extLst>
              <a:ext uri="{FF2B5EF4-FFF2-40B4-BE49-F238E27FC236}">
                <a16:creationId xmlns:a16="http://schemas.microsoft.com/office/drawing/2014/main" id="{29DFC530-70D6-C2E9-8E3B-12E8E6C0B2AE}"/>
              </a:ext>
            </a:extLst>
          </p:cNvPr>
          <p:cNvSpPr txBox="1"/>
          <p:nvPr/>
        </p:nvSpPr>
        <p:spPr>
          <a:xfrm>
            <a:off x="3798675" y="3860294"/>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6. </a:t>
            </a:r>
          </a:p>
        </p:txBody>
      </p:sp>
      <p:sp>
        <p:nvSpPr>
          <p:cNvPr id="23" name="Rectangle 22">
            <a:extLst>
              <a:ext uri="{FF2B5EF4-FFF2-40B4-BE49-F238E27FC236}">
                <a16:creationId xmlns:a16="http://schemas.microsoft.com/office/drawing/2014/main" id="{BF6DA59A-8FA5-48A9-42B8-69C07523788D}"/>
              </a:ext>
            </a:extLst>
          </p:cNvPr>
          <p:cNvSpPr/>
          <p:nvPr/>
        </p:nvSpPr>
        <p:spPr>
          <a:xfrm>
            <a:off x="4328814" y="3875724"/>
            <a:ext cx="6977132"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“How do we </a:t>
            </a:r>
            <a:r>
              <a:rPr kumimoji="0" lang="en-US" sz="1600" b="1" i="0" u="none" strike="noStrike" kern="1200" cap="none" spc="0" normalizeH="0" baseline="0" noProof="0">
                <a:ln>
                  <a:noFill/>
                </a:ln>
                <a:solidFill>
                  <a:srgbClr val="D1EBFF"/>
                </a:solidFill>
                <a:effectLst/>
                <a:uLnTx/>
                <a:uFillTx/>
                <a:latin typeface="Segoe Sans Text"/>
                <a:ea typeface="+mn-ea"/>
                <a:cs typeface="+mn-cs"/>
              </a:rPr>
              <a:t>migrate</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and</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1" i="0" u="none" strike="noStrike" kern="1200" cap="none" spc="0" normalizeH="0" baseline="0" noProof="0">
                <a:ln>
                  <a:noFill/>
                </a:ln>
                <a:solidFill>
                  <a:srgbClr val="D1EBFF"/>
                </a:solidFill>
                <a:effectLst/>
                <a:uLnTx/>
                <a:uFillTx/>
                <a:latin typeface="Segoe Sans Text"/>
                <a:ea typeface="+mn-ea"/>
                <a:cs typeface="+mn-cs"/>
              </a:rPr>
              <a:t>secure</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our estate to enable AI at scale?”</a:t>
            </a:r>
          </a:p>
        </p:txBody>
      </p:sp>
      <p:sp>
        <p:nvSpPr>
          <p:cNvPr id="42" name="TextBox 41">
            <a:extLst>
              <a:ext uri="{FF2B5EF4-FFF2-40B4-BE49-F238E27FC236}">
                <a16:creationId xmlns:a16="http://schemas.microsoft.com/office/drawing/2014/main" id="{AC22A154-4952-077F-DC88-07451CC93733}"/>
              </a:ext>
            </a:extLst>
          </p:cNvPr>
          <p:cNvSpPr txBox="1"/>
          <p:nvPr/>
        </p:nvSpPr>
        <p:spPr>
          <a:xfrm>
            <a:off x="3798675" y="4438407"/>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7. </a:t>
            </a:r>
          </a:p>
        </p:txBody>
      </p:sp>
      <p:sp>
        <p:nvSpPr>
          <p:cNvPr id="24" name="Rectangle 23">
            <a:extLst>
              <a:ext uri="{FF2B5EF4-FFF2-40B4-BE49-F238E27FC236}">
                <a16:creationId xmlns:a16="http://schemas.microsoft.com/office/drawing/2014/main" id="{8C3480F9-3959-86BC-7B78-1FCB5C833EF3}"/>
              </a:ext>
            </a:extLst>
          </p:cNvPr>
          <p:cNvSpPr/>
          <p:nvPr/>
        </p:nvSpPr>
        <p:spPr>
          <a:xfrm>
            <a:off x="4328814" y="4457657"/>
            <a:ext cx="6213730"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“How do I </a:t>
            </a:r>
            <a:r>
              <a:rPr kumimoji="0" lang="en-US" sz="1600" b="1" i="0" u="none" strike="noStrike" kern="1200" cap="none" spc="0" normalizeH="0" baseline="0" noProof="0">
                <a:ln>
                  <a:noFill/>
                </a:ln>
                <a:solidFill>
                  <a:srgbClr val="D1EBFF"/>
                </a:solidFill>
                <a:effectLst/>
                <a:uLnTx/>
                <a:uFillTx/>
                <a:latin typeface="Segoe Sans Text"/>
                <a:ea typeface="+mn-ea"/>
                <a:cs typeface="+mn-cs"/>
              </a:rPr>
              <a:t>secure</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my AI solution?”</a:t>
            </a:r>
          </a:p>
        </p:txBody>
      </p:sp>
      <p:sp>
        <p:nvSpPr>
          <p:cNvPr id="44" name="TextBox 43">
            <a:extLst>
              <a:ext uri="{FF2B5EF4-FFF2-40B4-BE49-F238E27FC236}">
                <a16:creationId xmlns:a16="http://schemas.microsoft.com/office/drawing/2014/main" id="{21787E8B-88D6-0D46-BA2C-456836AC0218}"/>
              </a:ext>
            </a:extLst>
          </p:cNvPr>
          <p:cNvSpPr txBox="1"/>
          <p:nvPr/>
        </p:nvSpPr>
        <p:spPr>
          <a:xfrm>
            <a:off x="3798675" y="5019810"/>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8. </a:t>
            </a:r>
          </a:p>
        </p:txBody>
      </p:sp>
      <p:sp>
        <p:nvSpPr>
          <p:cNvPr id="25" name="Rectangle 24">
            <a:extLst>
              <a:ext uri="{FF2B5EF4-FFF2-40B4-BE49-F238E27FC236}">
                <a16:creationId xmlns:a16="http://schemas.microsoft.com/office/drawing/2014/main" id="{F3B1FF4F-9B84-9E96-4C52-FD0CA454BF5A}"/>
              </a:ext>
            </a:extLst>
          </p:cNvPr>
          <p:cNvSpPr/>
          <p:nvPr/>
        </p:nvSpPr>
        <p:spPr>
          <a:xfrm>
            <a:off x="4328814" y="5039590"/>
            <a:ext cx="6213730"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“How do I </a:t>
            </a:r>
            <a:r>
              <a:rPr kumimoji="0" lang="en-US" sz="1600" b="1" i="0" u="none" strike="noStrike" kern="1200" cap="none" spc="0" normalizeH="0" baseline="0" noProof="0">
                <a:ln>
                  <a:noFill/>
                </a:ln>
                <a:solidFill>
                  <a:srgbClr val="D1EBFF"/>
                </a:solidFill>
                <a:effectLst/>
                <a:uLnTx/>
                <a:uFillTx/>
                <a:latin typeface="Segoe Sans Text"/>
                <a:ea typeface="+mn-ea"/>
                <a:cs typeface="+mn-cs"/>
              </a:rPr>
              <a:t>monitor</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the cost of the AI solution?”</a:t>
            </a:r>
          </a:p>
        </p:txBody>
      </p:sp>
      <p:sp>
        <p:nvSpPr>
          <p:cNvPr id="46" name="TextBox 45">
            <a:extLst>
              <a:ext uri="{FF2B5EF4-FFF2-40B4-BE49-F238E27FC236}">
                <a16:creationId xmlns:a16="http://schemas.microsoft.com/office/drawing/2014/main" id="{2B73E423-2266-C8BA-2391-C587FD156695}"/>
              </a:ext>
            </a:extLst>
          </p:cNvPr>
          <p:cNvSpPr txBox="1"/>
          <p:nvPr/>
        </p:nvSpPr>
        <p:spPr>
          <a:xfrm>
            <a:off x="3798675" y="5601617"/>
            <a:ext cx="459713" cy="430887"/>
          </a:xfrm>
          <a:prstGeom prst="rect">
            <a:avLst/>
          </a:prstGeom>
          <a:noFill/>
          <a:ln>
            <a:noFill/>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1EBFF"/>
                </a:solidFill>
                <a:effectLst/>
                <a:uLnTx/>
                <a:uFillTx/>
                <a:latin typeface="Segoe Sans Text Semibold"/>
                <a:ea typeface="+mn-ea"/>
                <a:cs typeface="+mn-cs"/>
              </a:rPr>
              <a:t>9. </a:t>
            </a:r>
          </a:p>
        </p:txBody>
      </p:sp>
      <p:sp>
        <p:nvSpPr>
          <p:cNvPr id="27" name="Rectangle 26">
            <a:extLst>
              <a:ext uri="{FF2B5EF4-FFF2-40B4-BE49-F238E27FC236}">
                <a16:creationId xmlns:a16="http://schemas.microsoft.com/office/drawing/2014/main" id="{53A5E603-A1A4-D1ED-68B7-F7F35451837A}"/>
              </a:ext>
            </a:extLst>
          </p:cNvPr>
          <p:cNvSpPr/>
          <p:nvPr/>
        </p:nvSpPr>
        <p:spPr>
          <a:xfrm>
            <a:off x="4328814" y="5621527"/>
            <a:ext cx="6213730" cy="2462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10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Text"/>
                <a:ea typeface="+mn-ea"/>
                <a:cs typeface="+mn-cs"/>
              </a:rPr>
              <a:t>“What </a:t>
            </a:r>
            <a:r>
              <a:rPr kumimoji="0" lang="en-US" sz="1600" b="1" i="0" u="none" strike="noStrike" kern="1200" cap="none" spc="0" normalizeH="0" baseline="0" noProof="0">
                <a:ln>
                  <a:noFill/>
                </a:ln>
                <a:solidFill>
                  <a:srgbClr val="D1EBFF"/>
                </a:solidFill>
                <a:effectLst/>
                <a:uLnTx/>
                <a:uFillTx/>
                <a:latin typeface="Segoe Sans Text"/>
                <a:ea typeface="+mn-ea"/>
                <a:cs typeface="+mn-cs"/>
              </a:rPr>
              <a:t>policies</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and</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1" i="0" u="none" strike="noStrike" kern="1200" cap="none" spc="0" normalizeH="0" baseline="0" noProof="0">
                <a:ln>
                  <a:noFill/>
                </a:ln>
                <a:solidFill>
                  <a:srgbClr val="D1EBFF"/>
                </a:solidFill>
                <a:effectLst/>
                <a:uLnTx/>
                <a:uFillTx/>
                <a:latin typeface="Segoe Sans Text"/>
                <a:ea typeface="+mn-ea"/>
                <a:cs typeface="+mn-cs"/>
              </a:rPr>
              <a:t>protocols</a:t>
            </a:r>
            <a:r>
              <a:rPr kumimoji="0" lang="en-US" sz="1600" b="0" i="0" u="none" strike="noStrike" kern="1200" cap="none" spc="0" normalizeH="0" baseline="0" noProof="0">
                <a:ln>
                  <a:noFill/>
                </a:ln>
                <a:solidFill>
                  <a:prstClr val="white">
                    <a:lumMod val="50000"/>
                  </a:prstClr>
                </a:solidFill>
                <a:effectLst/>
                <a:uLnTx/>
                <a:uFillTx/>
                <a:latin typeface="Segoe Sans Text"/>
                <a:ea typeface="+mn-ea"/>
                <a:cs typeface="+mn-cs"/>
              </a:rPr>
              <a:t> </a:t>
            </a:r>
            <a:r>
              <a:rPr kumimoji="0" lang="en-US" sz="1600" b="0" i="0" u="none" strike="noStrike" kern="1200" cap="none" spc="0" normalizeH="0" baseline="0" noProof="0">
                <a:ln>
                  <a:noFill/>
                </a:ln>
                <a:solidFill>
                  <a:srgbClr val="FFFFFF"/>
                </a:solidFill>
                <a:effectLst/>
                <a:uLnTx/>
                <a:uFillTx/>
                <a:latin typeface="Segoe Sans Text"/>
                <a:ea typeface="+mn-ea"/>
                <a:cs typeface="+mn-cs"/>
              </a:rPr>
              <a:t>do I need to comply?” </a:t>
            </a:r>
          </a:p>
        </p:txBody>
      </p:sp>
    </p:spTree>
    <p:extLst>
      <p:ext uri="{BB962C8B-B14F-4D97-AF65-F5344CB8AC3E}">
        <p14:creationId xmlns:p14="http://schemas.microsoft.com/office/powerpoint/2010/main" val="33173252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 purple box">
            <a:extLst>
              <a:ext uri="{FF2B5EF4-FFF2-40B4-BE49-F238E27FC236}">
                <a16:creationId xmlns:a16="http://schemas.microsoft.com/office/drawing/2014/main" id="{5B5EFE4C-F288-4351-EA07-0796B712BFF0}"/>
              </a:ext>
              <a:ext uri="{C183D7F6-B498-43B3-948B-1728B52AA6E4}">
                <adec:decorative xmlns:adec="http://schemas.microsoft.com/office/drawing/2017/decorative" val="1"/>
              </a:ext>
            </a:extLst>
          </p:cNvPr>
          <p:cNvSpPr/>
          <p:nvPr/>
        </p:nvSpPr>
        <p:spPr bwMode="auto">
          <a:xfrm rot="16200000">
            <a:off x="8639568" y="2749492"/>
            <a:ext cx="1157414" cy="5947454"/>
          </a:xfrm>
          <a:prstGeom prst="round2SameRect">
            <a:avLst>
              <a:gd name="adj1" fmla="val 13096"/>
              <a:gd name="adj2" fmla="val 0"/>
            </a:avLst>
          </a:prstGeom>
          <a:solidFill>
            <a:srgbClr val="FFFFFF"/>
          </a:solidFill>
          <a:ln w="9525" cap="flat" cmpd="sng" algn="ctr">
            <a:noFill/>
            <a:prstDash val="solid"/>
            <a:headEnd type="none" w="med" len="med"/>
            <a:tailEnd type="none" w="med" len="med"/>
          </a:ln>
          <a:effectLst>
            <a:outerShdw blurRad="190500" dist="38100" dir="2700000" algn="tl" rotWithShape="0">
              <a:schemeClr val="tx1">
                <a:alpha val="20000"/>
              </a:scheme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7" name="!! purple box">
            <a:extLst>
              <a:ext uri="{FF2B5EF4-FFF2-40B4-BE49-F238E27FC236}">
                <a16:creationId xmlns:a16="http://schemas.microsoft.com/office/drawing/2014/main" id="{DAD4CFC4-7E67-B319-C6E9-011BEE9BFAA0}"/>
              </a:ext>
              <a:ext uri="{C183D7F6-B498-43B3-948B-1728B52AA6E4}">
                <adec:decorative xmlns:adec="http://schemas.microsoft.com/office/drawing/2017/decorative" val="1"/>
              </a:ext>
            </a:extLst>
          </p:cNvPr>
          <p:cNvSpPr/>
          <p:nvPr/>
        </p:nvSpPr>
        <p:spPr bwMode="auto">
          <a:xfrm rot="16200000">
            <a:off x="8434222" y="-352014"/>
            <a:ext cx="1565608" cy="5949952"/>
          </a:xfrm>
          <a:prstGeom prst="round2SameRect">
            <a:avLst>
              <a:gd name="adj1" fmla="val 8296"/>
              <a:gd name="adj2" fmla="val 0"/>
            </a:avLst>
          </a:prstGeom>
          <a:solidFill>
            <a:srgbClr val="FFFFFF"/>
          </a:solidFill>
          <a:ln w="9525" cap="flat" cmpd="sng" algn="ctr">
            <a:noFill/>
            <a:prstDash val="solid"/>
            <a:headEnd type="none" w="med" len="med"/>
            <a:tailEnd type="none" w="med" len="med"/>
          </a:ln>
          <a:effectLst>
            <a:outerShdw blurRad="190500" dist="38100" dir="2700000" algn="tl" rotWithShape="0">
              <a:schemeClr val="tx1">
                <a:alpha val="20000"/>
              </a:scheme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8" name="!! purple box">
            <a:extLst>
              <a:ext uri="{FF2B5EF4-FFF2-40B4-BE49-F238E27FC236}">
                <a16:creationId xmlns:a16="http://schemas.microsoft.com/office/drawing/2014/main" id="{400055B7-ED40-CE69-AB39-C05D31BB734F}"/>
              </a:ext>
              <a:ext uri="{C183D7F6-B498-43B3-948B-1728B52AA6E4}">
                <adec:decorative xmlns:adec="http://schemas.microsoft.com/office/drawing/2017/decorative" val="1"/>
              </a:ext>
            </a:extLst>
          </p:cNvPr>
          <p:cNvSpPr/>
          <p:nvPr/>
        </p:nvSpPr>
        <p:spPr bwMode="auto">
          <a:xfrm rot="16200000">
            <a:off x="8576859" y="1338595"/>
            <a:ext cx="1280336" cy="5949952"/>
          </a:xfrm>
          <a:prstGeom prst="round2SameRect">
            <a:avLst>
              <a:gd name="adj1" fmla="val 10765"/>
              <a:gd name="adj2" fmla="val 0"/>
            </a:avLst>
          </a:prstGeom>
          <a:solidFill>
            <a:srgbClr val="FFFFFF"/>
          </a:solidFill>
          <a:ln w="9525" cap="flat" cmpd="sng" algn="ctr">
            <a:noFill/>
            <a:prstDash val="solid"/>
            <a:headEnd type="none" w="med" len="med"/>
            <a:tailEnd type="none" w="med" len="med"/>
          </a:ln>
          <a:effectLst>
            <a:outerShdw blurRad="190500" dist="38100" dir="2700000" algn="tl" rotWithShape="0">
              <a:schemeClr val="tx1">
                <a:alpha val="20000"/>
              </a:scheme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0CEDBE8A-21CD-976E-60B1-26780A26B8B3}"/>
              </a:ext>
            </a:extLst>
          </p:cNvPr>
          <p:cNvSpPr>
            <a:spLocks noGrp="1"/>
          </p:cNvSpPr>
          <p:nvPr>
            <p:ph type="title"/>
          </p:nvPr>
        </p:nvSpPr>
        <p:spPr>
          <a:xfrm>
            <a:off x="588963" y="457200"/>
            <a:ext cx="11017250" cy="984885"/>
          </a:xfrm>
        </p:spPr>
        <p:txBody>
          <a:bodyPr/>
          <a:lstStyle/>
          <a:p>
            <a:pPr lvl="0"/>
            <a:r>
              <a:rPr lang="en-US"/>
              <a:t>Innovate with Azure AI Platform</a:t>
            </a:r>
            <a:br>
              <a:rPr lang="en-US"/>
            </a:br>
            <a:r>
              <a:rPr lang="en-US" sz="2800"/>
              <a:t>Essentials for getting AI ready</a:t>
            </a:r>
            <a:endParaRPr lang="en-US"/>
          </a:p>
        </p:txBody>
      </p:sp>
      <p:sp>
        <p:nvSpPr>
          <p:cNvPr id="11" name="TextBox 10">
            <a:extLst>
              <a:ext uri="{FF2B5EF4-FFF2-40B4-BE49-F238E27FC236}">
                <a16:creationId xmlns:a16="http://schemas.microsoft.com/office/drawing/2014/main" id="{183ED424-CB73-027F-69D7-14A4A4D0D211}"/>
              </a:ext>
            </a:extLst>
          </p:cNvPr>
          <p:cNvSpPr txBox="1"/>
          <p:nvPr/>
        </p:nvSpPr>
        <p:spPr>
          <a:xfrm>
            <a:off x="6550804" y="1822174"/>
            <a:ext cx="5107392" cy="1583592"/>
          </a:xfrm>
          <a:prstGeom prst="rect">
            <a:avLst/>
          </a:prstGeom>
          <a:noFill/>
          <a:effectLst/>
        </p:spPr>
        <p:txBody>
          <a:bodyPr wrap="square" lIns="0" tIns="0" rIns="0" bIns="0" rtlCol="0" anchor="ctr">
            <a:noAutofit/>
          </a:bodyPr>
          <a:lstStyle/>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C03BC4"/>
                </a:solidFill>
                <a:effectLst/>
                <a:uLnTx/>
                <a:uFillTx/>
                <a:latin typeface="Segoe Sans Text Semibold"/>
                <a:ea typeface="+mn-ea"/>
                <a:cs typeface="+mn-cs"/>
              </a:rPr>
              <a:t>Adopt financial best practices</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03BC4"/>
                </a:solidFill>
                <a:effectLst/>
                <a:uLnTx/>
                <a:uFillTx/>
                <a:latin typeface="Segoe Sans Text Semibold"/>
                <a:ea typeface="+mn-ea"/>
                <a:cs typeface="+mn-cs"/>
              </a:rPr>
              <a:t>Pricing</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03BC4"/>
                </a:solidFill>
                <a:effectLst/>
                <a:uLnTx/>
                <a:uFillTx/>
                <a:latin typeface="Segoe Sans Text Semibold"/>
                <a:ea typeface="+mn-ea"/>
                <a:cs typeface="+mn-cs"/>
              </a:rPr>
              <a:t>Skilling</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03BC4"/>
                </a:solidFill>
                <a:effectLst/>
                <a:uLnTx/>
                <a:uFillTx/>
                <a:latin typeface="Segoe Sans Text Semibold"/>
                <a:ea typeface="+mn-ea"/>
                <a:cs typeface="+mn-cs"/>
              </a:rPr>
              <a:t>Migrate and modernize workloads and data collocation</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C03BC4"/>
                </a:solidFill>
                <a:effectLst/>
                <a:uLnTx/>
                <a:uFillTx/>
                <a:latin typeface="Segoe Sans Text Semibold"/>
                <a:ea typeface="+mn-ea"/>
                <a:cs typeface="+mn-cs"/>
              </a:rPr>
              <a:t>Platform landing zone</a:t>
            </a:r>
          </a:p>
        </p:txBody>
      </p:sp>
      <p:sp>
        <p:nvSpPr>
          <p:cNvPr id="12" name="TextBox 11">
            <a:extLst>
              <a:ext uri="{FF2B5EF4-FFF2-40B4-BE49-F238E27FC236}">
                <a16:creationId xmlns:a16="http://schemas.microsoft.com/office/drawing/2014/main" id="{E52803FB-976E-1190-F897-2DF98C0E9321}"/>
              </a:ext>
            </a:extLst>
          </p:cNvPr>
          <p:cNvSpPr txBox="1"/>
          <p:nvPr/>
        </p:nvSpPr>
        <p:spPr>
          <a:xfrm>
            <a:off x="6483534" y="3730922"/>
            <a:ext cx="5812039" cy="1157415"/>
          </a:xfrm>
          <a:prstGeom prst="rect">
            <a:avLst/>
          </a:prstGeom>
          <a:noFill/>
          <a:effectLst/>
        </p:spPr>
        <p:txBody>
          <a:bodyPr wrap="square" lIns="0" tIns="0" rIns="0" bIns="0" rtlCol="0" anchor="ctr">
            <a:noAutofit/>
          </a:bodyPr>
          <a:lstStyle/>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8661C5"/>
                </a:solidFill>
                <a:effectLst/>
                <a:uLnTx/>
                <a:uFillTx/>
                <a:latin typeface="Segoe Sans Text Semibold"/>
                <a:ea typeface="+mn-ea"/>
                <a:cs typeface="+mn-cs"/>
              </a:rPr>
              <a:t>Trustworthy AI: security, privacy and transparency</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8661C5"/>
                </a:solidFill>
                <a:effectLst/>
                <a:uLnTx/>
                <a:uFillTx/>
                <a:latin typeface="Segoe Sans Text Semibold"/>
                <a:ea typeface="+mn-ea"/>
                <a:cs typeface="+mn-cs"/>
              </a:rPr>
              <a:t>Application landing zone</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8661C5"/>
                </a:solidFill>
                <a:effectLst/>
                <a:uLnTx/>
                <a:uFillTx/>
                <a:latin typeface="Segoe Sans Text Semibold"/>
                <a:ea typeface="+mn-ea"/>
                <a:cs typeface="+mn-cs"/>
              </a:rPr>
              <a:t>Architectural guidance</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srgbClr val="8661C5"/>
                </a:solidFill>
                <a:effectLst/>
                <a:uLnTx/>
                <a:uFillTx/>
                <a:latin typeface="Segoe Sans Text Semibold"/>
                <a:ea typeface="+mn-ea"/>
                <a:cs typeface="+mn-cs"/>
              </a:rPr>
              <a:t>GenAIOps</a:t>
            </a:r>
            <a:endParaRPr kumimoji="0" lang="en-US" sz="1400" b="0" i="0" u="none" strike="noStrike" kern="1200" cap="none" spc="0" normalizeH="0" baseline="0" noProof="0">
              <a:ln>
                <a:noFill/>
              </a:ln>
              <a:solidFill>
                <a:srgbClr val="8661C5"/>
              </a:solidFill>
              <a:effectLst/>
              <a:uLnTx/>
              <a:uFillTx/>
              <a:latin typeface="Segoe Sans Text Semibold"/>
              <a:ea typeface="+mn-ea"/>
              <a:cs typeface="+mn-cs"/>
            </a:endParaRPr>
          </a:p>
        </p:txBody>
      </p:sp>
      <p:sp>
        <p:nvSpPr>
          <p:cNvPr id="13" name="TextBox 12">
            <a:extLst>
              <a:ext uri="{FF2B5EF4-FFF2-40B4-BE49-F238E27FC236}">
                <a16:creationId xmlns:a16="http://schemas.microsoft.com/office/drawing/2014/main" id="{A4AB2231-CFDF-BF64-A46F-61411FE9AC9B}"/>
              </a:ext>
            </a:extLst>
          </p:cNvPr>
          <p:cNvSpPr txBox="1"/>
          <p:nvPr/>
        </p:nvSpPr>
        <p:spPr>
          <a:xfrm>
            <a:off x="6553301" y="5136329"/>
            <a:ext cx="4256527" cy="1149531"/>
          </a:xfrm>
          <a:prstGeom prst="rect">
            <a:avLst/>
          </a:prstGeom>
          <a:noFill/>
          <a:effectLst/>
        </p:spPr>
        <p:txBody>
          <a:bodyPr wrap="square" lIns="0" tIns="0" rIns="0" bIns="0" rtlCol="0" anchor="ctr">
            <a:noAutofit/>
          </a:bodyPr>
          <a:lstStyle/>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78D4"/>
                </a:solidFill>
                <a:effectLst/>
                <a:uLnTx/>
                <a:uFillTx/>
                <a:latin typeface="Segoe Sans Text Semibold"/>
                <a:ea typeface="+mn-ea"/>
                <a:cs typeface="+mn-cs"/>
              </a:rPr>
              <a:t>Monitoring and security</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78D4"/>
                </a:solidFill>
                <a:effectLst/>
                <a:uLnTx/>
                <a:uFillTx/>
                <a:latin typeface="Segoe Sans Text Semibold"/>
                <a:ea typeface="+mn-ea"/>
                <a:cs typeface="+mn-cs"/>
              </a:rPr>
              <a:t>Management and optimization</a:t>
            </a:r>
          </a:p>
          <a:p>
            <a:pPr marL="274320" marR="0" lvl="0" indent="-182880" algn="l" defTabSz="18288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78D4"/>
                </a:solidFill>
                <a:effectLst/>
                <a:uLnTx/>
                <a:uFillTx/>
                <a:latin typeface="Segoe Sans Text Semibold"/>
                <a:ea typeface="+mn-ea"/>
                <a:cs typeface="+mn-cs"/>
              </a:rPr>
              <a:t>Architectural assessments and remediations</a:t>
            </a:r>
          </a:p>
        </p:txBody>
      </p:sp>
      <p:sp>
        <p:nvSpPr>
          <p:cNvPr id="9" name="!! purple box">
            <a:extLst>
              <a:ext uri="{FF2B5EF4-FFF2-40B4-BE49-F238E27FC236}">
                <a16:creationId xmlns:a16="http://schemas.microsoft.com/office/drawing/2014/main" id="{800FCD48-5DE1-35C6-A783-7F942BB15DA9}"/>
              </a:ext>
              <a:ext uri="{C183D7F6-B498-43B3-948B-1728B52AA6E4}">
                <adec:decorative xmlns:adec="http://schemas.microsoft.com/office/drawing/2017/decorative" val="1"/>
              </a:ext>
            </a:extLst>
          </p:cNvPr>
          <p:cNvSpPr/>
          <p:nvPr/>
        </p:nvSpPr>
        <p:spPr bwMode="auto">
          <a:xfrm rot="16200000">
            <a:off x="5786580" y="5602478"/>
            <a:ext cx="1157414" cy="241481"/>
          </a:xfrm>
          <a:prstGeom prst="round2SameRect">
            <a:avLst>
              <a:gd name="adj1" fmla="val 50000"/>
              <a:gd name="adj2" fmla="val 0"/>
            </a:avLst>
          </a:prstGeom>
          <a:solidFill>
            <a:schemeClr val="tx2"/>
          </a:solidFill>
          <a:ln w="9525" cap="flat" cmpd="sng" algn="ctr">
            <a:noFill/>
            <a:prstDash val="solid"/>
            <a:headEnd type="none" w="med" len="med"/>
            <a:tailEnd type="none" w="med" len="med"/>
          </a:ln>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sp>
        <p:nvSpPr>
          <p:cNvPr id="15" name="!! purple box">
            <a:extLst>
              <a:ext uri="{FF2B5EF4-FFF2-40B4-BE49-F238E27FC236}">
                <a16:creationId xmlns:a16="http://schemas.microsoft.com/office/drawing/2014/main" id="{01D616B2-00C2-C26F-0158-9DF9FA43F565}"/>
              </a:ext>
              <a:ext uri="{C183D7F6-B498-43B3-948B-1728B52AA6E4}">
                <adec:decorative xmlns:adec="http://schemas.microsoft.com/office/drawing/2017/decorative" val="1"/>
              </a:ext>
            </a:extLst>
          </p:cNvPr>
          <p:cNvSpPr/>
          <p:nvPr/>
        </p:nvSpPr>
        <p:spPr bwMode="auto">
          <a:xfrm rot="16200000">
            <a:off x="5559382" y="2504846"/>
            <a:ext cx="1606826" cy="241481"/>
          </a:xfrm>
          <a:prstGeom prst="round2SameRect">
            <a:avLst>
              <a:gd name="adj1" fmla="val 50000"/>
              <a:gd name="adj2" fmla="val 0"/>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sp>
        <p:nvSpPr>
          <p:cNvPr id="21" name="!! purple box">
            <a:extLst>
              <a:ext uri="{FF2B5EF4-FFF2-40B4-BE49-F238E27FC236}">
                <a16:creationId xmlns:a16="http://schemas.microsoft.com/office/drawing/2014/main" id="{D98A0A11-C46C-4CBC-1138-BC72F7EDADE1}"/>
              </a:ext>
              <a:ext uri="{C183D7F6-B498-43B3-948B-1728B52AA6E4}">
                <adec:decorative xmlns:adec="http://schemas.microsoft.com/office/drawing/2017/decorative" val="1"/>
              </a:ext>
            </a:extLst>
          </p:cNvPr>
          <p:cNvSpPr/>
          <p:nvPr/>
        </p:nvSpPr>
        <p:spPr bwMode="auto">
          <a:xfrm rot="16200000">
            <a:off x="5722626" y="4191504"/>
            <a:ext cx="1280336" cy="241481"/>
          </a:xfrm>
          <a:prstGeom prst="round2SameRect">
            <a:avLst>
              <a:gd name="adj1" fmla="val 50000"/>
              <a:gd name="adj2" fmla="val 0"/>
            </a:avLst>
          </a:prstGeom>
          <a:solidFill>
            <a:srgbClr val="8661C5"/>
          </a:solidFill>
          <a:ln w="9525" cap="flat" cmpd="sng" algn="ctr">
            <a:noFill/>
            <a:prstDash val="solid"/>
            <a:headEnd type="none" w="med" len="med"/>
            <a:tailEnd type="none" w="med" len="med"/>
          </a:ln>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grpSp>
        <p:nvGrpSpPr>
          <p:cNvPr id="3" name="Group 2">
            <a:extLst>
              <a:ext uri="{FF2B5EF4-FFF2-40B4-BE49-F238E27FC236}">
                <a16:creationId xmlns:a16="http://schemas.microsoft.com/office/drawing/2014/main" id="{862632D3-F47F-4C09-F4D2-E53C8BB75A7A}"/>
              </a:ext>
              <a:ext uri="{C183D7F6-B498-43B3-948B-1728B52AA6E4}">
                <adec:decorative xmlns:adec="http://schemas.microsoft.com/office/drawing/2017/decorative" val="1"/>
              </a:ext>
            </a:extLst>
          </p:cNvPr>
          <p:cNvGrpSpPr/>
          <p:nvPr/>
        </p:nvGrpSpPr>
        <p:grpSpPr>
          <a:xfrm>
            <a:off x="588963" y="1661822"/>
            <a:ext cx="5029200" cy="5029200"/>
            <a:chOff x="611997" y="1377737"/>
            <a:chExt cx="5029200" cy="5029200"/>
          </a:xfrm>
        </p:grpSpPr>
        <p:sp>
          <p:nvSpPr>
            <p:cNvPr id="4" name="Oval 3">
              <a:extLst>
                <a:ext uri="{FF2B5EF4-FFF2-40B4-BE49-F238E27FC236}">
                  <a16:creationId xmlns:a16="http://schemas.microsoft.com/office/drawing/2014/main" id="{FCD1D003-D01C-948C-8274-5865BDDDA5AB}"/>
                </a:ext>
              </a:extLst>
            </p:cNvPr>
            <p:cNvSpPr/>
            <p:nvPr/>
          </p:nvSpPr>
          <p:spPr bwMode="auto">
            <a:xfrm>
              <a:off x="611997" y="1377737"/>
              <a:ext cx="5029200" cy="5029200"/>
            </a:xfrm>
            <a:prstGeom prst="ellipse">
              <a:avLst/>
            </a:prstGeom>
            <a:solidFill>
              <a:srgbClr val="FFFFFF"/>
            </a:solidFill>
            <a:ln w="9525" cap="flat" cmpd="sng" algn="ctr">
              <a:noFill/>
              <a:prstDash val="solid"/>
              <a:headEnd type="none" w="med" len="med"/>
              <a:tailEnd type="none" w="med" len="med"/>
            </a:ln>
            <a:effectLst>
              <a:outerShdw blurRad="190500" dist="38100" dir="2700000" algn="tl" rotWithShape="0">
                <a:schemeClr val="tx1">
                  <a:alpha val="20000"/>
                </a:scheme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5" name="Group 4">
              <a:extLst>
                <a:ext uri="{FF2B5EF4-FFF2-40B4-BE49-F238E27FC236}">
                  <a16:creationId xmlns:a16="http://schemas.microsoft.com/office/drawing/2014/main" id="{14E99BEA-53CF-4518-C38F-A604570B2FA1}"/>
                </a:ext>
              </a:extLst>
            </p:cNvPr>
            <p:cNvGrpSpPr/>
            <p:nvPr/>
          </p:nvGrpSpPr>
          <p:grpSpPr>
            <a:xfrm>
              <a:off x="892216" y="1723506"/>
              <a:ext cx="4454794" cy="4436135"/>
              <a:chOff x="3993788" y="1137949"/>
              <a:chExt cx="4204422" cy="4223505"/>
            </a:xfrm>
          </p:grpSpPr>
          <p:sp>
            <p:nvSpPr>
              <p:cNvPr id="22" name="Freeform: Shape 21">
                <a:extLst>
                  <a:ext uri="{FF2B5EF4-FFF2-40B4-BE49-F238E27FC236}">
                    <a16:creationId xmlns:a16="http://schemas.microsoft.com/office/drawing/2014/main" id="{F69649C1-DC9D-7D17-357A-C7C234045E40}"/>
                  </a:ext>
                </a:extLst>
              </p:cNvPr>
              <p:cNvSpPr/>
              <p:nvPr/>
            </p:nvSpPr>
            <p:spPr>
              <a:xfrm>
                <a:off x="4400464" y="1395698"/>
                <a:ext cx="3499752" cy="3506770"/>
              </a:xfrm>
              <a:custGeom>
                <a:avLst/>
                <a:gdLst>
                  <a:gd name="connsiteX0" fmla="*/ 1804217 w 3608435"/>
                  <a:gd name="connsiteY0" fmla="*/ 0 h 3608435"/>
                  <a:gd name="connsiteX1" fmla="*/ 3366716 w 3608435"/>
                  <a:gd name="connsiteY1" fmla="*/ 902109 h 3608435"/>
                  <a:gd name="connsiteX2" fmla="*/ 3366716 w 3608435"/>
                  <a:gd name="connsiteY2" fmla="*/ 2706327 h 3608435"/>
                  <a:gd name="connsiteX3" fmla="*/ 1804218 w 3608435"/>
                  <a:gd name="connsiteY3" fmla="*/ 1804218 h 3608435"/>
                  <a:gd name="connsiteX4" fmla="*/ 1804217 w 3608435"/>
                  <a:gd name="connsiteY4" fmla="*/ 0 h 360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435" h="3608435">
                    <a:moveTo>
                      <a:pt x="1804217" y="0"/>
                    </a:moveTo>
                    <a:cubicBezTo>
                      <a:pt x="2448802" y="0"/>
                      <a:pt x="3044423" y="343882"/>
                      <a:pt x="3366716" y="902109"/>
                    </a:cubicBezTo>
                    <a:cubicBezTo>
                      <a:pt x="3689009" y="1460336"/>
                      <a:pt x="3689009" y="2148100"/>
                      <a:pt x="3366716" y="2706327"/>
                    </a:cubicBezTo>
                    <a:lnTo>
                      <a:pt x="1804218" y="1804218"/>
                    </a:lnTo>
                    <a:cubicBezTo>
                      <a:pt x="1804218" y="1202812"/>
                      <a:pt x="1804217" y="601406"/>
                      <a:pt x="1804217" y="0"/>
                    </a:cubicBezTo>
                    <a:close/>
                  </a:path>
                </a:pathLst>
              </a:custGeom>
              <a:gradFill>
                <a:gsLst>
                  <a:gs pos="9000">
                    <a:schemeClr val="accent6">
                      <a:lumMod val="75000"/>
                    </a:schemeClr>
                  </a:gs>
                  <a:gs pos="100000">
                    <a:srgbClr val="D174D6"/>
                  </a:gs>
                </a:gsLst>
                <a:lin ang="7800000" scaled="0"/>
              </a:grad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920240" tIns="788774" rIns="182880" bIns="173736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Text Semibold"/>
                    <a:ea typeface="+mn-ea"/>
                    <a:cs typeface="+mn-cs"/>
                  </a:rPr>
                  <a:t>Readiness and foundation</a:t>
                </a:r>
              </a:p>
            </p:txBody>
          </p:sp>
          <p:sp>
            <p:nvSpPr>
              <p:cNvPr id="23" name="Freeform: Shape 22">
                <a:extLst>
                  <a:ext uri="{FF2B5EF4-FFF2-40B4-BE49-F238E27FC236}">
                    <a16:creationId xmlns:a16="http://schemas.microsoft.com/office/drawing/2014/main" id="{4F847C56-B480-3E76-CED0-FC592F2D1380}"/>
                  </a:ext>
                </a:extLst>
              </p:cNvPr>
              <p:cNvSpPr/>
              <p:nvPr/>
            </p:nvSpPr>
            <p:spPr>
              <a:xfrm>
                <a:off x="4291781" y="1490201"/>
                <a:ext cx="3608435" cy="3608435"/>
              </a:xfrm>
              <a:custGeom>
                <a:avLst/>
                <a:gdLst>
                  <a:gd name="connsiteX0" fmla="*/ 3366716 w 3608435"/>
                  <a:gd name="connsiteY0" fmla="*/ 2706326 h 3608435"/>
                  <a:gd name="connsiteX1" fmla="*/ 1804217 w 3608435"/>
                  <a:gd name="connsiteY1" fmla="*/ 3608435 h 3608435"/>
                  <a:gd name="connsiteX2" fmla="*/ 241718 w 3608435"/>
                  <a:gd name="connsiteY2" fmla="*/ 2706326 h 3608435"/>
                  <a:gd name="connsiteX3" fmla="*/ 1804218 w 3608435"/>
                  <a:gd name="connsiteY3" fmla="*/ 1804218 h 3608435"/>
                  <a:gd name="connsiteX4" fmla="*/ 3366716 w 3608435"/>
                  <a:gd name="connsiteY4" fmla="*/ 2706326 h 360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435" h="3608435">
                    <a:moveTo>
                      <a:pt x="3366716" y="2706326"/>
                    </a:moveTo>
                    <a:cubicBezTo>
                      <a:pt x="3044423" y="3264553"/>
                      <a:pt x="2448802" y="3608435"/>
                      <a:pt x="1804217" y="3608435"/>
                    </a:cubicBezTo>
                    <a:cubicBezTo>
                      <a:pt x="1159632" y="3608435"/>
                      <a:pt x="564011" y="3264553"/>
                      <a:pt x="241718" y="2706326"/>
                    </a:cubicBezTo>
                    <a:lnTo>
                      <a:pt x="1804218" y="1804218"/>
                    </a:lnTo>
                    <a:lnTo>
                      <a:pt x="3366716" y="2706326"/>
                    </a:lnTo>
                    <a:close/>
                  </a:path>
                </a:pathLst>
              </a:custGeom>
              <a:gradFill>
                <a:gsLst>
                  <a:gs pos="0">
                    <a:srgbClr val="463668"/>
                  </a:gs>
                  <a:gs pos="100000">
                    <a:srgbClr val="8661C5"/>
                  </a:gs>
                </a:gsLst>
                <a:lin ang="15600000" scaled="0"/>
              </a:gradFill>
              <a:ln>
                <a:noFill/>
              </a:ln>
            </p:spPr>
            <p:style>
              <a:lnRef idx="2">
                <a:schemeClr val="lt1">
                  <a:hueOff val="0"/>
                  <a:satOff val="0"/>
                  <a:lumOff val="0"/>
                  <a:alphaOff val="0"/>
                </a:schemeClr>
              </a:lnRef>
              <a:fillRef idx="1">
                <a:scrgbClr r="0" g="0" b="0"/>
              </a:fillRef>
              <a:effectRef idx="0">
                <a:schemeClr val="accent2">
                  <a:hueOff val="-1411930"/>
                  <a:satOff val="3282"/>
                  <a:lumOff val="11472"/>
                  <a:alphaOff val="0"/>
                </a:schemeClr>
              </a:effectRef>
              <a:fontRef idx="minor">
                <a:schemeClr val="lt1"/>
              </a:fontRef>
            </p:style>
            <p:txBody>
              <a:bodyPr spcFirstLastPara="0" vert="horz" wrap="square" lIns="883282" tIns="2365317" rIns="840323" bIns="346312"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t>Design </a:t>
                </a:r>
                <a:b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br>
                <a: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t>and govern</a:t>
                </a:r>
              </a:p>
            </p:txBody>
          </p:sp>
          <p:sp>
            <p:nvSpPr>
              <p:cNvPr id="24" name="Freeform: Shape 23">
                <a:extLst>
                  <a:ext uri="{FF2B5EF4-FFF2-40B4-BE49-F238E27FC236}">
                    <a16:creationId xmlns:a16="http://schemas.microsoft.com/office/drawing/2014/main" id="{BE9F4EBD-9AE3-1FFC-B32E-A767CB731D72}"/>
                  </a:ext>
                </a:extLst>
              </p:cNvPr>
              <p:cNvSpPr/>
              <p:nvPr/>
            </p:nvSpPr>
            <p:spPr>
              <a:xfrm>
                <a:off x="4251830" y="1395696"/>
                <a:ext cx="3539704" cy="3539703"/>
              </a:xfrm>
              <a:custGeom>
                <a:avLst/>
                <a:gdLst>
                  <a:gd name="connsiteX0" fmla="*/ 241719 w 3608435"/>
                  <a:gd name="connsiteY0" fmla="*/ 2706326 h 3608435"/>
                  <a:gd name="connsiteX1" fmla="*/ 241719 w 3608435"/>
                  <a:gd name="connsiteY1" fmla="*/ 902108 h 3608435"/>
                  <a:gd name="connsiteX2" fmla="*/ 1804218 w 3608435"/>
                  <a:gd name="connsiteY2" fmla="*/ -1 h 3608435"/>
                  <a:gd name="connsiteX3" fmla="*/ 1804218 w 3608435"/>
                  <a:gd name="connsiteY3" fmla="*/ 1804218 h 3608435"/>
                  <a:gd name="connsiteX4" fmla="*/ 241719 w 3608435"/>
                  <a:gd name="connsiteY4" fmla="*/ 2706326 h 360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435" h="3608435">
                    <a:moveTo>
                      <a:pt x="241719" y="2706326"/>
                    </a:moveTo>
                    <a:cubicBezTo>
                      <a:pt x="-80574" y="2148099"/>
                      <a:pt x="-80574" y="1460335"/>
                      <a:pt x="241719" y="902108"/>
                    </a:cubicBezTo>
                    <a:cubicBezTo>
                      <a:pt x="564012" y="343881"/>
                      <a:pt x="1159633" y="-1"/>
                      <a:pt x="1804218" y="-1"/>
                    </a:cubicBezTo>
                    <a:lnTo>
                      <a:pt x="1804218" y="1804218"/>
                    </a:lnTo>
                    <a:lnTo>
                      <a:pt x="241719" y="2706326"/>
                    </a:lnTo>
                    <a:close/>
                  </a:path>
                </a:pathLst>
              </a:custGeom>
              <a:gradFill>
                <a:gsLst>
                  <a:gs pos="5000">
                    <a:schemeClr val="accent1">
                      <a:lumMod val="75000"/>
                    </a:schemeClr>
                  </a:gs>
                  <a:gs pos="100000">
                    <a:schemeClr val="accent1">
                      <a:lumMod val="60000"/>
                      <a:lumOff val="40000"/>
                    </a:schemeClr>
                  </a:gs>
                </a:gsLst>
                <a:lin ang="2700000" scaled="0"/>
              </a:gradFill>
              <a:ln>
                <a:noFill/>
              </a:ln>
            </p:spPr>
            <p:style>
              <a:lnRef idx="2">
                <a:schemeClr val="lt1">
                  <a:hueOff val="0"/>
                  <a:satOff val="0"/>
                  <a:lumOff val="0"/>
                  <a:alphaOff val="0"/>
                </a:schemeClr>
              </a:lnRef>
              <a:fillRef idx="1">
                <a:scrgbClr r="0" g="0" b="0"/>
              </a:fillRef>
              <a:effectRef idx="0">
                <a:schemeClr val="accent2">
                  <a:hueOff val="-2823861"/>
                  <a:satOff val="6565"/>
                  <a:lumOff val="22943"/>
                  <a:alphaOff val="0"/>
                </a:schemeClr>
              </a:effectRef>
              <a:fontRef idx="minor">
                <a:schemeClr val="lt1"/>
              </a:fontRef>
            </p:style>
            <p:txBody>
              <a:bodyPr spcFirstLastPara="0" vert="horz" wrap="square" lIns="182880" tIns="788774" rIns="1925862" bIns="173736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t>Manage </a:t>
                </a:r>
                <a:b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br>
                <a: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t>and </a:t>
                </a:r>
                <a:b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br>
                <a:r>
                  <a:rPr kumimoji="0" lang="en-US" sz="2000" b="0" i="0" u="none" strike="noStrike" kern="1200" cap="none" spc="0" normalizeH="0" baseline="0" noProof="0" dirty="0">
                    <a:ln>
                      <a:noFill/>
                    </a:ln>
                    <a:solidFill>
                      <a:srgbClr val="FFFFFF"/>
                    </a:solidFill>
                    <a:effectLst/>
                    <a:uLnTx/>
                    <a:uFillTx/>
                    <a:latin typeface="Segoe Sans Text Semibold"/>
                    <a:ea typeface="+mn-ea"/>
                    <a:cs typeface="+mn-cs"/>
                  </a:rPr>
                  <a:t>optimize</a:t>
                </a:r>
              </a:p>
            </p:txBody>
          </p:sp>
          <p:sp>
            <p:nvSpPr>
              <p:cNvPr id="25" name="Arrow: Circular 24">
                <a:extLst>
                  <a:ext uri="{FF2B5EF4-FFF2-40B4-BE49-F238E27FC236}">
                    <a16:creationId xmlns:a16="http://schemas.microsoft.com/office/drawing/2014/main" id="{2248B47C-BA52-50CF-048A-21369738B722}"/>
                  </a:ext>
                </a:extLst>
              </p:cNvPr>
              <p:cNvSpPr/>
              <p:nvPr/>
            </p:nvSpPr>
            <p:spPr>
              <a:xfrm>
                <a:off x="4143017" y="1137949"/>
                <a:ext cx="4055193" cy="4055193"/>
              </a:xfrm>
              <a:prstGeom prst="circularArrow">
                <a:avLst>
                  <a:gd name="adj1" fmla="val 1681"/>
                  <a:gd name="adj2" fmla="val 288928"/>
                  <a:gd name="adj3" fmla="val 1467391"/>
                  <a:gd name="adj4" fmla="val 16199480"/>
                  <a:gd name="adj5" fmla="val 2953"/>
                </a:avLst>
              </a:prstGeom>
              <a:gradFill>
                <a:gsLst>
                  <a:gs pos="0">
                    <a:schemeClr val="accent6"/>
                  </a:gs>
                  <a:gs pos="100000">
                    <a:schemeClr val="accent1"/>
                  </a:gs>
                </a:gsLst>
                <a:lin ang="12000000" scaled="0"/>
              </a:gra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Segoe Sans Text"/>
                  <a:ea typeface="+mn-ea"/>
                  <a:cs typeface="+mn-cs"/>
                </a:endParaRPr>
              </a:p>
            </p:txBody>
          </p:sp>
          <p:sp>
            <p:nvSpPr>
              <p:cNvPr id="27" name="Arrow: Circular 26">
                <a:extLst>
                  <a:ext uri="{FF2B5EF4-FFF2-40B4-BE49-F238E27FC236}">
                    <a16:creationId xmlns:a16="http://schemas.microsoft.com/office/drawing/2014/main" id="{FCEF8347-0F79-41DA-8BD2-D1B21E678599}"/>
                  </a:ext>
                </a:extLst>
              </p:cNvPr>
              <p:cNvSpPr/>
              <p:nvPr/>
            </p:nvSpPr>
            <p:spPr>
              <a:xfrm>
                <a:off x="4040620" y="1267628"/>
                <a:ext cx="4098080" cy="4093826"/>
              </a:xfrm>
              <a:prstGeom prst="circularArrow">
                <a:avLst>
                  <a:gd name="adj1" fmla="val 1516"/>
                  <a:gd name="adj2" fmla="val 288320"/>
                  <a:gd name="adj3" fmla="val 8742244"/>
                  <a:gd name="adj4" fmla="val 1835101"/>
                  <a:gd name="adj5" fmla="val 2438"/>
                </a:avLst>
              </a:prstGeom>
              <a:gradFill>
                <a:gsLst>
                  <a:gs pos="27000">
                    <a:srgbClr val="8661C5"/>
                  </a:gs>
                  <a:gs pos="100000">
                    <a:schemeClr val="accent6"/>
                  </a:gs>
                </a:gsLst>
                <a:lin ang="0" scaled="0"/>
              </a:gradFill>
              <a:effectLst/>
            </p:spPr>
            <p:style>
              <a:lnRef idx="0">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Segoe Sans Text"/>
                  <a:ea typeface="+mn-ea"/>
                  <a:cs typeface="+mn-cs"/>
                </a:endParaRPr>
              </a:p>
            </p:txBody>
          </p:sp>
          <p:sp>
            <p:nvSpPr>
              <p:cNvPr id="28" name="Arrow: Circular 27">
                <a:extLst>
                  <a:ext uri="{FF2B5EF4-FFF2-40B4-BE49-F238E27FC236}">
                    <a16:creationId xmlns:a16="http://schemas.microsoft.com/office/drawing/2014/main" id="{3BB0293E-28D3-BEC1-56C2-2E3E57417B80}"/>
                  </a:ext>
                </a:extLst>
              </p:cNvPr>
              <p:cNvSpPr/>
              <p:nvPr/>
            </p:nvSpPr>
            <p:spPr>
              <a:xfrm>
                <a:off x="3993788" y="1137949"/>
                <a:ext cx="4055193" cy="4055193"/>
              </a:xfrm>
              <a:prstGeom prst="circularArrow">
                <a:avLst>
                  <a:gd name="adj1" fmla="val 1620"/>
                  <a:gd name="adj2" fmla="val 269596"/>
                  <a:gd name="adj3" fmla="val 15831666"/>
                  <a:gd name="adj4" fmla="val 9055957"/>
                  <a:gd name="adj5" fmla="val 2588"/>
                </a:avLst>
              </a:prstGeom>
              <a:gradFill>
                <a:gsLst>
                  <a:gs pos="0">
                    <a:srgbClr val="8661C5"/>
                  </a:gs>
                  <a:gs pos="100000">
                    <a:schemeClr val="accent1"/>
                  </a:gs>
                </a:gsLst>
                <a:lin ang="15600000" scaled="0"/>
              </a:gradFill>
              <a:effectLst/>
            </p:spPr>
            <p:style>
              <a:lnRef idx="0">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Segoe Sans Text"/>
                  <a:ea typeface="+mn-ea"/>
                  <a:cs typeface="+mn-cs"/>
                </a:endParaRPr>
              </a:p>
            </p:txBody>
          </p:sp>
        </p:grpSp>
        <p:sp>
          <p:nvSpPr>
            <p:cNvPr id="6" name="Oval 5">
              <a:extLst>
                <a:ext uri="{FF2B5EF4-FFF2-40B4-BE49-F238E27FC236}">
                  <a16:creationId xmlns:a16="http://schemas.microsoft.com/office/drawing/2014/main" id="{C75783F3-BE80-066A-FFA4-2C6DC3CB4FA5}"/>
                </a:ext>
              </a:extLst>
            </p:cNvPr>
            <p:cNvSpPr/>
            <p:nvPr/>
          </p:nvSpPr>
          <p:spPr bwMode="auto">
            <a:xfrm>
              <a:off x="807200" y="1564670"/>
              <a:ext cx="4663440" cy="4662727"/>
            </a:xfrm>
            <a:prstGeom prst="ellipse">
              <a:avLst/>
            </a:prstGeom>
            <a:noFill/>
            <a:ln w="19050">
              <a:gradFill>
                <a:gsLst>
                  <a:gs pos="53000">
                    <a:schemeClr val="accent2"/>
                  </a:gs>
                  <a:gs pos="0">
                    <a:schemeClr val="accent2"/>
                  </a:gs>
                  <a:gs pos="100000">
                    <a:schemeClr val="accent2"/>
                  </a:gs>
                </a:gsLst>
                <a:lin ang="0" scaled="0"/>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7" name="Rectangle 6">
              <a:extLst>
                <a:ext uri="{FF2B5EF4-FFF2-40B4-BE49-F238E27FC236}">
                  <a16:creationId xmlns:a16="http://schemas.microsoft.com/office/drawing/2014/main" id="{6451B4D0-1030-FE85-AFF2-D81C4C66320F}"/>
                </a:ext>
              </a:extLst>
            </p:cNvPr>
            <p:cNvSpPr/>
            <p:nvPr/>
          </p:nvSpPr>
          <p:spPr bwMode="auto">
            <a:xfrm>
              <a:off x="2634294" y="1459489"/>
              <a:ext cx="937003" cy="24955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8" name="TextBox 7">
              <a:extLst>
                <a:ext uri="{FF2B5EF4-FFF2-40B4-BE49-F238E27FC236}">
                  <a16:creationId xmlns:a16="http://schemas.microsoft.com/office/drawing/2014/main" id="{D6A6C8EE-804C-2964-74DC-91058C6F6AA6}"/>
                </a:ext>
              </a:extLst>
            </p:cNvPr>
            <p:cNvSpPr txBox="1"/>
            <p:nvPr/>
          </p:nvSpPr>
          <p:spPr>
            <a:xfrm>
              <a:off x="2482712" y="1580433"/>
              <a:ext cx="1226499" cy="264822"/>
            </a:xfrm>
            <a:prstGeom prst="rect">
              <a:avLst/>
            </a:prstGeom>
            <a:noFill/>
          </p:spPr>
          <p:txBody>
            <a:bodyPr wrap="square" lIns="0" tIns="0" rIns="0" bIns="0" rtlCol="0">
              <a:prstTxWarp prst="textArchUp">
                <a:avLst>
                  <a:gd name="adj" fmla="val 1136020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A446F"/>
                  </a:solidFill>
                  <a:effectLst/>
                  <a:uLnTx/>
                  <a:uFillTx/>
                  <a:latin typeface="Segoe Sans Small Semibold" pitchFamily="2" charset="0"/>
                  <a:ea typeface="+mn-ea"/>
                  <a:cs typeface="Segoe Sans Small Semibold" pitchFamily="2" charset="0"/>
                </a:rPr>
                <a:t>security</a:t>
              </a:r>
            </a:p>
          </p:txBody>
        </p:sp>
      </p:grpSp>
    </p:spTree>
    <p:extLst>
      <p:ext uri="{BB962C8B-B14F-4D97-AF65-F5344CB8AC3E}">
        <p14:creationId xmlns:p14="http://schemas.microsoft.com/office/powerpoint/2010/main" val="5805672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FDBA4-4425-C4D4-EDB8-2D77379B4EA2}"/>
              </a:ext>
            </a:extLst>
          </p:cNvPr>
          <p:cNvSpPr>
            <a:spLocks noGrp="1"/>
          </p:cNvSpPr>
          <p:nvPr>
            <p:ph type="title"/>
          </p:nvPr>
        </p:nvSpPr>
        <p:spPr>
          <a:xfrm>
            <a:off x="588963" y="457200"/>
            <a:ext cx="11683550" cy="554038"/>
          </a:xfrm>
        </p:spPr>
        <p:txBody>
          <a:bodyPr/>
          <a:lstStyle/>
          <a:p>
            <a:r>
              <a:rPr lang="en-US" sz="3500" spc="-80"/>
              <a:t>Shared responsibility model for AI adoption and operation</a:t>
            </a:r>
          </a:p>
        </p:txBody>
      </p:sp>
      <p:sp>
        <p:nvSpPr>
          <p:cNvPr id="16" name="TextBox 15">
            <a:extLst>
              <a:ext uri="{FF2B5EF4-FFF2-40B4-BE49-F238E27FC236}">
                <a16:creationId xmlns:a16="http://schemas.microsoft.com/office/drawing/2014/main" id="{575E52CC-935B-E6A2-BE3F-5FF1DBD3DE25}"/>
              </a:ext>
            </a:extLst>
          </p:cNvPr>
          <p:cNvSpPr txBox="1"/>
          <p:nvPr/>
        </p:nvSpPr>
        <p:spPr>
          <a:xfrm>
            <a:off x="579173" y="965308"/>
            <a:ext cx="9688403" cy="369332"/>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61616"/>
                </a:solidFill>
                <a:effectLst/>
                <a:uLnTx/>
                <a:uFillTx/>
                <a:latin typeface="Segoe Sans Text"/>
                <a:ea typeface="+mn-ea"/>
                <a:cs typeface="+mn-cs"/>
              </a:rPr>
              <a:t>The shared responsibility between you and Microsoft depends on the chosen operating model</a:t>
            </a: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88" name="Rectangle: Rounded Corners 87">
            <a:extLst>
              <a:ext uri="{FF2B5EF4-FFF2-40B4-BE49-F238E27FC236}">
                <a16:creationId xmlns:a16="http://schemas.microsoft.com/office/drawing/2014/main" id="{AE62F252-7A1C-23CD-BD57-64B3763A3420}"/>
              </a:ext>
              <a:ext uri="{C183D7F6-B498-43B3-948B-1728B52AA6E4}">
                <adec:decorative xmlns:adec="http://schemas.microsoft.com/office/drawing/2017/decorative" val="1"/>
              </a:ext>
            </a:extLst>
          </p:cNvPr>
          <p:cNvSpPr>
            <a:spLocks/>
          </p:cNvSpPr>
          <p:nvPr/>
        </p:nvSpPr>
        <p:spPr bwMode="auto">
          <a:xfrm>
            <a:off x="571500" y="1519346"/>
            <a:ext cx="11034714" cy="4584728"/>
          </a:xfrm>
          <a:prstGeom prst="roundRect">
            <a:avLst>
              <a:gd name="adj" fmla="val 3213"/>
            </a:avLst>
          </a:prstGeom>
          <a:solidFill>
            <a:srgbClr val="FFFFFF"/>
          </a:solidFill>
          <a:ln w="9525" cap="flat" cmpd="sng" algn="ctr">
            <a:noFill/>
            <a:prstDash val="solid"/>
            <a:headEnd type="none" w="med" len="med"/>
            <a:tailEnd type="none" w="med" len="med"/>
          </a:ln>
          <a:effectLst>
            <a:outerShdw blurRad="190500" dist="38100" dir="2700000" algn="tl" rotWithShape="0">
              <a:schemeClr val="tx1">
                <a:alpha val="20000"/>
              </a:scheme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91" name="Rectangle: Rounded Corners 90">
            <a:extLst>
              <a:ext uri="{FF2B5EF4-FFF2-40B4-BE49-F238E27FC236}">
                <a16:creationId xmlns:a16="http://schemas.microsoft.com/office/drawing/2014/main" id="{3AC202C4-BD7A-7F2B-3537-CF0DB027331E}"/>
              </a:ext>
              <a:ext uri="{C183D7F6-B498-43B3-948B-1728B52AA6E4}">
                <adec:decorative xmlns:adec="http://schemas.microsoft.com/office/drawing/2017/decorative" val="1"/>
              </a:ext>
            </a:extLst>
          </p:cNvPr>
          <p:cNvSpPr/>
          <p:nvPr/>
        </p:nvSpPr>
        <p:spPr bwMode="auto">
          <a:xfrm>
            <a:off x="777421" y="2037208"/>
            <a:ext cx="4545988" cy="1093703"/>
          </a:xfrm>
          <a:prstGeom prst="roundRect">
            <a:avLst>
              <a:gd name="adj" fmla="val 9600"/>
            </a:avLst>
          </a:prstGeom>
          <a:solidFill>
            <a:srgbClr val="F7E6F8"/>
          </a:solidFill>
          <a:ln w="9525" cap="flat" cmpd="sng" algn="ctr">
            <a:noFill/>
            <a:prstDash val="solid"/>
            <a:headEnd type="none" w="med" len="med"/>
            <a:tailEnd type="none" w="med" len="med"/>
          </a:ln>
          <a:effectLst/>
        </p:spPr>
        <p:txBody>
          <a:bodyPr rot="0" spcFirstLastPara="0" vertOverflow="overflow" horzOverflow="overflow" vert="horz" wrap="square" lIns="100584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2" name="Rectangle: Rounded Corners 91">
            <a:extLst>
              <a:ext uri="{FF2B5EF4-FFF2-40B4-BE49-F238E27FC236}">
                <a16:creationId xmlns:a16="http://schemas.microsoft.com/office/drawing/2014/main" id="{4FB1EB66-698B-EFEE-8CDA-5ECA5296D682}"/>
              </a:ext>
              <a:ext uri="{C183D7F6-B498-43B3-948B-1728B52AA6E4}">
                <adec:decorative xmlns:adec="http://schemas.microsoft.com/office/drawing/2017/decorative" val="1"/>
              </a:ext>
            </a:extLst>
          </p:cNvPr>
          <p:cNvSpPr/>
          <p:nvPr/>
        </p:nvSpPr>
        <p:spPr bwMode="auto">
          <a:xfrm>
            <a:off x="777421" y="3255335"/>
            <a:ext cx="4545988" cy="1097280"/>
          </a:xfrm>
          <a:prstGeom prst="roundRect">
            <a:avLst>
              <a:gd name="adj" fmla="val 9600"/>
            </a:avLst>
          </a:prstGeom>
          <a:solidFill>
            <a:srgbClr val="EAE4F5"/>
          </a:solidFill>
          <a:ln w="9525" cap="flat" cmpd="sng" algn="ctr">
            <a:noFill/>
            <a:prstDash val="solid"/>
            <a:headEnd type="none" w="med" len="med"/>
            <a:tailEnd type="none" w="med" len="med"/>
          </a:ln>
          <a:effectLst/>
        </p:spPr>
        <p:txBody>
          <a:bodyPr rot="0" spcFirstLastPara="0" vertOverflow="overflow" horzOverflow="overflow" vert="horz" wrap="square" lIns="100584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0" name="Rectangle: Rounded Corners 89">
            <a:extLst>
              <a:ext uri="{FF2B5EF4-FFF2-40B4-BE49-F238E27FC236}">
                <a16:creationId xmlns:a16="http://schemas.microsoft.com/office/drawing/2014/main" id="{C73156DE-9911-8AD6-A82E-7BB902C2A746}"/>
              </a:ext>
              <a:ext uri="{C183D7F6-B498-43B3-948B-1728B52AA6E4}">
                <adec:decorative xmlns:adec="http://schemas.microsoft.com/office/drawing/2017/decorative" val="1"/>
              </a:ext>
            </a:extLst>
          </p:cNvPr>
          <p:cNvSpPr/>
          <p:nvPr/>
        </p:nvSpPr>
        <p:spPr bwMode="auto">
          <a:xfrm>
            <a:off x="777421" y="4477039"/>
            <a:ext cx="4545988" cy="1097280"/>
          </a:xfrm>
          <a:prstGeom prst="roundRect">
            <a:avLst>
              <a:gd name="adj" fmla="val 6953"/>
            </a:avLst>
          </a:prstGeom>
          <a:solidFill>
            <a:srgbClr val="E5F4FF"/>
          </a:solidFill>
          <a:ln w="9525" cap="flat" cmpd="sng" algn="ctr">
            <a:noFill/>
            <a:prstDash val="solid"/>
            <a:headEnd type="none" w="med" len="med"/>
            <a:tailEnd type="none" w="med" len="med"/>
          </a:ln>
          <a:effectLst/>
        </p:spPr>
        <p:txBody>
          <a:bodyPr rot="0" spcFirstLastPara="0" vertOverflow="overflow" horzOverflow="overflow" vert="horz" wrap="square" lIns="100584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pic>
        <p:nvPicPr>
          <p:cNvPr id="14" name="Picture 3" descr="Laptop with Teams screen, cloud and mobile device in blue and purple.">
            <a:extLst>
              <a:ext uri="{FF2B5EF4-FFF2-40B4-BE49-F238E27FC236}">
                <a16:creationId xmlns:a16="http://schemas.microsoft.com/office/drawing/2014/main" id="{6A436A2C-A0DC-E18A-2043-9C737608739B}"/>
              </a:ext>
            </a:extLst>
          </p:cNvPr>
          <p:cNvPicPr>
            <a:picLocks noChangeAspect="1"/>
          </p:cNvPicPr>
          <p:nvPr/>
        </p:nvPicPr>
        <p:blipFill>
          <a:blip r:embed="rId3"/>
          <a:srcRect/>
          <a:stretch/>
        </p:blipFill>
        <p:spPr>
          <a:xfrm>
            <a:off x="986869" y="2065116"/>
            <a:ext cx="1058984" cy="1058984"/>
          </a:xfrm>
          <a:prstGeom prst="rect">
            <a:avLst/>
          </a:prstGeom>
          <a:effectLst>
            <a:outerShdw blurRad="101600" sx="102000" sy="102000" algn="ctr" rotWithShape="0">
              <a:schemeClr val="accent6">
                <a:lumMod val="50000"/>
                <a:alpha val="54000"/>
              </a:schemeClr>
            </a:outerShdw>
          </a:effectLst>
        </p:spPr>
      </p:pic>
      <p:sp>
        <p:nvSpPr>
          <p:cNvPr id="99" name="TextBox 98">
            <a:extLst>
              <a:ext uri="{FF2B5EF4-FFF2-40B4-BE49-F238E27FC236}">
                <a16:creationId xmlns:a16="http://schemas.microsoft.com/office/drawing/2014/main" id="{D719C2E2-3146-51B5-5461-F74FF466F21C}"/>
              </a:ext>
            </a:extLst>
          </p:cNvPr>
          <p:cNvSpPr txBox="1"/>
          <p:nvPr/>
        </p:nvSpPr>
        <p:spPr>
          <a:xfrm>
            <a:off x="2223759" y="2229178"/>
            <a:ext cx="3063087" cy="707886"/>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Segoe Sans Text Semibold"/>
                <a:ea typeface="Segoe UI" pitchFamily="34" charset="0"/>
                <a:cs typeface="Segoe UI" pitchFamily="34" charset="0"/>
              </a:rPr>
              <a:t>AI usage</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t>User training, identity and access,</a:t>
            </a:r>
            <a:br>
              <a:rPr kumimoji="0" lang="en-GB" sz="1400" b="0"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br>
            <a:r>
              <a:rPr kumimoji="0" lang="en-GB" sz="1400" b="0"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t>data security and governance</a:t>
            </a:r>
          </a:p>
        </p:txBody>
      </p:sp>
      <p:pic>
        <p:nvPicPr>
          <p:cNvPr id="17" name="Picture 16" descr="Web browser with a speech bubble containing coding symbols in it.">
            <a:extLst>
              <a:ext uri="{FF2B5EF4-FFF2-40B4-BE49-F238E27FC236}">
                <a16:creationId xmlns:a16="http://schemas.microsoft.com/office/drawing/2014/main" id="{DA35624F-1DBF-79FB-5726-4254A0222808}"/>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49" y="3236714"/>
            <a:ext cx="1153894" cy="1153894"/>
          </a:xfrm>
          <a:prstGeom prst="rect">
            <a:avLst/>
          </a:prstGeom>
          <a:effectLst>
            <a:outerShdw blurRad="101600" sx="102000" sy="102000" algn="ctr" rotWithShape="0">
              <a:srgbClr val="463668">
                <a:alpha val="40000"/>
              </a:srgbClr>
            </a:outerShdw>
          </a:effectLst>
        </p:spPr>
      </p:pic>
      <p:sp>
        <p:nvSpPr>
          <p:cNvPr id="106" name="TextBox 105">
            <a:extLst>
              <a:ext uri="{FF2B5EF4-FFF2-40B4-BE49-F238E27FC236}">
                <a16:creationId xmlns:a16="http://schemas.microsoft.com/office/drawing/2014/main" id="{81269A38-60D3-5D15-14C6-F94A1A63D13B}"/>
              </a:ext>
            </a:extLst>
          </p:cNvPr>
          <p:cNvSpPr txBox="1"/>
          <p:nvPr/>
        </p:nvSpPr>
        <p:spPr>
          <a:xfrm>
            <a:off x="2223759" y="3459258"/>
            <a:ext cx="3063087" cy="707886"/>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Segoe Sans Text Semibold"/>
                <a:ea typeface="Segoe UI" pitchFamily="34" charset="0"/>
                <a:cs typeface="Segoe UI" pitchFamily="34" charset="0"/>
              </a:rPr>
              <a:t>AI application</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t>Plugins, design, infrastructure, </a:t>
            </a:r>
            <a:br>
              <a:rPr kumimoji="0" lang="en-GB" sz="1400" b="0"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br>
            <a:r>
              <a:rPr kumimoji="0" lang="en-GB" sz="1400" b="0"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t>safety systems</a:t>
            </a:r>
          </a:p>
        </p:txBody>
      </p:sp>
      <p:pic>
        <p:nvPicPr>
          <p:cNvPr id="15" name="Picture 14" descr="Cloud with a network visual of connected nodes and lines overlaid on top of it.">
            <a:extLst>
              <a:ext uri="{FF2B5EF4-FFF2-40B4-BE49-F238E27FC236}">
                <a16:creationId xmlns:a16="http://schemas.microsoft.com/office/drawing/2014/main" id="{268EB888-1871-F49F-2FE0-5EE8BF61A55D}"/>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728" y="4537321"/>
            <a:ext cx="1005265" cy="1005265"/>
          </a:xfrm>
          <a:prstGeom prst="rect">
            <a:avLst/>
          </a:prstGeom>
          <a:effectLst>
            <a:outerShdw blurRad="101600" sx="102000" sy="102000" algn="ctr" rotWithShape="0">
              <a:schemeClr val="accent1">
                <a:lumMod val="50000"/>
                <a:alpha val="40000"/>
              </a:schemeClr>
            </a:outerShdw>
          </a:effectLst>
        </p:spPr>
      </p:pic>
      <p:sp>
        <p:nvSpPr>
          <p:cNvPr id="111" name="TextBox 110">
            <a:extLst>
              <a:ext uri="{FF2B5EF4-FFF2-40B4-BE49-F238E27FC236}">
                <a16:creationId xmlns:a16="http://schemas.microsoft.com/office/drawing/2014/main" id="{8D05F2DA-BFF0-9615-676B-10C2774CFB23}"/>
              </a:ext>
            </a:extLst>
          </p:cNvPr>
          <p:cNvSpPr txBox="1"/>
          <p:nvPr/>
        </p:nvSpPr>
        <p:spPr>
          <a:xfrm>
            <a:off x="2223759" y="4684520"/>
            <a:ext cx="3063087" cy="707886"/>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Segoe Sans Text Semibold"/>
                <a:ea typeface="Segoe UI" pitchFamily="34" charset="0"/>
                <a:cs typeface="Segoe UI" pitchFamily="34" charset="0"/>
              </a:rPr>
              <a:t>AI platform</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Sans Text"/>
                <a:ea typeface="Segoe UI" panose="020B0502040204020203" pitchFamily="34" charset="0"/>
                <a:cs typeface="Segoe UI" panose="020B0502040204020203" pitchFamily="34" charset="0"/>
              </a:rPr>
              <a:t>Model safety, accountability, tuning,</a:t>
            </a:r>
            <a:br>
              <a:rPr kumimoji="0" lang="en-GB" sz="1400" b="0" i="0" u="none" strike="noStrike" kern="1200" cap="none" spc="0" normalizeH="0" baseline="0" noProof="0">
                <a:ln>
                  <a:noFill/>
                </a:ln>
                <a:solidFill>
                  <a:srgbClr val="000000"/>
                </a:solidFill>
                <a:effectLst/>
                <a:uLnTx/>
                <a:uFillTx/>
                <a:latin typeface="Segoe Sans Text"/>
                <a:ea typeface="Segoe UI" panose="020B0502040204020203" pitchFamily="34" charset="0"/>
                <a:cs typeface="Segoe UI" panose="020B0502040204020203" pitchFamily="34" charset="0"/>
              </a:rPr>
            </a:br>
            <a:r>
              <a:rPr kumimoji="0" lang="en-GB" sz="1400" b="0" i="0" u="none" strike="noStrike" kern="1200" cap="none" spc="0" normalizeH="0" baseline="0" noProof="0">
                <a:ln>
                  <a:noFill/>
                </a:ln>
                <a:solidFill>
                  <a:srgbClr val="000000"/>
                </a:solidFill>
                <a:effectLst/>
                <a:uLnTx/>
                <a:uFillTx/>
                <a:latin typeface="Segoe Sans Text"/>
                <a:ea typeface="Segoe UI" panose="020B0502040204020203" pitchFamily="34" charset="0"/>
                <a:cs typeface="Segoe UI" panose="020B0502040204020203" pitchFamily="34" charset="0"/>
              </a:rPr>
              <a:t>design, training data governance</a:t>
            </a:r>
          </a:p>
        </p:txBody>
      </p:sp>
      <p:grpSp>
        <p:nvGrpSpPr>
          <p:cNvPr id="3" name="Group 2" descr="chart with 3 parts - IaaS (BYO model), PaaS (Azure AI), SaaS (Copilot) diagonal split between your Orgainzation and Microsoft">
            <a:extLst>
              <a:ext uri="{FF2B5EF4-FFF2-40B4-BE49-F238E27FC236}">
                <a16:creationId xmlns:a16="http://schemas.microsoft.com/office/drawing/2014/main" id="{7A1203D7-2E7A-62AD-C1EC-3FFC27476B14}"/>
              </a:ext>
            </a:extLst>
          </p:cNvPr>
          <p:cNvGrpSpPr/>
          <p:nvPr/>
        </p:nvGrpSpPr>
        <p:grpSpPr>
          <a:xfrm>
            <a:off x="5646041" y="1720312"/>
            <a:ext cx="5711055" cy="4172380"/>
            <a:chOff x="5646041" y="1720312"/>
            <a:chExt cx="5711055" cy="4172380"/>
          </a:xfrm>
        </p:grpSpPr>
        <p:grpSp>
          <p:nvGrpSpPr>
            <p:cNvPr id="4" name="Group 3">
              <a:extLst>
                <a:ext uri="{FF2B5EF4-FFF2-40B4-BE49-F238E27FC236}">
                  <a16:creationId xmlns:a16="http://schemas.microsoft.com/office/drawing/2014/main" id="{1FD791A3-1CE1-C0BE-EA4C-B45EB41CA37F}"/>
                </a:ext>
              </a:extLst>
            </p:cNvPr>
            <p:cNvGrpSpPr/>
            <p:nvPr/>
          </p:nvGrpSpPr>
          <p:grpSpPr>
            <a:xfrm>
              <a:off x="5646041" y="2037208"/>
              <a:ext cx="5711055" cy="3537111"/>
              <a:chOff x="5431063" y="1894736"/>
              <a:chExt cx="6048188" cy="3914828"/>
            </a:xfrm>
          </p:grpSpPr>
          <p:sp>
            <p:nvSpPr>
              <p:cNvPr id="93" name="Rectangle: Rounded Corners 92">
                <a:extLst>
                  <a:ext uri="{FF2B5EF4-FFF2-40B4-BE49-F238E27FC236}">
                    <a16:creationId xmlns:a16="http://schemas.microsoft.com/office/drawing/2014/main" id="{8C950584-457E-F817-2E04-5B6A1D166E8D}"/>
                  </a:ext>
                  <a:ext uri="{C183D7F6-B498-43B3-948B-1728B52AA6E4}">
                    <adec:decorative xmlns:adec="http://schemas.microsoft.com/office/drawing/2017/decorative" val="1"/>
                  </a:ext>
                </a:extLst>
              </p:cNvPr>
              <p:cNvSpPr>
                <a:spLocks/>
              </p:cNvSpPr>
              <p:nvPr/>
            </p:nvSpPr>
            <p:spPr bwMode="auto">
              <a:xfrm>
                <a:off x="5431063" y="1894736"/>
                <a:ext cx="6048188" cy="3914828"/>
              </a:xfrm>
              <a:prstGeom prst="roundRect">
                <a:avLst>
                  <a:gd name="adj" fmla="val 3285"/>
                </a:avLst>
              </a:prstGeom>
              <a:solidFill>
                <a:schemeClr val="accent1">
                  <a:lumMod val="40000"/>
                  <a:lumOff val="60000"/>
                </a:schemeClr>
              </a:solidFill>
              <a:ln>
                <a:noFill/>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Freeform: Shape 93">
                <a:extLst>
                  <a:ext uri="{FF2B5EF4-FFF2-40B4-BE49-F238E27FC236}">
                    <a16:creationId xmlns:a16="http://schemas.microsoft.com/office/drawing/2014/main" id="{29527D4B-64D7-98F3-3AA5-603506BBA349}"/>
                  </a:ext>
                  <a:ext uri="{C183D7F6-B498-43B3-948B-1728B52AA6E4}">
                    <adec:decorative xmlns:adec="http://schemas.microsoft.com/office/drawing/2017/decorative" val="1"/>
                  </a:ext>
                </a:extLst>
              </p:cNvPr>
              <p:cNvSpPr>
                <a:spLocks/>
              </p:cNvSpPr>
              <p:nvPr/>
            </p:nvSpPr>
            <p:spPr bwMode="auto">
              <a:xfrm>
                <a:off x="5478784" y="1925624"/>
                <a:ext cx="6000467" cy="3883940"/>
              </a:xfrm>
              <a:custGeom>
                <a:avLst/>
                <a:gdLst>
                  <a:gd name="connsiteX0" fmla="*/ 5952747 w 6000467"/>
                  <a:gd name="connsiteY0" fmla="*/ 0 h 3883940"/>
                  <a:gd name="connsiteX1" fmla="*/ 5962800 w 6000467"/>
                  <a:gd name="connsiteY1" fmla="*/ 6779 h 3883940"/>
                  <a:gd name="connsiteX2" fmla="*/ 6000467 w 6000467"/>
                  <a:gd name="connsiteY2" fmla="*/ 97714 h 3883940"/>
                  <a:gd name="connsiteX3" fmla="*/ 6000467 w 6000467"/>
                  <a:gd name="connsiteY3" fmla="*/ 3755338 h 3883940"/>
                  <a:gd name="connsiteX4" fmla="*/ 5871865 w 6000467"/>
                  <a:gd name="connsiteY4" fmla="*/ 3883940 h 3883940"/>
                  <a:gd name="connsiteX5" fmla="*/ 80881 w 6000467"/>
                  <a:gd name="connsiteY5" fmla="*/ 3883940 h 3883940"/>
                  <a:gd name="connsiteX6" fmla="*/ 30824 w 6000467"/>
                  <a:gd name="connsiteY6" fmla="*/ 3873834 h 3883940"/>
                  <a:gd name="connsiteX7" fmla="*/ 0 w 6000467"/>
                  <a:gd name="connsiteY7" fmla="*/ 3853052 h 38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467" h="3883940">
                    <a:moveTo>
                      <a:pt x="5952747" y="0"/>
                    </a:moveTo>
                    <a:lnTo>
                      <a:pt x="5962800" y="6779"/>
                    </a:lnTo>
                    <a:cubicBezTo>
                      <a:pt x="5986073" y="30051"/>
                      <a:pt x="6000467" y="62202"/>
                      <a:pt x="6000467" y="97714"/>
                    </a:cubicBezTo>
                    <a:lnTo>
                      <a:pt x="6000467" y="3755338"/>
                    </a:lnTo>
                    <a:cubicBezTo>
                      <a:pt x="6000467" y="3826363"/>
                      <a:pt x="5942890" y="3883940"/>
                      <a:pt x="5871865" y="3883940"/>
                    </a:cubicBezTo>
                    <a:lnTo>
                      <a:pt x="80881" y="3883940"/>
                    </a:lnTo>
                    <a:cubicBezTo>
                      <a:pt x="63125" y="3883940"/>
                      <a:pt x="46209" y="3880342"/>
                      <a:pt x="30824" y="3873834"/>
                    </a:cubicBezTo>
                    <a:lnTo>
                      <a:pt x="0" y="3853052"/>
                    </a:lnTo>
                    <a:close/>
                  </a:path>
                </a:pathLst>
              </a:cu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95" name="Straight Connector 94">
                <a:extLst>
                  <a:ext uri="{FF2B5EF4-FFF2-40B4-BE49-F238E27FC236}">
                    <a16:creationId xmlns:a16="http://schemas.microsoft.com/office/drawing/2014/main" id="{83AD5DF0-D798-E1B0-DB06-DC7FF4FAEFF2}"/>
                  </a:ext>
                  <a:ext uri="{C183D7F6-B498-43B3-948B-1728B52AA6E4}">
                    <adec:decorative xmlns:adec="http://schemas.microsoft.com/office/drawing/2017/decorative" val="1"/>
                  </a:ext>
                </a:extLst>
              </p:cNvPr>
              <p:cNvCxnSpPr>
                <a:cxnSpLocks/>
              </p:cNvCxnSpPr>
              <p:nvPr/>
            </p:nvCxnSpPr>
            <p:spPr>
              <a:xfrm>
                <a:off x="7451652" y="1894736"/>
                <a:ext cx="0" cy="3914828"/>
              </a:xfrm>
              <a:prstGeom prst="line">
                <a:avLst/>
              </a:prstGeom>
              <a:noFill/>
              <a:ln w="25400" cap="flat" cmpd="sng" algn="ctr">
                <a:solidFill>
                  <a:srgbClr val="FFFFFF"/>
                </a:solidFill>
                <a:prstDash val="solid"/>
                <a:headEnd type="none" w="lg" len="med"/>
                <a:tailEnd type="none" w="lg" len="med"/>
              </a:ln>
              <a:effectLst/>
            </p:spPr>
          </p:cxnSp>
          <p:cxnSp>
            <p:nvCxnSpPr>
              <p:cNvPr id="96" name="Straight Connector 95">
                <a:extLst>
                  <a:ext uri="{FF2B5EF4-FFF2-40B4-BE49-F238E27FC236}">
                    <a16:creationId xmlns:a16="http://schemas.microsoft.com/office/drawing/2014/main" id="{1D8C6894-D5D9-B295-0C6B-50BED02C4292}"/>
                  </a:ext>
                  <a:ext uri="{C183D7F6-B498-43B3-948B-1728B52AA6E4}">
                    <adec:decorative xmlns:adec="http://schemas.microsoft.com/office/drawing/2017/decorative" val="1"/>
                  </a:ext>
                </a:extLst>
              </p:cNvPr>
              <p:cNvCxnSpPr>
                <a:cxnSpLocks/>
              </p:cNvCxnSpPr>
              <p:nvPr/>
            </p:nvCxnSpPr>
            <p:spPr>
              <a:xfrm>
                <a:off x="9491140" y="1894736"/>
                <a:ext cx="0" cy="3914828"/>
              </a:xfrm>
              <a:prstGeom prst="line">
                <a:avLst/>
              </a:prstGeom>
              <a:noFill/>
              <a:ln w="25400" cap="flat" cmpd="sng" algn="ctr">
                <a:solidFill>
                  <a:srgbClr val="FFFFFF"/>
                </a:solidFill>
                <a:prstDash val="solid"/>
                <a:headEnd type="none" w="lg" len="med"/>
                <a:tailEnd type="none" w="lg" len="med"/>
              </a:ln>
              <a:effectLst/>
            </p:spPr>
          </p:cxnSp>
          <p:cxnSp>
            <p:nvCxnSpPr>
              <p:cNvPr id="97" name="Straight Connector 96">
                <a:extLst>
                  <a:ext uri="{FF2B5EF4-FFF2-40B4-BE49-F238E27FC236}">
                    <a16:creationId xmlns:a16="http://schemas.microsoft.com/office/drawing/2014/main" id="{FF5A43B1-61C1-A7D1-EF23-97C2A0CE6FED}"/>
                  </a:ext>
                  <a:ext uri="{C183D7F6-B498-43B3-948B-1728B52AA6E4}">
                    <adec:decorative xmlns:adec="http://schemas.microsoft.com/office/drawing/2017/decorative" val="1"/>
                  </a:ext>
                </a:extLst>
              </p:cNvPr>
              <p:cNvCxnSpPr>
                <a:cxnSpLocks/>
              </p:cNvCxnSpPr>
              <p:nvPr/>
            </p:nvCxnSpPr>
            <p:spPr>
              <a:xfrm rot="16200000" flipH="1">
                <a:off x="8455157" y="147757"/>
                <a:ext cx="0" cy="6048188"/>
              </a:xfrm>
              <a:prstGeom prst="line">
                <a:avLst/>
              </a:prstGeom>
              <a:noFill/>
              <a:ln w="25400" cap="flat" cmpd="sng" algn="ctr">
                <a:solidFill>
                  <a:srgbClr val="FFFFFF"/>
                </a:solidFill>
                <a:prstDash val="solid"/>
                <a:headEnd type="none" w="lg" len="med"/>
                <a:tailEnd type="none" w="lg" len="med"/>
              </a:ln>
              <a:effectLst/>
            </p:spPr>
          </p:cxnSp>
          <p:cxnSp>
            <p:nvCxnSpPr>
              <p:cNvPr id="98" name="Straight Connector 97" descr="Half yellow and half green ">
                <a:extLst>
                  <a:ext uri="{FF2B5EF4-FFF2-40B4-BE49-F238E27FC236}">
                    <a16:creationId xmlns:a16="http://schemas.microsoft.com/office/drawing/2014/main" id="{D78A04BA-8FD8-0CA1-AEB9-BEEE48D5D600}"/>
                  </a:ext>
                  <a:ext uri="{C183D7F6-B498-43B3-948B-1728B52AA6E4}">
                    <adec:decorative xmlns:adec="http://schemas.microsoft.com/office/drawing/2017/decorative" val="1"/>
                  </a:ext>
                </a:extLst>
              </p:cNvPr>
              <p:cNvCxnSpPr>
                <a:cxnSpLocks/>
              </p:cNvCxnSpPr>
              <p:nvPr/>
            </p:nvCxnSpPr>
            <p:spPr>
              <a:xfrm rot="16200000" flipH="1">
                <a:off x="8455157" y="1508356"/>
                <a:ext cx="0" cy="6048188"/>
              </a:xfrm>
              <a:prstGeom prst="line">
                <a:avLst/>
              </a:prstGeom>
              <a:noFill/>
              <a:ln w="25400" cap="flat" cmpd="sng" algn="ctr">
                <a:solidFill>
                  <a:srgbClr val="FFFFFF"/>
                </a:solidFill>
                <a:prstDash val="solid"/>
                <a:headEnd type="none" w="lg" len="med"/>
                <a:tailEnd type="none" w="lg" len="med"/>
              </a:ln>
              <a:effectLst/>
            </p:spPr>
          </p:cxnSp>
        </p:grpSp>
        <p:sp>
          <p:nvSpPr>
            <p:cNvPr id="100" name="TextBox 99">
              <a:extLst>
                <a:ext uri="{FF2B5EF4-FFF2-40B4-BE49-F238E27FC236}">
                  <a16:creationId xmlns:a16="http://schemas.microsoft.com/office/drawing/2014/main" id="{5B553444-F65B-CBCC-3DC9-0E7E6B051D1D}"/>
                </a:ext>
              </a:extLst>
            </p:cNvPr>
            <p:cNvSpPr txBox="1"/>
            <p:nvPr/>
          </p:nvSpPr>
          <p:spPr>
            <a:xfrm>
              <a:off x="5814482" y="1720312"/>
              <a:ext cx="1626882" cy="184666"/>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Sans Text Semibold"/>
                  <a:ea typeface="+mn-ea"/>
                  <a:cs typeface="+mn-cs"/>
                </a:rPr>
                <a:t>IaaS (BYO model)</a:t>
              </a:r>
            </a:p>
          </p:txBody>
        </p:sp>
        <p:sp>
          <p:nvSpPr>
            <p:cNvPr id="102" name="TextBox 101">
              <a:extLst>
                <a:ext uri="{FF2B5EF4-FFF2-40B4-BE49-F238E27FC236}">
                  <a16:creationId xmlns:a16="http://schemas.microsoft.com/office/drawing/2014/main" id="{3D5524C8-428F-2A86-BD85-0A44B9B9932F}"/>
                </a:ext>
              </a:extLst>
            </p:cNvPr>
            <p:cNvSpPr txBox="1"/>
            <p:nvPr/>
          </p:nvSpPr>
          <p:spPr>
            <a:xfrm>
              <a:off x="7710658" y="1720312"/>
              <a:ext cx="1626882" cy="184666"/>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Sans Text Semibold"/>
                  <a:ea typeface="+mn-ea"/>
                  <a:cs typeface="+mn-cs"/>
                </a:rPr>
                <a:t>PaaS (Azure AI)</a:t>
              </a:r>
            </a:p>
          </p:txBody>
        </p:sp>
        <p:sp>
          <p:nvSpPr>
            <p:cNvPr id="104" name="TextBox 103">
              <a:extLst>
                <a:ext uri="{FF2B5EF4-FFF2-40B4-BE49-F238E27FC236}">
                  <a16:creationId xmlns:a16="http://schemas.microsoft.com/office/drawing/2014/main" id="{007DAD1D-7BB6-CE2D-69E2-BFCAE56C4E25}"/>
                </a:ext>
              </a:extLst>
            </p:cNvPr>
            <p:cNvSpPr txBox="1"/>
            <p:nvPr/>
          </p:nvSpPr>
          <p:spPr>
            <a:xfrm>
              <a:off x="9623992" y="1720312"/>
              <a:ext cx="1626882" cy="184666"/>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Sans Text Semibold"/>
                  <a:ea typeface="+mn-ea"/>
                  <a:cs typeface="+mn-cs"/>
                </a:rPr>
                <a:t>SaaS (Copilot)</a:t>
              </a:r>
            </a:p>
          </p:txBody>
        </p:sp>
        <p:sp>
          <p:nvSpPr>
            <p:cNvPr id="116" name="Rectangle: Rounded Corners 115" descr="Green">
              <a:extLst>
                <a:ext uri="{FF2B5EF4-FFF2-40B4-BE49-F238E27FC236}">
                  <a16:creationId xmlns:a16="http://schemas.microsoft.com/office/drawing/2014/main" id="{D7785C89-26DD-71FB-BD77-B6664F276EA6}"/>
                </a:ext>
              </a:extLst>
            </p:cNvPr>
            <p:cNvSpPr>
              <a:spLocks/>
            </p:cNvSpPr>
            <p:nvPr/>
          </p:nvSpPr>
          <p:spPr bwMode="auto">
            <a:xfrm>
              <a:off x="9626443" y="5731777"/>
              <a:ext cx="501480" cy="154235"/>
            </a:xfrm>
            <a:prstGeom prst="roundRect">
              <a:avLst>
                <a:gd name="adj" fmla="val 50000"/>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17" name="TextBox 116">
              <a:extLst>
                <a:ext uri="{FF2B5EF4-FFF2-40B4-BE49-F238E27FC236}">
                  <a16:creationId xmlns:a16="http://schemas.microsoft.com/office/drawing/2014/main" id="{3B6E66AB-AEEF-00C1-07C5-717487DDEC77}"/>
                </a:ext>
              </a:extLst>
            </p:cNvPr>
            <p:cNvSpPr txBox="1"/>
            <p:nvPr/>
          </p:nvSpPr>
          <p:spPr>
            <a:xfrm>
              <a:off x="10245611" y="5708026"/>
              <a:ext cx="914400" cy="184666"/>
            </a:xfrm>
            <a:prstGeom prst="rect">
              <a:avLst/>
            </a:prstGeom>
            <a:noFill/>
          </p:spPr>
          <p:txBody>
            <a:bodyPr wrap="square" lIns="0" tIns="0" rIns="0" bIns="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Sans Text Semibold"/>
                  <a:ea typeface="+mn-ea"/>
                  <a:cs typeface="+mn-cs"/>
                </a:rPr>
                <a:t>Microsoft</a:t>
              </a:r>
            </a:p>
          </p:txBody>
        </p:sp>
        <p:sp>
          <p:nvSpPr>
            <p:cNvPr id="118" name="Rectangle: Rounded Corners 117" descr="Yellow">
              <a:extLst>
                <a:ext uri="{FF2B5EF4-FFF2-40B4-BE49-F238E27FC236}">
                  <a16:creationId xmlns:a16="http://schemas.microsoft.com/office/drawing/2014/main" id="{72EEBFB1-785D-A558-8ED9-7F7929351637}"/>
                </a:ext>
              </a:extLst>
            </p:cNvPr>
            <p:cNvSpPr>
              <a:spLocks/>
            </p:cNvSpPr>
            <p:nvPr/>
          </p:nvSpPr>
          <p:spPr bwMode="auto">
            <a:xfrm>
              <a:off x="7681798" y="5729682"/>
              <a:ext cx="501480" cy="154235"/>
            </a:xfrm>
            <a:prstGeom prst="roundRect">
              <a:avLst>
                <a:gd name="adj" fmla="val 50000"/>
              </a:avLst>
            </a:prstGeom>
            <a:solidFill>
              <a:schemeClr val="accent1">
                <a:lumMod val="40000"/>
                <a:lumOff val="6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120" name="TextBox 119">
              <a:extLst>
                <a:ext uri="{FF2B5EF4-FFF2-40B4-BE49-F238E27FC236}">
                  <a16:creationId xmlns:a16="http://schemas.microsoft.com/office/drawing/2014/main" id="{2B58FBD6-7114-C346-265A-EC49EA160282}"/>
                </a:ext>
              </a:extLst>
            </p:cNvPr>
            <p:cNvSpPr txBox="1"/>
            <p:nvPr/>
          </p:nvSpPr>
          <p:spPr>
            <a:xfrm>
              <a:off x="8300535" y="5699252"/>
              <a:ext cx="914400" cy="184666"/>
            </a:xfrm>
            <a:prstGeom prst="rect">
              <a:avLst/>
            </a:prstGeom>
            <a:noFill/>
          </p:spPr>
          <p:txBody>
            <a:bodyPr wrap="square" lIns="0" tIns="0" rIns="0" bIns="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Sans Text Semibold"/>
                  <a:ea typeface="+mn-ea"/>
                  <a:cs typeface="+mn-cs"/>
                </a:rPr>
                <a:t>Organization</a:t>
              </a:r>
            </a:p>
          </p:txBody>
        </p:sp>
      </p:grpSp>
      <p:grpSp>
        <p:nvGrpSpPr>
          <p:cNvPr id="7" name="Group 6">
            <a:extLst>
              <a:ext uri="{FF2B5EF4-FFF2-40B4-BE49-F238E27FC236}">
                <a16:creationId xmlns:a16="http://schemas.microsoft.com/office/drawing/2014/main" id="{9A55D118-03B5-4FE9-FF58-99495922637B}"/>
              </a:ext>
              <a:ext uri="{C183D7F6-B498-43B3-948B-1728B52AA6E4}">
                <adec:decorative xmlns:adec="http://schemas.microsoft.com/office/drawing/2017/decorative" val="1"/>
              </a:ext>
            </a:extLst>
          </p:cNvPr>
          <p:cNvGrpSpPr/>
          <p:nvPr/>
        </p:nvGrpSpPr>
        <p:grpSpPr>
          <a:xfrm>
            <a:off x="743458" y="6200745"/>
            <a:ext cx="310332" cy="304934"/>
            <a:chOff x="1141228" y="6214490"/>
            <a:chExt cx="815162" cy="800986"/>
          </a:xfrm>
          <a:solidFill>
            <a:srgbClr val="50E6FF"/>
          </a:solidFill>
        </p:grpSpPr>
        <p:sp>
          <p:nvSpPr>
            <p:cNvPr id="8" name="Oval 7">
              <a:extLst>
                <a:ext uri="{FF2B5EF4-FFF2-40B4-BE49-F238E27FC236}">
                  <a16:creationId xmlns:a16="http://schemas.microsoft.com/office/drawing/2014/main" id="{37440373-D25D-D671-68F1-8CA83C609B65}"/>
                </a:ext>
              </a:extLst>
            </p:cNvPr>
            <p:cNvSpPr/>
            <p:nvPr/>
          </p:nvSpPr>
          <p:spPr bwMode="auto">
            <a:xfrm>
              <a:off x="1141228" y="6214490"/>
              <a:ext cx="800986" cy="800986"/>
            </a:xfrm>
            <a:prstGeom prst="ellipse">
              <a:avLst/>
            </a:prstGeom>
            <a:solidFill>
              <a:schemeClr val="bg1"/>
            </a:solidFill>
            <a:ln>
              <a:noFill/>
              <a:headEnd type="none" w="med" len="med"/>
              <a:tailEnd type="none" w="med" len="med"/>
            </a:ln>
            <a:effectLst>
              <a:outerShdw blurRad="76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78D4"/>
                </a:solidFill>
                <a:effectLst/>
                <a:uLnTx/>
                <a:uFillTx/>
                <a:latin typeface="Segoe UI"/>
                <a:ea typeface="Segoe UI" pitchFamily="34" charset="0"/>
                <a:cs typeface="Segoe UI" pitchFamily="34" charset="0"/>
              </a:endParaRPr>
            </a:p>
          </p:txBody>
        </p:sp>
        <p:pic>
          <p:nvPicPr>
            <p:cNvPr id="9" name="Graphic 4" descr="Caret Right with solid fill">
              <a:extLst>
                <a:ext uri="{FF2B5EF4-FFF2-40B4-BE49-F238E27FC236}">
                  <a16:creationId xmlns:a16="http://schemas.microsoft.com/office/drawing/2014/main" id="{C0B6F954-E15D-3076-11A6-4C39E21949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5404" y="6214490"/>
              <a:ext cx="800986" cy="800986"/>
            </a:xfrm>
            <a:prstGeom prst="rect">
              <a:avLst/>
            </a:prstGeom>
          </p:spPr>
        </p:pic>
      </p:grpSp>
      <p:sp>
        <p:nvSpPr>
          <p:cNvPr id="6" name="TextBox 5">
            <a:extLst>
              <a:ext uri="{FF2B5EF4-FFF2-40B4-BE49-F238E27FC236}">
                <a16:creationId xmlns:a16="http://schemas.microsoft.com/office/drawing/2014/main" id="{8B1835EE-0887-1F1B-A88A-B007E3A5507F}"/>
              </a:ext>
            </a:extLst>
          </p:cNvPr>
          <p:cNvSpPr txBox="1"/>
          <p:nvPr/>
        </p:nvSpPr>
        <p:spPr>
          <a:xfrm>
            <a:off x="1139195" y="6200745"/>
            <a:ext cx="3019164" cy="400110"/>
          </a:xfrm>
          <a:prstGeom prst="rect">
            <a:avLst/>
          </a:prstGeom>
          <a:noFill/>
        </p:spPr>
        <p:txBody>
          <a:bodyPr wrap="square" lIns="0" tIns="45720" rIns="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8D4"/>
                </a:solidFill>
                <a:effectLst/>
                <a:uLnTx/>
                <a:uFillTx/>
                <a:latin typeface="Segoe Sans Text"/>
                <a:ea typeface="+mn-ea"/>
                <a:cs typeface="Segoe UI"/>
              </a:rPr>
              <a:t>Learn more: </a:t>
            </a:r>
            <a:r>
              <a:rPr kumimoji="0" lang="en-GB" sz="1400" b="0" i="0" u="none" strike="noStrike" kern="1200" cap="none" spc="0" normalizeH="0" baseline="0" noProof="0">
                <a:ln>
                  <a:noFill/>
                </a:ln>
                <a:solidFill>
                  <a:srgbClr val="0078D4"/>
                </a:solidFill>
                <a:effectLst/>
                <a:uLnTx/>
                <a:uFillTx/>
                <a:latin typeface="Segoe Sans Text"/>
                <a:ea typeface="+mn-ea"/>
                <a:cs typeface="Segoe UI"/>
                <a:hlinkClick r:id="rId8">
                  <a:extLst>
                    <a:ext uri="{A12FA001-AC4F-418D-AE19-62706E023703}">
                      <ahyp:hlinkClr xmlns:ahyp="http://schemas.microsoft.com/office/drawing/2018/hyperlinkcolor" val="tx"/>
                    </a:ext>
                  </a:extLst>
                </a:hlinkClick>
              </a:rPr>
              <a:t>Shared Responsibility</a:t>
            </a:r>
            <a:br>
              <a:rPr kumimoji="0" lang="en-GB" sz="1400" b="0" i="0" u="none" strike="noStrike" kern="1200" cap="none" spc="0" normalizeH="0" baseline="0" noProof="0">
                <a:ln>
                  <a:noFill/>
                </a:ln>
                <a:solidFill>
                  <a:srgbClr val="0078D4"/>
                </a:solidFill>
                <a:effectLst/>
                <a:uLnTx/>
                <a:uFillTx/>
                <a:latin typeface="Segoe Sans Text"/>
                <a:ea typeface="+mn-ea"/>
                <a:cs typeface="Segoe UI" pitchFamily="34" charset="0"/>
              </a:rPr>
            </a:br>
            <a:endParaRPr kumimoji="0" lang="en-GB" sz="600" b="0" i="0" u="none" strike="noStrike" kern="1200" cap="none" spc="0" normalizeH="0" baseline="0" noProof="0">
              <a:ln>
                <a:noFill/>
              </a:ln>
              <a:solidFill>
                <a:srgbClr val="0078D4"/>
              </a:solidFill>
              <a:effectLst/>
              <a:uLnTx/>
              <a:uFillTx/>
              <a:latin typeface="Segoe Sans Text"/>
              <a:ea typeface="+mn-ea"/>
              <a:cs typeface="Segoe UI" pitchFamily="34" charset="0"/>
            </a:endParaRPr>
          </a:p>
        </p:txBody>
      </p:sp>
    </p:spTree>
    <p:extLst>
      <p:ext uri="{BB962C8B-B14F-4D97-AF65-F5344CB8AC3E}">
        <p14:creationId xmlns:p14="http://schemas.microsoft.com/office/powerpoint/2010/main" val="3157719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8E543C2-10F8-C358-DC22-D90748A6570B}"/>
              </a:ext>
              <a:ext uri="{C183D7F6-B498-43B3-948B-1728B52AA6E4}">
                <adec:decorative xmlns:adec="http://schemas.microsoft.com/office/drawing/2017/decorative" val="1"/>
              </a:ext>
            </a:extLst>
          </p:cNvPr>
          <p:cNvSpPr/>
          <p:nvPr/>
        </p:nvSpPr>
        <p:spPr bwMode="auto">
          <a:xfrm>
            <a:off x="0" y="292101"/>
            <a:ext cx="304800" cy="1144588"/>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08C2F20D-68A5-F865-8B8C-1C986E5F983F}"/>
              </a:ext>
            </a:extLst>
          </p:cNvPr>
          <p:cNvSpPr>
            <a:spLocks noGrp="1"/>
          </p:cNvSpPr>
          <p:nvPr>
            <p:ph type="title"/>
          </p:nvPr>
        </p:nvSpPr>
        <p:spPr>
          <a:xfrm>
            <a:off x="571500" y="457200"/>
            <a:ext cx="11034713" cy="861774"/>
          </a:xfrm>
        </p:spPr>
        <p:txBody>
          <a:bodyPr/>
          <a:lstStyle/>
          <a:p>
            <a:r>
              <a:rPr lang="en-US" spc="0">
                <a:solidFill>
                  <a:schemeClr val="accent6"/>
                </a:solidFill>
              </a:rPr>
              <a:t>Readiness and Foundation</a:t>
            </a:r>
            <a:br>
              <a:rPr lang="en-US"/>
            </a:br>
            <a:r>
              <a:rPr lang="en-US" sz="2000" spc="0">
                <a:solidFill>
                  <a:schemeClr val="tx1"/>
                </a:solidFill>
                <a:latin typeface="+mn-lt"/>
              </a:rPr>
              <a:t>Five areas that will help you successfully scale AI adoption across your organization</a:t>
            </a:r>
            <a:endParaRPr lang="en-US" spc="0">
              <a:solidFill>
                <a:schemeClr val="tx1"/>
              </a:solidFill>
              <a:latin typeface="+mn-lt"/>
            </a:endParaRPr>
          </a:p>
        </p:txBody>
      </p:sp>
      <p:sp>
        <p:nvSpPr>
          <p:cNvPr id="2" name="Rectangle: Rounded Corners 1">
            <a:extLst>
              <a:ext uri="{FF2B5EF4-FFF2-40B4-BE49-F238E27FC236}">
                <a16:creationId xmlns:a16="http://schemas.microsoft.com/office/drawing/2014/main" id="{AA78C8EB-A824-A374-BF86-752DF7004968}"/>
              </a:ext>
              <a:ext uri="{C183D7F6-B498-43B3-948B-1728B52AA6E4}">
                <adec:decorative xmlns:adec="http://schemas.microsoft.com/office/drawing/2017/decorative" val="1"/>
              </a:ext>
            </a:extLst>
          </p:cNvPr>
          <p:cNvSpPr/>
          <p:nvPr/>
        </p:nvSpPr>
        <p:spPr bwMode="auto">
          <a:xfrm>
            <a:off x="578643" y="1787549"/>
            <a:ext cx="2159405"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42" name="Rectangle: Rounded Corners 41">
            <a:extLst>
              <a:ext uri="{FF2B5EF4-FFF2-40B4-BE49-F238E27FC236}">
                <a16:creationId xmlns:a16="http://schemas.microsoft.com/office/drawing/2014/main" id="{AB9D42BC-89AC-C299-A691-63044B891AE3}"/>
              </a:ext>
              <a:ext uri="{C183D7F6-B498-43B3-948B-1728B52AA6E4}">
                <adec:decorative xmlns:adec="http://schemas.microsoft.com/office/drawing/2017/decorative" val="1"/>
              </a:ext>
            </a:extLst>
          </p:cNvPr>
          <p:cNvSpPr/>
          <p:nvPr/>
        </p:nvSpPr>
        <p:spPr bwMode="auto">
          <a:xfrm>
            <a:off x="2801041" y="1787549"/>
            <a:ext cx="2159405"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43" name="Rectangle: Rounded Corners 42">
            <a:extLst>
              <a:ext uri="{FF2B5EF4-FFF2-40B4-BE49-F238E27FC236}">
                <a16:creationId xmlns:a16="http://schemas.microsoft.com/office/drawing/2014/main" id="{DF91E572-3F08-2A4F-E5BD-C03A6110C646}"/>
              </a:ext>
              <a:ext uri="{C183D7F6-B498-43B3-948B-1728B52AA6E4}">
                <adec:decorative xmlns:adec="http://schemas.microsoft.com/office/drawing/2017/decorative" val="1"/>
              </a:ext>
            </a:extLst>
          </p:cNvPr>
          <p:cNvSpPr/>
          <p:nvPr/>
        </p:nvSpPr>
        <p:spPr bwMode="auto">
          <a:xfrm>
            <a:off x="5016297" y="1787549"/>
            <a:ext cx="2159405"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44" name="Rectangle: Rounded Corners 43">
            <a:extLst>
              <a:ext uri="{FF2B5EF4-FFF2-40B4-BE49-F238E27FC236}">
                <a16:creationId xmlns:a16="http://schemas.microsoft.com/office/drawing/2014/main" id="{5DD14F30-8307-EA23-9D8B-A7EA4DAFC627}"/>
              </a:ext>
              <a:ext uri="{C183D7F6-B498-43B3-948B-1728B52AA6E4}">
                <adec:decorative xmlns:adec="http://schemas.microsoft.com/office/drawing/2017/decorative" val="1"/>
              </a:ext>
            </a:extLst>
          </p:cNvPr>
          <p:cNvSpPr/>
          <p:nvPr/>
        </p:nvSpPr>
        <p:spPr bwMode="auto">
          <a:xfrm>
            <a:off x="7231553" y="1787549"/>
            <a:ext cx="2159405"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45" name="Rectangle: Rounded Corners 44">
            <a:extLst>
              <a:ext uri="{FF2B5EF4-FFF2-40B4-BE49-F238E27FC236}">
                <a16:creationId xmlns:a16="http://schemas.microsoft.com/office/drawing/2014/main" id="{CC463815-8654-2012-7899-0AEDCC4D9ECA}"/>
              </a:ext>
              <a:ext uri="{C183D7F6-B498-43B3-948B-1728B52AA6E4}">
                <adec:decorative xmlns:adec="http://schemas.microsoft.com/office/drawing/2017/decorative" val="1"/>
              </a:ext>
            </a:extLst>
          </p:cNvPr>
          <p:cNvSpPr/>
          <p:nvPr/>
        </p:nvSpPr>
        <p:spPr bwMode="auto">
          <a:xfrm>
            <a:off x="9453952" y="1787549"/>
            <a:ext cx="2159405"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58" name="Rectangle: Top Corners Rounded 57">
            <a:extLst>
              <a:ext uri="{FF2B5EF4-FFF2-40B4-BE49-F238E27FC236}">
                <a16:creationId xmlns:a16="http://schemas.microsoft.com/office/drawing/2014/main" id="{B2FAEBBE-4333-89D3-976B-89DEB61A7407}"/>
              </a:ext>
              <a:ext uri="{C183D7F6-B498-43B3-948B-1728B52AA6E4}">
                <adec:decorative xmlns:adec="http://schemas.microsoft.com/office/drawing/2017/decorative" val="1"/>
              </a:ext>
            </a:extLst>
          </p:cNvPr>
          <p:cNvSpPr/>
          <p:nvPr/>
        </p:nvSpPr>
        <p:spPr bwMode="auto">
          <a:xfrm>
            <a:off x="577211" y="1787550"/>
            <a:ext cx="2159405" cy="676814"/>
          </a:xfrm>
          <a:prstGeom prst="round2SameRect">
            <a:avLst>
              <a:gd name="adj1" fmla="val 23325"/>
              <a:gd name="adj2" fmla="val 0"/>
            </a:avLst>
          </a:prstGeom>
          <a:gradFill>
            <a:gsLst>
              <a:gs pos="100000">
                <a:schemeClr val="accent6"/>
              </a:gs>
              <a:gs pos="0">
                <a:srgbClr val="A83FC1"/>
              </a:gs>
            </a:gsLst>
            <a:lin ang="1080000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 </a:t>
            </a:r>
          </a:p>
        </p:txBody>
      </p:sp>
      <p:sp>
        <p:nvSpPr>
          <p:cNvPr id="59" name="Rectangle: Top Corners Rounded 58">
            <a:extLst>
              <a:ext uri="{FF2B5EF4-FFF2-40B4-BE49-F238E27FC236}">
                <a16:creationId xmlns:a16="http://schemas.microsoft.com/office/drawing/2014/main" id="{D0225E7B-0BD5-7CAB-0200-201CA1A1DBBF}"/>
              </a:ext>
              <a:ext uri="{C183D7F6-B498-43B3-948B-1728B52AA6E4}">
                <adec:decorative xmlns:adec="http://schemas.microsoft.com/office/drawing/2017/decorative" val="1"/>
              </a:ext>
            </a:extLst>
          </p:cNvPr>
          <p:cNvSpPr/>
          <p:nvPr/>
        </p:nvSpPr>
        <p:spPr bwMode="auto">
          <a:xfrm>
            <a:off x="2799609" y="1787550"/>
            <a:ext cx="2159405" cy="676814"/>
          </a:xfrm>
          <a:prstGeom prst="round2SameRect">
            <a:avLst>
              <a:gd name="adj1" fmla="val 26158"/>
              <a:gd name="adj2" fmla="val 0"/>
            </a:avLst>
          </a:prstGeom>
          <a:gradFill>
            <a:gsLst>
              <a:gs pos="100000">
                <a:schemeClr val="accent6"/>
              </a:gs>
              <a:gs pos="0">
                <a:srgbClr val="A83FC1"/>
              </a:gs>
            </a:gsLst>
            <a:lin ang="1080000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60" name="Rectangle: Top Corners Rounded 59">
            <a:extLst>
              <a:ext uri="{FF2B5EF4-FFF2-40B4-BE49-F238E27FC236}">
                <a16:creationId xmlns:a16="http://schemas.microsoft.com/office/drawing/2014/main" id="{C0D7D9AD-7733-1306-9028-55355319D63F}"/>
              </a:ext>
              <a:ext uri="{C183D7F6-B498-43B3-948B-1728B52AA6E4}">
                <adec:decorative xmlns:adec="http://schemas.microsoft.com/office/drawing/2017/decorative" val="1"/>
              </a:ext>
            </a:extLst>
          </p:cNvPr>
          <p:cNvSpPr/>
          <p:nvPr/>
        </p:nvSpPr>
        <p:spPr bwMode="auto">
          <a:xfrm>
            <a:off x="5016742" y="1787550"/>
            <a:ext cx="2159405" cy="676814"/>
          </a:xfrm>
          <a:prstGeom prst="round2SameRect">
            <a:avLst>
              <a:gd name="adj1" fmla="val 27828"/>
              <a:gd name="adj2" fmla="val 0"/>
            </a:avLst>
          </a:prstGeom>
          <a:gradFill>
            <a:gsLst>
              <a:gs pos="100000">
                <a:schemeClr val="accent6"/>
              </a:gs>
              <a:gs pos="0">
                <a:srgbClr val="A83FC1"/>
              </a:gs>
            </a:gsLst>
            <a:lin ang="1080000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61" name="Rectangle: Top Corners Rounded 60">
            <a:extLst>
              <a:ext uri="{FF2B5EF4-FFF2-40B4-BE49-F238E27FC236}">
                <a16:creationId xmlns:a16="http://schemas.microsoft.com/office/drawing/2014/main" id="{D4B9E9C4-901C-CF6E-D3D9-8E38C1242802}"/>
              </a:ext>
              <a:ext uri="{C183D7F6-B498-43B3-948B-1728B52AA6E4}">
                <adec:decorative xmlns:adec="http://schemas.microsoft.com/office/drawing/2017/decorative" val="1"/>
              </a:ext>
            </a:extLst>
          </p:cNvPr>
          <p:cNvSpPr/>
          <p:nvPr/>
        </p:nvSpPr>
        <p:spPr bwMode="auto">
          <a:xfrm>
            <a:off x="7231108" y="1787550"/>
            <a:ext cx="2159405" cy="676814"/>
          </a:xfrm>
          <a:prstGeom prst="round2SameRect">
            <a:avLst>
              <a:gd name="adj1" fmla="val 27588"/>
              <a:gd name="adj2" fmla="val 0"/>
            </a:avLst>
          </a:prstGeom>
          <a:gradFill>
            <a:gsLst>
              <a:gs pos="100000">
                <a:schemeClr val="accent6"/>
              </a:gs>
              <a:gs pos="0">
                <a:srgbClr val="A83FC1"/>
              </a:gs>
            </a:gsLst>
            <a:lin ang="1080000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62" name="Rectangle: Top Corners Rounded 61">
            <a:extLst>
              <a:ext uri="{FF2B5EF4-FFF2-40B4-BE49-F238E27FC236}">
                <a16:creationId xmlns:a16="http://schemas.microsoft.com/office/drawing/2014/main" id="{30CACD32-0192-B622-0404-4AF4EBD962F9}"/>
              </a:ext>
              <a:ext uri="{C183D7F6-B498-43B3-948B-1728B52AA6E4}">
                <adec:decorative xmlns:adec="http://schemas.microsoft.com/office/drawing/2017/decorative" val="1"/>
              </a:ext>
            </a:extLst>
          </p:cNvPr>
          <p:cNvSpPr/>
          <p:nvPr/>
        </p:nvSpPr>
        <p:spPr bwMode="auto">
          <a:xfrm>
            <a:off x="9452642" y="1787550"/>
            <a:ext cx="2159405" cy="676814"/>
          </a:xfrm>
          <a:prstGeom prst="round2SameRect">
            <a:avLst>
              <a:gd name="adj1" fmla="val 27107"/>
              <a:gd name="adj2" fmla="val 0"/>
            </a:avLst>
          </a:prstGeom>
          <a:gradFill>
            <a:gsLst>
              <a:gs pos="100000">
                <a:schemeClr val="accent6"/>
              </a:gs>
              <a:gs pos="0">
                <a:srgbClr val="A83FC1"/>
              </a:gs>
            </a:gsLst>
            <a:lin ang="1080000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pic>
        <p:nvPicPr>
          <p:cNvPr id="28" name="Picture 27">
            <a:extLst>
              <a:ext uri="{FF2B5EF4-FFF2-40B4-BE49-F238E27FC236}">
                <a16:creationId xmlns:a16="http://schemas.microsoft.com/office/drawing/2014/main" id="{CB92BF3D-53E4-C290-DAC8-CD303CFBF2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60" y="2541163"/>
            <a:ext cx="1240505" cy="1204640"/>
          </a:xfrm>
          <a:prstGeom prst="rect">
            <a:avLst/>
          </a:prstGeom>
          <a:effectLst>
            <a:outerShdw blurRad="101600" dist="38100" dir="5400000" algn="t" rotWithShape="0">
              <a:prstClr val="black">
                <a:alpha val="20000"/>
              </a:prstClr>
            </a:outerShdw>
          </a:effectLst>
        </p:spPr>
      </p:pic>
      <p:sp>
        <p:nvSpPr>
          <p:cNvPr id="5" name="TextBox 4">
            <a:extLst>
              <a:ext uri="{FF2B5EF4-FFF2-40B4-BE49-F238E27FC236}">
                <a16:creationId xmlns:a16="http://schemas.microsoft.com/office/drawing/2014/main" id="{30816780-D2B9-97C5-0CF5-ECC3039F2853}"/>
              </a:ext>
            </a:extLst>
          </p:cNvPr>
          <p:cNvSpPr txBox="1"/>
          <p:nvPr/>
        </p:nvSpPr>
        <p:spPr>
          <a:xfrm>
            <a:off x="1398523" y="1864348"/>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1.</a:t>
            </a:r>
          </a:p>
        </p:txBody>
      </p:sp>
      <p:sp>
        <p:nvSpPr>
          <p:cNvPr id="20" name="TextBox 19">
            <a:extLst>
              <a:ext uri="{FF2B5EF4-FFF2-40B4-BE49-F238E27FC236}">
                <a16:creationId xmlns:a16="http://schemas.microsoft.com/office/drawing/2014/main" id="{51189A2C-8F3D-B0F7-6DFB-DB73BED74C6A}"/>
              </a:ext>
            </a:extLst>
          </p:cNvPr>
          <p:cNvSpPr txBox="1"/>
          <p:nvPr/>
        </p:nvSpPr>
        <p:spPr>
          <a:xfrm>
            <a:off x="848032" y="3780878"/>
            <a:ext cx="1622324" cy="137940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Data </a:t>
            </a:r>
            <a:br>
              <a:rPr kumimoji="0" lang="en-US" sz="2000" b="0" i="0" u="none" strike="noStrike" kern="1200" cap="none" spc="0" normalizeH="0" baseline="0" noProof="0">
                <a:ln>
                  <a:noFill/>
                </a:ln>
                <a:solidFill>
                  <a:srgbClr val="000000"/>
                </a:solidFill>
                <a:effectLst/>
                <a:uLnTx/>
                <a:uFillTx/>
                <a:latin typeface="Segoe Sans Text Semibold"/>
                <a:ea typeface="+mn-ea"/>
                <a:cs typeface="+mn-cs"/>
              </a:rPr>
            </a:b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collocation</a:t>
            </a:r>
            <a:endParaRPr kumimoji="0" lang="en-US" sz="1600" b="0" i="0" u="none" strike="noStrike" kern="1200" cap="none" spc="0" normalizeH="0" baseline="0" noProof="0">
              <a:ln>
                <a:noFill/>
              </a:ln>
              <a:solidFill>
                <a:srgbClr val="000000"/>
              </a:solidFill>
              <a:effectLst/>
              <a:uLnTx/>
              <a:uFillTx/>
              <a:latin typeface="Segoe Sans Tex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Migrate infrastructure and collocate data and apps</a:t>
            </a:r>
          </a:p>
        </p:txBody>
      </p:sp>
      <p:pic>
        <p:nvPicPr>
          <p:cNvPr id="26" name="Picture 25">
            <a:extLst>
              <a:ext uri="{FF2B5EF4-FFF2-40B4-BE49-F238E27FC236}">
                <a16:creationId xmlns:a16="http://schemas.microsoft.com/office/drawing/2014/main" id="{11507EB1-1E6F-3C42-59D6-F4818F9632F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255" y="2541162"/>
            <a:ext cx="1255243" cy="1218953"/>
          </a:xfrm>
          <a:prstGeom prst="rect">
            <a:avLst/>
          </a:prstGeom>
          <a:effectLst>
            <a:outerShdw blurRad="101600" dist="38100" dir="5400000" algn="t" rotWithShape="0">
              <a:prstClr val="black">
                <a:alpha val="20000"/>
              </a:prstClr>
            </a:outerShdw>
          </a:effectLst>
        </p:spPr>
      </p:pic>
      <p:sp>
        <p:nvSpPr>
          <p:cNvPr id="7" name="TextBox 6">
            <a:extLst>
              <a:ext uri="{FF2B5EF4-FFF2-40B4-BE49-F238E27FC236}">
                <a16:creationId xmlns:a16="http://schemas.microsoft.com/office/drawing/2014/main" id="{5CE0533B-51AA-46FC-1EFC-3D548D042BBB}"/>
              </a:ext>
            </a:extLst>
          </p:cNvPr>
          <p:cNvSpPr txBox="1"/>
          <p:nvPr/>
        </p:nvSpPr>
        <p:spPr>
          <a:xfrm>
            <a:off x="3556496" y="1864348"/>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2.</a:t>
            </a:r>
          </a:p>
        </p:txBody>
      </p:sp>
      <p:sp>
        <p:nvSpPr>
          <p:cNvPr id="21" name="TextBox 20">
            <a:extLst>
              <a:ext uri="{FF2B5EF4-FFF2-40B4-BE49-F238E27FC236}">
                <a16:creationId xmlns:a16="http://schemas.microsoft.com/office/drawing/2014/main" id="{A2A1E4AF-17A3-7BA4-1020-091CD2728C42}"/>
              </a:ext>
            </a:extLst>
          </p:cNvPr>
          <p:cNvSpPr txBox="1"/>
          <p:nvPr/>
        </p:nvSpPr>
        <p:spPr>
          <a:xfrm>
            <a:off x="3006006" y="3780878"/>
            <a:ext cx="1708768" cy="173893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Adopt financial best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Leverage FinOps to manage your AI spend</a:t>
            </a:r>
            <a:endParaRPr kumimoji="0" lang="en-US" sz="1600" b="0" i="0" u="none" strike="noStrike" kern="1200" cap="none" spc="0" normalizeH="0" baseline="0" noProof="0">
              <a:ln>
                <a:noFill/>
              </a:ln>
              <a:solidFill>
                <a:srgbClr val="000000"/>
              </a:solidFill>
              <a:effectLst/>
              <a:uLnTx/>
              <a:uFillTx/>
              <a:latin typeface="Segoe Sans Text"/>
              <a:ea typeface="+mn-ea"/>
              <a:cs typeface="Segoe Sans Text"/>
            </a:endParaRPr>
          </a:p>
        </p:txBody>
      </p:sp>
      <p:pic>
        <p:nvPicPr>
          <p:cNvPr id="27" name="Picture 26">
            <a:extLst>
              <a:ext uri="{FF2B5EF4-FFF2-40B4-BE49-F238E27FC236}">
                <a16:creationId xmlns:a16="http://schemas.microsoft.com/office/drawing/2014/main" id="{DA193638-7659-EFDD-1BDF-2C00A4D53B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5937" y="2564186"/>
            <a:ext cx="1215463" cy="1180320"/>
          </a:xfrm>
          <a:prstGeom prst="rect">
            <a:avLst/>
          </a:prstGeom>
          <a:effectLst>
            <a:outerShdw blurRad="101600" dist="38100" dir="5400000" algn="t" rotWithShape="0">
              <a:prstClr val="black">
                <a:alpha val="20000"/>
              </a:prstClr>
            </a:outerShdw>
          </a:effectLst>
        </p:spPr>
      </p:pic>
      <p:sp>
        <p:nvSpPr>
          <p:cNvPr id="8" name="TextBox 7">
            <a:extLst>
              <a:ext uri="{FF2B5EF4-FFF2-40B4-BE49-F238E27FC236}">
                <a16:creationId xmlns:a16="http://schemas.microsoft.com/office/drawing/2014/main" id="{466A5233-A81F-2D45-376F-34612C55AD29}"/>
              </a:ext>
            </a:extLst>
          </p:cNvPr>
          <p:cNvSpPr txBox="1"/>
          <p:nvPr/>
        </p:nvSpPr>
        <p:spPr>
          <a:xfrm>
            <a:off x="5777487" y="1864348"/>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3.</a:t>
            </a:r>
          </a:p>
        </p:txBody>
      </p:sp>
      <p:sp>
        <p:nvSpPr>
          <p:cNvPr id="22" name="TextBox 21">
            <a:extLst>
              <a:ext uri="{FF2B5EF4-FFF2-40B4-BE49-F238E27FC236}">
                <a16:creationId xmlns:a16="http://schemas.microsoft.com/office/drawing/2014/main" id="{478AA858-F99B-D8FF-FFA8-A060A9FBF8F6}"/>
              </a:ext>
            </a:extLst>
          </p:cNvPr>
          <p:cNvSpPr txBox="1"/>
          <p:nvPr/>
        </p:nvSpPr>
        <p:spPr>
          <a:xfrm>
            <a:off x="5125291" y="3771173"/>
            <a:ext cx="1917063" cy="11233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Pricing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Make pricing decisions with confidence</a:t>
            </a:r>
          </a:p>
        </p:txBody>
      </p:sp>
      <p:pic>
        <p:nvPicPr>
          <p:cNvPr id="30" name="Picture 29">
            <a:extLst>
              <a:ext uri="{FF2B5EF4-FFF2-40B4-BE49-F238E27FC236}">
                <a16:creationId xmlns:a16="http://schemas.microsoft.com/office/drawing/2014/main" id="{E955B4B7-FDC0-7101-3345-16F3F62650D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2188" y="2416647"/>
            <a:ext cx="1457242" cy="1448604"/>
          </a:xfrm>
          <a:prstGeom prst="rect">
            <a:avLst/>
          </a:prstGeom>
          <a:effectLst>
            <a:outerShdw blurRad="101600" dist="38100" dir="5400000" algn="t" rotWithShape="0">
              <a:prstClr val="black">
                <a:alpha val="20000"/>
              </a:prstClr>
            </a:outerShdw>
          </a:effectLst>
        </p:spPr>
      </p:pic>
      <p:sp>
        <p:nvSpPr>
          <p:cNvPr id="9" name="TextBox 8">
            <a:extLst>
              <a:ext uri="{FF2B5EF4-FFF2-40B4-BE49-F238E27FC236}">
                <a16:creationId xmlns:a16="http://schemas.microsoft.com/office/drawing/2014/main" id="{0F1151C4-ED79-F5D9-DA53-BC02FBE89AD7}"/>
              </a:ext>
            </a:extLst>
          </p:cNvPr>
          <p:cNvSpPr txBox="1"/>
          <p:nvPr/>
        </p:nvSpPr>
        <p:spPr>
          <a:xfrm>
            <a:off x="7992298" y="1864348"/>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4.</a:t>
            </a:r>
          </a:p>
        </p:txBody>
      </p:sp>
      <p:sp>
        <p:nvSpPr>
          <p:cNvPr id="23" name="TextBox 22">
            <a:extLst>
              <a:ext uri="{FF2B5EF4-FFF2-40B4-BE49-F238E27FC236}">
                <a16:creationId xmlns:a16="http://schemas.microsoft.com/office/drawing/2014/main" id="{220F96C6-3DB8-164E-F598-5936AE95ED35}"/>
              </a:ext>
            </a:extLst>
          </p:cNvPr>
          <p:cNvSpPr txBox="1"/>
          <p:nvPr/>
        </p:nvSpPr>
        <p:spPr>
          <a:xfrm>
            <a:off x="7347469" y="3771173"/>
            <a:ext cx="1894854" cy="16773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Platform Landing Zone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Pre-configured environment for efficient cloud management</a:t>
            </a:r>
          </a:p>
        </p:txBody>
      </p:sp>
      <p:pic>
        <p:nvPicPr>
          <p:cNvPr id="29" name="Picture 28">
            <a:extLst>
              <a:ext uri="{FF2B5EF4-FFF2-40B4-BE49-F238E27FC236}">
                <a16:creationId xmlns:a16="http://schemas.microsoft.com/office/drawing/2014/main" id="{B3F0C976-B40C-9014-347F-5E43FD72035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2230" y="2383868"/>
            <a:ext cx="1531748" cy="1487462"/>
          </a:xfrm>
          <a:prstGeom prst="rect">
            <a:avLst/>
          </a:prstGeom>
          <a:effectLst>
            <a:outerShdw blurRad="101600" dist="38100" dir="5400000" algn="t" rotWithShape="0">
              <a:prstClr val="black">
                <a:alpha val="20000"/>
              </a:prstClr>
            </a:outerShdw>
          </a:effectLst>
        </p:spPr>
      </p:pic>
      <p:sp>
        <p:nvSpPr>
          <p:cNvPr id="10" name="TextBox 9">
            <a:extLst>
              <a:ext uri="{FF2B5EF4-FFF2-40B4-BE49-F238E27FC236}">
                <a16:creationId xmlns:a16="http://schemas.microsoft.com/office/drawing/2014/main" id="{C2CC024D-5B4F-DEB2-DB59-C02465E80627}"/>
              </a:ext>
            </a:extLst>
          </p:cNvPr>
          <p:cNvSpPr txBox="1"/>
          <p:nvPr/>
        </p:nvSpPr>
        <p:spPr>
          <a:xfrm>
            <a:off x="10220439" y="1864348"/>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5.</a:t>
            </a:r>
          </a:p>
        </p:txBody>
      </p:sp>
      <p:sp>
        <p:nvSpPr>
          <p:cNvPr id="24" name="TextBox 23">
            <a:extLst>
              <a:ext uri="{FF2B5EF4-FFF2-40B4-BE49-F238E27FC236}">
                <a16:creationId xmlns:a16="http://schemas.microsoft.com/office/drawing/2014/main" id="{0B7BA942-63A5-746E-C944-5EDE10619126}"/>
              </a:ext>
            </a:extLst>
          </p:cNvPr>
          <p:cNvSpPr txBox="1"/>
          <p:nvPr/>
        </p:nvSpPr>
        <p:spPr>
          <a:xfrm>
            <a:off x="9730833" y="3771173"/>
            <a:ext cx="1616238" cy="13696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Skilling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Empower individuals to successfully adopt AI</a:t>
            </a:r>
          </a:p>
        </p:txBody>
      </p:sp>
    </p:spTree>
    <p:extLst>
      <p:ext uri="{BB962C8B-B14F-4D97-AF65-F5344CB8AC3E}">
        <p14:creationId xmlns:p14="http://schemas.microsoft.com/office/powerpoint/2010/main" val="8443625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kangaroos and kangaroos in a park&#10;&#10;Description automatically generated">
            <a:extLst>
              <a:ext uri="{FF2B5EF4-FFF2-40B4-BE49-F238E27FC236}">
                <a16:creationId xmlns:a16="http://schemas.microsoft.com/office/drawing/2014/main" id="{CF48FD42-FCC1-7E93-6ABE-4A9EB15B2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 y="0"/>
            <a:ext cx="12192000" cy="6858000"/>
          </a:xfrm>
          <a:prstGeom prst="rect">
            <a:avLst/>
          </a:prstGeom>
        </p:spPr>
      </p:pic>
      <p:sp>
        <p:nvSpPr>
          <p:cNvPr id="4" name="Content Placeholder 3">
            <a:extLst>
              <a:ext uri="{FF2B5EF4-FFF2-40B4-BE49-F238E27FC236}">
                <a16:creationId xmlns:a16="http://schemas.microsoft.com/office/drawing/2014/main" id="{27E5CF4F-696F-F686-F622-FED0826E3D90}"/>
              </a:ext>
            </a:extLst>
          </p:cNvPr>
          <p:cNvSpPr txBox="1">
            <a:spLocks/>
          </p:cNvSpPr>
          <p:nvPr/>
        </p:nvSpPr>
        <p:spPr>
          <a:xfrm>
            <a:off x="5840361" y="4272775"/>
            <a:ext cx="5181600" cy="1800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1600">
              <a:solidFill>
                <a:schemeClr val="bg1"/>
              </a:solidFill>
            </a:endParaRPr>
          </a:p>
        </p:txBody>
      </p:sp>
      <p:sp>
        <p:nvSpPr>
          <p:cNvPr id="2" name="Rectangle: Rounded Corners 1">
            <a:extLst>
              <a:ext uri="{FF2B5EF4-FFF2-40B4-BE49-F238E27FC236}">
                <a16:creationId xmlns:a16="http://schemas.microsoft.com/office/drawing/2014/main" id="{C3D5886A-4407-9330-40AD-38E1827E4FDD}"/>
              </a:ext>
            </a:extLst>
          </p:cNvPr>
          <p:cNvSpPr/>
          <p:nvPr/>
        </p:nvSpPr>
        <p:spPr>
          <a:xfrm>
            <a:off x="6105834" y="186813"/>
            <a:ext cx="5869858" cy="2025445"/>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37209C9-180F-4422-E563-A62CE4980245}"/>
              </a:ext>
            </a:extLst>
          </p:cNvPr>
          <p:cNvSpPr txBox="1"/>
          <p:nvPr/>
        </p:nvSpPr>
        <p:spPr>
          <a:xfrm>
            <a:off x="6688081" y="345455"/>
            <a:ext cx="4910518" cy="1708160"/>
          </a:xfrm>
          <a:prstGeom prst="rect">
            <a:avLst/>
          </a:prstGeom>
          <a:noFill/>
        </p:spPr>
        <p:txBody>
          <a:bodyPr wrap="square" lIns="91440" tIns="45720" rIns="91440" bIns="45720" anchor="t">
            <a:spAutoFit/>
          </a:bodyPr>
          <a:lstStyle/>
          <a:p>
            <a:pPr algn="just"/>
            <a:r>
              <a:rPr lang="en-US" sz="2100" i="0" u="none" strike="noStrike">
                <a:solidFill>
                  <a:schemeClr val="bg1"/>
                </a:solidFill>
                <a:effectLst/>
                <a:latin typeface="HelveticaNeueLT Std"/>
              </a:rPr>
              <a:t>I begin today by acknowledging the Traditional Custodians of the Gadigal land (online and offline) on which we meet today, and pay my respects to our Elders past and present. </a:t>
            </a:r>
            <a:endParaRPr lang="en-US" sz="2100">
              <a:solidFill>
                <a:schemeClr val="bg1"/>
              </a:solidFill>
            </a:endParaRPr>
          </a:p>
        </p:txBody>
      </p:sp>
    </p:spTree>
    <p:extLst>
      <p:ext uri="{BB962C8B-B14F-4D97-AF65-F5344CB8AC3E}">
        <p14:creationId xmlns:p14="http://schemas.microsoft.com/office/powerpoint/2010/main" val="2648573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8E543C2-10F8-C358-DC22-D90748A6570B}"/>
              </a:ext>
              <a:ext uri="{C183D7F6-B498-43B3-948B-1728B52AA6E4}">
                <adec:decorative xmlns:adec="http://schemas.microsoft.com/office/drawing/2017/decorative" val="1"/>
              </a:ext>
            </a:extLst>
          </p:cNvPr>
          <p:cNvSpPr/>
          <p:nvPr/>
        </p:nvSpPr>
        <p:spPr bwMode="auto">
          <a:xfrm>
            <a:off x="0" y="292101"/>
            <a:ext cx="304800" cy="1144588"/>
          </a:xfrm>
          <a:prstGeom prst="rect">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08C2F20D-68A5-F865-8B8C-1C986E5F983F}"/>
              </a:ext>
            </a:extLst>
          </p:cNvPr>
          <p:cNvSpPr>
            <a:spLocks noGrp="1"/>
          </p:cNvSpPr>
          <p:nvPr>
            <p:ph type="title"/>
          </p:nvPr>
        </p:nvSpPr>
        <p:spPr>
          <a:xfrm>
            <a:off x="571500" y="457200"/>
            <a:ext cx="11034713" cy="861774"/>
          </a:xfrm>
        </p:spPr>
        <p:txBody>
          <a:bodyPr/>
          <a:lstStyle/>
          <a:p>
            <a:r>
              <a:rPr lang="en-US" sz="3600">
                <a:solidFill>
                  <a:srgbClr val="8661C5"/>
                </a:solidFill>
              </a:rPr>
              <a:t>Design and Govern</a:t>
            </a:r>
            <a:br>
              <a:rPr lang="en-US"/>
            </a:br>
            <a:r>
              <a:rPr lang="en-US" sz="2000" spc="0">
                <a:solidFill>
                  <a:schemeClr val="tx1"/>
                </a:solidFill>
                <a:latin typeface="+mn-lt"/>
              </a:rPr>
              <a:t>Five areas that will help you design well-architected intelligent applications</a:t>
            </a:r>
            <a:endParaRPr lang="en-US" spc="0">
              <a:solidFill>
                <a:schemeClr val="tx1"/>
              </a:solidFill>
              <a:latin typeface="+mn-lt"/>
            </a:endParaRPr>
          </a:p>
        </p:txBody>
      </p:sp>
      <p:sp>
        <p:nvSpPr>
          <p:cNvPr id="4" name="Rectangle: Rounded Corners 3">
            <a:extLst>
              <a:ext uri="{FF2B5EF4-FFF2-40B4-BE49-F238E27FC236}">
                <a16:creationId xmlns:a16="http://schemas.microsoft.com/office/drawing/2014/main" id="{5796790A-4064-E170-9DC4-8F10C17A2202}"/>
              </a:ext>
              <a:ext uri="{C183D7F6-B498-43B3-948B-1728B52AA6E4}">
                <adec:decorative xmlns:adec="http://schemas.microsoft.com/office/drawing/2017/decorative" val="1"/>
              </a:ext>
            </a:extLst>
          </p:cNvPr>
          <p:cNvSpPr/>
          <p:nvPr/>
        </p:nvSpPr>
        <p:spPr bwMode="auto">
          <a:xfrm>
            <a:off x="580076" y="2227091"/>
            <a:ext cx="2159405" cy="3698222"/>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5" name="Rectangle: Rounded Corners 4">
            <a:extLst>
              <a:ext uri="{FF2B5EF4-FFF2-40B4-BE49-F238E27FC236}">
                <a16:creationId xmlns:a16="http://schemas.microsoft.com/office/drawing/2014/main" id="{E07C9CAE-C8A2-930C-984F-B9723685B0FF}"/>
              </a:ext>
              <a:ext uri="{C183D7F6-B498-43B3-948B-1728B52AA6E4}">
                <adec:decorative xmlns:adec="http://schemas.microsoft.com/office/drawing/2017/decorative" val="1"/>
              </a:ext>
            </a:extLst>
          </p:cNvPr>
          <p:cNvSpPr/>
          <p:nvPr/>
        </p:nvSpPr>
        <p:spPr bwMode="auto">
          <a:xfrm>
            <a:off x="2802474" y="2227091"/>
            <a:ext cx="2159405" cy="3698222"/>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6" name="Rectangle: Rounded Corners 5">
            <a:extLst>
              <a:ext uri="{FF2B5EF4-FFF2-40B4-BE49-F238E27FC236}">
                <a16:creationId xmlns:a16="http://schemas.microsoft.com/office/drawing/2014/main" id="{0C1956DD-5473-E5AE-48C8-C03821EFACEB}"/>
              </a:ext>
              <a:ext uri="{C183D7F6-B498-43B3-948B-1728B52AA6E4}">
                <adec:decorative xmlns:adec="http://schemas.microsoft.com/office/drawing/2017/decorative" val="1"/>
              </a:ext>
            </a:extLst>
          </p:cNvPr>
          <p:cNvSpPr/>
          <p:nvPr/>
        </p:nvSpPr>
        <p:spPr bwMode="auto">
          <a:xfrm>
            <a:off x="5017730" y="2227091"/>
            <a:ext cx="2159405" cy="3698222"/>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7" name="Rectangle: Rounded Corners 6">
            <a:extLst>
              <a:ext uri="{FF2B5EF4-FFF2-40B4-BE49-F238E27FC236}">
                <a16:creationId xmlns:a16="http://schemas.microsoft.com/office/drawing/2014/main" id="{F30BFD57-9737-748A-8E21-87BDF9D87394}"/>
              </a:ext>
              <a:ext uri="{C183D7F6-B498-43B3-948B-1728B52AA6E4}">
                <adec:decorative xmlns:adec="http://schemas.microsoft.com/office/drawing/2017/decorative" val="1"/>
              </a:ext>
            </a:extLst>
          </p:cNvPr>
          <p:cNvSpPr/>
          <p:nvPr/>
        </p:nvSpPr>
        <p:spPr bwMode="auto">
          <a:xfrm>
            <a:off x="7232986" y="2227091"/>
            <a:ext cx="2159405" cy="3698222"/>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8" name="Rectangle: Rounded Corners 7">
            <a:extLst>
              <a:ext uri="{FF2B5EF4-FFF2-40B4-BE49-F238E27FC236}">
                <a16:creationId xmlns:a16="http://schemas.microsoft.com/office/drawing/2014/main" id="{ECB0AB8E-2FD4-577E-F851-796453BAC949}"/>
              </a:ext>
              <a:ext uri="{C183D7F6-B498-43B3-948B-1728B52AA6E4}">
                <adec:decorative xmlns:adec="http://schemas.microsoft.com/office/drawing/2017/decorative" val="1"/>
              </a:ext>
            </a:extLst>
          </p:cNvPr>
          <p:cNvSpPr/>
          <p:nvPr/>
        </p:nvSpPr>
        <p:spPr bwMode="auto">
          <a:xfrm>
            <a:off x="9455385" y="2227091"/>
            <a:ext cx="2159405" cy="3698222"/>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9" name="Rectangle: Top Corners Rounded 8">
            <a:extLst>
              <a:ext uri="{FF2B5EF4-FFF2-40B4-BE49-F238E27FC236}">
                <a16:creationId xmlns:a16="http://schemas.microsoft.com/office/drawing/2014/main" id="{D7E4456A-C393-DDAA-CE3E-6B93735DFAC8}"/>
              </a:ext>
              <a:ext uri="{C183D7F6-B498-43B3-948B-1728B52AA6E4}">
                <adec:decorative xmlns:adec="http://schemas.microsoft.com/office/drawing/2017/decorative" val="1"/>
              </a:ext>
            </a:extLst>
          </p:cNvPr>
          <p:cNvSpPr/>
          <p:nvPr/>
        </p:nvSpPr>
        <p:spPr bwMode="auto">
          <a:xfrm>
            <a:off x="578644" y="2227092"/>
            <a:ext cx="2159405" cy="676814"/>
          </a:xfrm>
          <a:prstGeom prst="round2SameRect">
            <a:avLst>
              <a:gd name="adj1" fmla="val 23325"/>
              <a:gd name="adj2" fmla="val 0"/>
            </a:avLst>
          </a:prstGeom>
          <a:gradFill>
            <a:gsLst>
              <a:gs pos="100000">
                <a:srgbClr val="575299"/>
              </a:gs>
              <a:gs pos="0">
                <a:srgbClr val="8661C5"/>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 </a:t>
            </a:r>
          </a:p>
        </p:txBody>
      </p:sp>
      <p:sp>
        <p:nvSpPr>
          <p:cNvPr id="11" name="Rectangle: Top Corners Rounded 10">
            <a:extLst>
              <a:ext uri="{FF2B5EF4-FFF2-40B4-BE49-F238E27FC236}">
                <a16:creationId xmlns:a16="http://schemas.microsoft.com/office/drawing/2014/main" id="{41A1D71A-59D3-D27F-87DA-2A0ADD3E4B9C}"/>
              </a:ext>
              <a:ext uri="{C183D7F6-B498-43B3-948B-1728B52AA6E4}">
                <adec:decorative xmlns:adec="http://schemas.microsoft.com/office/drawing/2017/decorative" val="1"/>
              </a:ext>
            </a:extLst>
          </p:cNvPr>
          <p:cNvSpPr/>
          <p:nvPr/>
        </p:nvSpPr>
        <p:spPr bwMode="auto">
          <a:xfrm>
            <a:off x="2801042" y="2227092"/>
            <a:ext cx="2159405" cy="676814"/>
          </a:xfrm>
          <a:prstGeom prst="round2SameRect">
            <a:avLst>
              <a:gd name="adj1" fmla="val 26158"/>
              <a:gd name="adj2" fmla="val 0"/>
            </a:avLst>
          </a:prstGeom>
          <a:gradFill>
            <a:gsLst>
              <a:gs pos="100000">
                <a:srgbClr val="575299"/>
              </a:gs>
              <a:gs pos="0">
                <a:srgbClr val="8661C5"/>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12" name="Rectangle: Top Corners Rounded 11">
            <a:extLst>
              <a:ext uri="{FF2B5EF4-FFF2-40B4-BE49-F238E27FC236}">
                <a16:creationId xmlns:a16="http://schemas.microsoft.com/office/drawing/2014/main" id="{30B56459-E2DB-92DB-99CF-15C24174405C}"/>
              </a:ext>
              <a:ext uri="{C183D7F6-B498-43B3-948B-1728B52AA6E4}">
                <adec:decorative xmlns:adec="http://schemas.microsoft.com/office/drawing/2017/decorative" val="1"/>
              </a:ext>
            </a:extLst>
          </p:cNvPr>
          <p:cNvSpPr/>
          <p:nvPr/>
        </p:nvSpPr>
        <p:spPr bwMode="auto">
          <a:xfrm>
            <a:off x="5018175" y="2227092"/>
            <a:ext cx="2159405" cy="676814"/>
          </a:xfrm>
          <a:prstGeom prst="round2SameRect">
            <a:avLst>
              <a:gd name="adj1" fmla="val 27828"/>
              <a:gd name="adj2" fmla="val 0"/>
            </a:avLst>
          </a:prstGeom>
          <a:gradFill>
            <a:gsLst>
              <a:gs pos="100000">
                <a:srgbClr val="575299"/>
              </a:gs>
              <a:gs pos="0">
                <a:srgbClr val="8661C5"/>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13" name="Rectangle: Top Corners Rounded 12">
            <a:extLst>
              <a:ext uri="{FF2B5EF4-FFF2-40B4-BE49-F238E27FC236}">
                <a16:creationId xmlns:a16="http://schemas.microsoft.com/office/drawing/2014/main" id="{27B6CD1F-D933-1116-7033-DC40109EE563}"/>
              </a:ext>
              <a:ext uri="{C183D7F6-B498-43B3-948B-1728B52AA6E4}">
                <adec:decorative xmlns:adec="http://schemas.microsoft.com/office/drawing/2017/decorative" val="1"/>
              </a:ext>
            </a:extLst>
          </p:cNvPr>
          <p:cNvSpPr/>
          <p:nvPr/>
        </p:nvSpPr>
        <p:spPr bwMode="auto">
          <a:xfrm>
            <a:off x="7232541" y="2227092"/>
            <a:ext cx="2159405" cy="676814"/>
          </a:xfrm>
          <a:prstGeom prst="round2SameRect">
            <a:avLst>
              <a:gd name="adj1" fmla="val 27588"/>
              <a:gd name="adj2" fmla="val 0"/>
            </a:avLst>
          </a:prstGeom>
          <a:gradFill>
            <a:gsLst>
              <a:gs pos="100000">
                <a:srgbClr val="575299"/>
              </a:gs>
              <a:gs pos="0">
                <a:srgbClr val="8661C5"/>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14" name="Rectangle: Top Corners Rounded 13">
            <a:extLst>
              <a:ext uri="{FF2B5EF4-FFF2-40B4-BE49-F238E27FC236}">
                <a16:creationId xmlns:a16="http://schemas.microsoft.com/office/drawing/2014/main" id="{D94991C0-BF78-7802-BF9E-DF15CBDB51DD}"/>
              </a:ext>
              <a:ext uri="{C183D7F6-B498-43B3-948B-1728B52AA6E4}">
                <adec:decorative xmlns:adec="http://schemas.microsoft.com/office/drawing/2017/decorative" val="1"/>
              </a:ext>
            </a:extLst>
          </p:cNvPr>
          <p:cNvSpPr/>
          <p:nvPr/>
        </p:nvSpPr>
        <p:spPr bwMode="auto">
          <a:xfrm>
            <a:off x="9454075" y="2227092"/>
            <a:ext cx="2159405" cy="676814"/>
          </a:xfrm>
          <a:prstGeom prst="round2SameRect">
            <a:avLst>
              <a:gd name="adj1" fmla="val 27107"/>
              <a:gd name="adj2" fmla="val 0"/>
            </a:avLst>
          </a:prstGeom>
          <a:gradFill>
            <a:gsLst>
              <a:gs pos="100000">
                <a:srgbClr val="575299"/>
              </a:gs>
              <a:gs pos="0">
                <a:srgbClr val="8661C5"/>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19" name="TextBox 18">
            <a:extLst>
              <a:ext uri="{FF2B5EF4-FFF2-40B4-BE49-F238E27FC236}">
                <a16:creationId xmlns:a16="http://schemas.microsoft.com/office/drawing/2014/main" id="{D7E8B2CD-7E42-82F4-75AC-3A55085D7F55}"/>
              </a:ext>
            </a:extLst>
          </p:cNvPr>
          <p:cNvSpPr txBox="1"/>
          <p:nvPr/>
        </p:nvSpPr>
        <p:spPr>
          <a:xfrm>
            <a:off x="1399956" y="2303890"/>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1.</a:t>
            </a:r>
          </a:p>
        </p:txBody>
      </p:sp>
      <p:pic>
        <p:nvPicPr>
          <p:cNvPr id="23" name="Picture 22">
            <a:extLst>
              <a:ext uri="{FF2B5EF4-FFF2-40B4-BE49-F238E27FC236}">
                <a16:creationId xmlns:a16="http://schemas.microsoft.com/office/drawing/2014/main" id="{960BDDF3-6B9A-31F4-EB14-756A2CEBA7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753" y="3093348"/>
            <a:ext cx="1042318" cy="1012183"/>
          </a:xfrm>
          <a:prstGeom prst="rect">
            <a:avLst/>
          </a:prstGeom>
          <a:effectLst>
            <a:outerShdw blurRad="101600" dist="38100" dir="5400000" algn="t" rotWithShape="0">
              <a:prstClr val="black">
                <a:alpha val="20000"/>
              </a:prstClr>
            </a:outerShdw>
          </a:effectLst>
        </p:spPr>
      </p:pic>
      <p:sp>
        <p:nvSpPr>
          <p:cNvPr id="10" name="TextBox 9">
            <a:extLst>
              <a:ext uri="{FF2B5EF4-FFF2-40B4-BE49-F238E27FC236}">
                <a16:creationId xmlns:a16="http://schemas.microsoft.com/office/drawing/2014/main" id="{A7285874-5BB1-798D-5553-D0BA79106FE7}"/>
              </a:ext>
            </a:extLst>
          </p:cNvPr>
          <p:cNvSpPr txBox="1"/>
          <p:nvPr/>
        </p:nvSpPr>
        <p:spPr>
          <a:xfrm>
            <a:off x="849465" y="4220420"/>
            <a:ext cx="1622324" cy="137940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Text Semibold"/>
                <a:ea typeface="+mn-ea"/>
                <a:cs typeface="+mn-cs"/>
              </a:rPr>
              <a:t>Responsible AI principles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Empowering responsible AI practices</a:t>
            </a:r>
          </a:p>
        </p:txBody>
      </p:sp>
      <p:sp>
        <p:nvSpPr>
          <p:cNvPr id="26" name="TextBox 25">
            <a:extLst>
              <a:ext uri="{FF2B5EF4-FFF2-40B4-BE49-F238E27FC236}">
                <a16:creationId xmlns:a16="http://schemas.microsoft.com/office/drawing/2014/main" id="{C1A1442F-4DCE-C30D-5CF2-5F0D4E9FBEEF}"/>
              </a:ext>
            </a:extLst>
          </p:cNvPr>
          <p:cNvSpPr txBox="1"/>
          <p:nvPr/>
        </p:nvSpPr>
        <p:spPr>
          <a:xfrm>
            <a:off x="3557929" y="2303890"/>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2.</a:t>
            </a:r>
          </a:p>
        </p:txBody>
      </p:sp>
      <p:pic>
        <p:nvPicPr>
          <p:cNvPr id="21" name="Picture 20">
            <a:extLst>
              <a:ext uri="{FF2B5EF4-FFF2-40B4-BE49-F238E27FC236}">
                <a16:creationId xmlns:a16="http://schemas.microsoft.com/office/drawing/2014/main" id="{687FA6CD-7F6C-4CB5-FE99-E2C999049D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686" y="2906672"/>
            <a:ext cx="1357546" cy="1318297"/>
          </a:xfrm>
          <a:prstGeom prst="rect">
            <a:avLst/>
          </a:prstGeom>
          <a:effectLst>
            <a:outerShdw blurRad="101600" dist="38100" dir="5400000" algn="t" rotWithShape="0">
              <a:prstClr val="black">
                <a:alpha val="20000"/>
              </a:prstClr>
            </a:outerShdw>
          </a:effectLst>
        </p:spPr>
      </p:pic>
      <p:sp>
        <p:nvSpPr>
          <p:cNvPr id="15" name="TextBox 14">
            <a:extLst>
              <a:ext uri="{FF2B5EF4-FFF2-40B4-BE49-F238E27FC236}">
                <a16:creationId xmlns:a16="http://schemas.microsoft.com/office/drawing/2014/main" id="{DF295897-4DE6-AA2C-1F11-28E9BCC6D933}"/>
              </a:ext>
            </a:extLst>
          </p:cNvPr>
          <p:cNvSpPr txBox="1"/>
          <p:nvPr/>
        </p:nvSpPr>
        <p:spPr>
          <a:xfrm>
            <a:off x="2923190" y="4220420"/>
            <a:ext cx="187726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Text Semibold"/>
                <a:ea typeface="+mn-ea"/>
                <a:cs typeface="+mn-cs"/>
              </a:rPr>
              <a:t>Azure AI Content 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Guardrails for generative AI and controls for user-generated content </a:t>
            </a:r>
          </a:p>
        </p:txBody>
      </p:sp>
      <p:sp>
        <p:nvSpPr>
          <p:cNvPr id="27" name="TextBox 26">
            <a:extLst>
              <a:ext uri="{FF2B5EF4-FFF2-40B4-BE49-F238E27FC236}">
                <a16:creationId xmlns:a16="http://schemas.microsoft.com/office/drawing/2014/main" id="{FB55DEA6-1F31-1400-8151-5B28A23E9919}"/>
              </a:ext>
            </a:extLst>
          </p:cNvPr>
          <p:cNvSpPr txBox="1"/>
          <p:nvPr/>
        </p:nvSpPr>
        <p:spPr>
          <a:xfrm>
            <a:off x="5778920" y="2303890"/>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3.</a:t>
            </a:r>
          </a:p>
        </p:txBody>
      </p:sp>
      <p:pic>
        <p:nvPicPr>
          <p:cNvPr id="34" name="Picture 33">
            <a:extLst>
              <a:ext uri="{FF2B5EF4-FFF2-40B4-BE49-F238E27FC236}">
                <a16:creationId xmlns:a16="http://schemas.microsoft.com/office/drawing/2014/main" id="{64EAB641-D3CA-8455-1E83-3EB858C3402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751" y="2991374"/>
            <a:ext cx="1171359" cy="1137493"/>
          </a:xfrm>
          <a:prstGeom prst="rect">
            <a:avLst/>
          </a:prstGeom>
          <a:effectLst>
            <a:outerShdw blurRad="101600" dist="38100" dir="5400000" algn="t" rotWithShape="0">
              <a:prstClr val="black">
                <a:alpha val="20000"/>
              </a:prstClr>
            </a:outerShdw>
          </a:effectLst>
        </p:spPr>
      </p:pic>
      <p:sp>
        <p:nvSpPr>
          <p:cNvPr id="16" name="TextBox 15">
            <a:extLst>
              <a:ext uri="{FF2B5EF4-FFF2-40B4-BE49-F238E27FC236}">
                <a16:creationId xmlns:a16="http://schemas.microsoft.com/office/drawing/2014/main" id="{63DAD6A6-E1B0-BB12-25ED-19C3458CB953}"/>
              </a:ext>
            </a:extLst>
          </p:cNvPr>
          <p:cNvSpPr txBox="1"/>
          <p:nvPr/>
        </p:nvSpPr>
        <p:spPr>
          <a:xfrm>
            <a:off x="5126724" y="4210715"/>
            <a:ext cx="1917063"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20" normalizeH="0" baseline="0" noProof="0">
                <a:ln>
                  <a:noFill/>
                </a:ln>
                <a:solidFill>
                  <a:srgbClr val="000000"/>
                </a:solidFill>
                <a:effectLst/>
                <a:uLnTx/>
                <a:uFillTx/>
                <a:latin typeface="Segoe Sans Text Semibold"/>
                <a:ea typeface="+mn-ea"/>
                <a:cs typeface="+mn-cs"/>
              </a:rPr>
              <a:t>Data governance, security, privacy, and compliance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Deploy scalable architectures </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that leverage </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shared services</a:t>
            </a:r>
          </a:p>
        </p:txBody>
      </p:sp>
      <p:pic>
        <p:nvPicPr>
          <p:cNvPr id="2" name="Picture 1">
            <a:extLst>
              <a:ext uri="{FF2B5EF4-FFF2-40B4-BE49-F238E27FC236}">
                <a16:creationId xmlns:a16="http://schemas.microsoft.com/office/drawing/2014/main" id="{F90FEC66-9248-0C9B-5EE1-2EA736AEEA3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2903" y="3071208"/>
            <a:ext cx="1018677" cy="989224"/>
          </a:xfrm>
          <a:prstGeom prst="rect">
            <a:avLst/>
          </a:prstGeom>
          <a:effectLst>
            <a:outerShdw blurRad="101600" dist="38100" dir="5400000" algn="t" rotWithShape="0">
              <a:prstClr val="black">
                <a:alpha val="20000"/>
              </a:prstClr>
            </a:outerShdw>
          </a:effectLst>
        </p:spPr>
      </p:pic>
      <p:sp>
        <p:nvSpPr>
          <p:cNvPr id="28" name="TextBox 27">
            <a:extLst>
              <a:ext uri="{FF2B5EF4-FFF2-40B4-BE49-F238E27FC236}">
                <a16:creationId xmlns:a16="http://schemas.microsoft.com/office/drawing/2014/main" id="{05C906E3-7377-1FEB-0910-1EE0BB7F1279}"/>
              </a:ext>
            </a:extLst>
          </p:cNvPr>
          <p:cNvSpPr txBox="1"/>
          <p:nvPr/>
        </p:nvSpPr>
        <p:spPr>
          <a:xfrm>
            <a:off x="7993731" y="2303890"/>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4.</a:t>
            </a:r>
          </a:p>
        </p:txBody>
      </p:sp>
      <p:sp>
        <p:nvSpPr>
          <p:cNvPr id="17" name="TextBox 16">
            <a:extLst>
              <a:ext uri="{FF2B5EF4-FFF2-40B4-BE49-F238E27FC236}">
                <a16:creationId xmlns:a16="http://schemas.microsoft.com/office/drawing/2014/main" id="{5750197F-DE93-8F64-5124-893FCB504D29}"/>
              </a:ext>
            </a:extLst>
          </p:cNvPr>
          <p:cNvSpPr txBox="1"/>
          <p:nvPr/>
        </p:nvSpPr>
        <p:spPr>
          <a:xfrm>
            <a:off x="7348902" y="4210715"/>
            <a:ext cx="1894854" cy="4770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Text Semibold"/>
                <a:ea typeface="+mn-ea"/>
                <a:cs typeface="+mn-cs"/>
              </a:rPr>
              <a:t>Architectural Guidance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Design with confidence</a:t>
            </a:r>
          </a:p>
        </p:txBody>
      </p:sp>
      <p:sp>
        <p:nvSpPr>
          <p:cNvPr id="29" name="TextBox 28">
            <a:extLst>
              <a:ext uri="{FF2B5EF4-FFF2-40B4-BE49-F238E27FC236}">
                <a16:creationId xmlns:a16="http://schemas.microsoft.com/office/drawing/2014/main" id="{11DCA219-462B-745D-C5F3-2FE0BDA9A6FF}"/>
              </a:ext>
            </a:extLst>
          </p:cNvPr>
          <p:cNvSpPr txBox="1"/>
          <p:nvPr/>
        </p:nvSpPr>
        <p:spPr>
          <a:xfrm>
            <a:off x="10221873" y="2303890"/>
            <a:ext cx="637023"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5.</a:t>
            </a:r>
          </a:p>
        </p:txBody>
      </p:sp>
      <p:pic>
        <p:nvPicPr>
          <p:cNvPr id="22" name="Picture 21">
            <a:extLst>
              <a:ext uri="{FF2B5EF4-FFF2-40B4-BE49-F238E27FC236}">
                <a16:creationId xmlns:a16="http://schemas.microsoft.com/office/drawing/2014/main" id="{7286573A-8CF2-96E2-01F8-89B0A509208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2308" y="3093348"/>
            <a:ext cx="1134684" cy="1101878"/>
          </a:xfrm>
          <a:prstGeom prst="rect">
            <a:avLst/>
          </a:prstGeom>
          <a:effectLst>
            <a:outerShdw blurRad="101600" dist="38100" dir="5400000" algn="t" rotWithShape="0">
              <a:prstClr val="black">
                <a:alpha val="20000"/>
              </a:prstClr>
            </a:outerShdw>
          </a:effectLst>
        </p:spPr>
      </p:pic>
      <p:sp>
        <p:nvSpPr>
          <p:cNvPr id="18" name="TextBox 17">
            <a:extLst>
              <a:ext uri="{FF2B5EF4-FFF2-40B4-BE49-F238E27FC236}">
                <a16:creationId xmlns:a16="http://schemas.microsoft.com/office/drawing/2014/main" id="{4F254351-E614-321D-F426-7A8BA826EB69}"/>
              </a:ext>
            </a:extLst>
          </p:cNvPr>
          <p:cNvSpPr txBox="1"/>
          <p:nvPr/>
        </p:nvSpPr>
        <p:spPr>
          <a:xfrm>
            <a:off x="9732266" y="4210715"/>
            <a:ext cx="1616238" cy="80021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Segoe Sans Text Semibold"/>
                <a:ea typeface="+mn-ea"/>
                <a:cs typeface="+mn-cs"/>
              </a:rPr>
              <a:t>GenAIOps</a:t>
            </a:r>
            <a:endParaRPr kumimoji="0" lang="en-US" sz="1400" b="0" i="0" u="none" strike="noStrike" kern="1200" cap="none" spc="0" normalizeH="0" baseline="0" noProof="0">
              <a:ln>
                <a:noFill/>
              </a:ln>
              <a:solidFill>
                <a:srgbClr val="000000"/>
              </a:solidFill>
              <a:effectLst/>
              <a:uLnTx/>
              <a:uFillTx/>
              <a:latin typeface="Segoe Sans Text Semibold"/>
              <a:ea typeface="+mn-ea"/>
              <a:cs typeface="Segoe Sans Text Semi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Operationalize AI development with </a:t>
            </a:r>
            <a:r>
              <a:rPr kumimoji="0" lang="en-US" sz="1100" b="0" i="0" u="none" strike="noStrike" kern="1200" cap="none" spc="0" normalizeH="0" baseline="0" noProof="0" err="1">
                <a:ln>
                  <a:noFill/>
                </a:ln>
                <a:solidFill>
                  <a:srgbClr val="000000"/>
                </a:solidFill>
                <a:effectLst/>
                <a:uLnTx/>
                <a:uFillTx/>
                <a:latin typeface="Segoe Sans Text"/>
                <a:ea typeface="+mn-ea"/>
                <a:cs typeface="+mn-cs"/>
              </a:rPr>
              <a:t>GenAIOps</a:t>
            </a:r>
            <a:endParaRPr kumimoji="0" lang="en-US" sz="11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0" name="Rectangle: Rounded Corners 19">
            <a:extLst>
              <a:ext uri="{FF2B5EF4-FFF2-40B4-BE49-F238E27FC236}">
                <a16:creationId xmlns:a16="http://schemas.microsoft.com/office/drawing/2014/main" id="{93C44BE0-74BC-E6D5-3E2C-EB73FAC0CDAB}"/>
              </a:ext>
              <a:ext uri="{C183D7F6-B498-43B3-948B-1728B52AA6E4}">
                <adec:decorative xmlns:adec="http://schemas.microsoft.com/office/drawing/2017/decorative" val="1"/>
              </a:ext>
            </a:extLst>
          </p:cNvPr>
          <p:cNvSpPr/>
          <p:nvPr/>
        </p:nvSpPr>
        <p:spPr bwMode="auto">
          <a:xfrm>
            <a:off x="484632" y="1714851"/>
            <a:ext cx="6715635" cy="4685949"/>
          </a:xfrm>
          <a:prstGeom prst="roundRect">
            <a:avLst/>
          </a:prstGeom>
          <a:noFill/>
          <a:ln w="381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671D4EB4-BE4A-13AF-B336-3B5F9260DC4A}"/>
              </a:ext>
            </a:extLst>
          </p:cNvPr>
          <p:cNvSpPr/>
          <p:nvPr/>
        </p:nvSpPr>
        <p:spPr bwMode="auto">
          <a:xfrm>
            <a:off x="2551176" y="6217920"/>
            <a:ext cx="2340864" cy="331911"/>
          </a:xfrm>
          <a:prstGeom prst="roundRect">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Sans Text"/>
                <a:ea typeface="Segoe UI" pitchFamily="34" charset="0"/>
                <a:cs typeface="Segoe UI" pitchFamily="34" charset="0"/>
              </a:rPr>
              <a:t>Trustworthy AI</a:t>
            </a:r>
          </a:p>
        </p:txBody>
      </p:sp>
    </p:spTree>
    <p:extLst>
      <p:ext uri="{BB962C8B-B14F-4D97-AF65-F5344CB8AC3E}">
        <p14:creationId xmlns:p14="http://schemas.microsoft.com/office/powerpoint/2010/main" val="28463347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8E543C2-10F8-C358-DC22-D90748A6570B}"/>
              </a:ext>
              <a:ext uri="{C183D7F6-B498-43B3-948B-1728B52AA6E4}">
                <adec:decorative xmlns:adec="http://schemas.microsoft.com/office/drawing/2017/decorative" val="1"/>
              </a:ext>
            </a:extLst>
          </p:cNvPr>
          <p:cNvSpPr/>
          <p:nvPr/>
        </p:nvSpPr>
        <p:spPr bwMode="auto">
          <a:xfrm>
            <a:off x="0" y="292101"/>
            <a:ext cx="304800" cy="11445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 name="Title 2">
            <a:extLst>
              <a:ext uri="{FF2B5EF4-FFF2-40B4-BE49-F238E27FC236}">
                <a16:creationId xmlns:a16="http://schemas.microsoft.com/office/drawing/2014/main" id="{08C2F20D-68A5-F865-8B8C-1C986E5F983F}"/>
              </a:ext>
            </a:extLst>
          </p:cNvPr>
          <p:cNvSpPr>
            <a:spLocks noGrp="1"/>
          </p:cNvSpPr>
          <p:nvPr>
            <p:ph type="title"/>
          </p:nvPr>
        </p:nvSpPr>
        <p:spPr>
          <a:xfrm>
            <a:off x="571500" y="457200"/>
            <a:ext cx="11034713" cy="861774"/>
          </a:xfrm>
        </p:spPr>
        <p:txBody>
          <a:bodyPr/>
          <a:lstStyle/>
          <a:p>
            <a:r>
              <a:rPr lang="en-US" sz="3600">
                <a:solidFill>
                  <a:schemeClr val="accent1"/>
                </a:solidFill>
                <a:latin typeface="+mj-lt"/>
                <a:ea typeface="Calibri" panose="020F0502020204030204" pitchFamily="34" charset="0"/>
                <a:cs typeface="Arial" panose="020B0604020202020204" pitchFamily="34" charset="0"/>
              </a:rPr>
              <a:t>Manage and Optimize</a:t>
            </a:r>
            <a:br>
              <a:rPr lang="en-US"/>
            </a:br>
            <a:r>
              <a:rPr lang="en-US" sz="2000" spc="0">
                <a:solidFill>
                  <a:schemeClr val="tx1"/>
                </a:solidFill>
                <a:latin typeface="+mn-lt"/>
              </a:rPr>
              <a:t>Three components to continuously improve your deployed workloads</a:t>
            </a:r>
            <a:endParaRPr lang="en-US" spc="0">
              <a:solidFill>
                <a:schemeClr val="tx1"/>
              </a:solidFill>
              <a:latin typeface="+mn-lt"/>
            </a:endParaRPr>
          </a:p>
        </p:txBody>
      </p:sp>
      <p:sp>
        <p:nvSpPr>
          <p:cNvPr id="2" name="Rectangle: Rounded Corners 1">
            <a:extLst>
              <a:ext uri="{FF2B5EF4-FFF2-40B4-BE49-F238E27FC236}">
                <a16:creationId xmlns:a16="http://schemas.microsoft.com/office/drawing/2014/main" id="{AA78C8EB-A824-A374-BF86-752DF7004968}"/>
              </a:ext>
              <a:ext uri="{C183D7F6-B498-43B3-948B-1728B52AA6E4}">
                <adec:decorative xmlns:adec="http://schemas.microsoft.com/office/drawing/2017/decorative" val="1"/>
              </a:ext>
            </a:extLst>
          </p:cNvPr>
          <p:cNvSpPr/>
          <p:nvPr/>
        </p:nvSpPr>
        <p:spPr bwMode="auto">
          <a:xfrm>
            <a:off x="578642" y="1800160"/>
            <a:ext cx="3566160"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42" name="Rectangle: Rounded Corners 41">
            <a:extLst>
              <a:ext uri="{FF2B5EF4-FFF2-40B4-BE49-F238E27FC236}">
                <a16:creationId xmlns:a16="http://schemas.microsoft.com/office/drawing/2014/main" id="{AB9D42BC-89AC-C299-A691-63044B891AE3}"/>
              </a:ext>
              <a:ext uri="{C183D7F6-B498-43B3-948B-1728B52AA6E4}">
                <adec:decorative xmlns:adec="http://schemas.microsoft.com/office/drawing/2017/decorative" val="1"/>
              </a:ext>
            </a:extLst>
          </p:cNvPr>
          <p:cNvSpPr/>
          <p:nvPr/>
        </p:nvSpPr>
        <p:spPr bwMode="auto">
          <a:xfrm>
            <a:off x="4315775" y="1800160"/>
            <a:ext cx="3566160"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43" name="Rectangle: Rounded Corners 42">
            <a:extLst>
              <a:ext uri="{FF2B5EF4-FFF2-40B4-BE49-F238E27FC236}">
                <a16:creationId xmlns:a16="http://schemas.microsoft.com/office/drawing/2014/main" id="{DF91E572-3F08-2A4F-E5BD-C03A6110C646}"/>
              </a:ext>
              <a:ext uri="{C183D7F6-B498-43B3-948B-1728B52AA6E4}">
                <adec:decorative xmlns:adec="http://schemas.microsoft.com/office/drawing/2017/decorative" val="1"/>
              </a:ext>
            </a:extLst>
          </p:cNvPr>
          <p:cNvSpPr/>
          <p:nvPr/>
        </p:nvSpPr>
        <p:spPr bwMode="auto">
          <a:xfrm>
            <a:off x="8054340" y="1800160"/>
            <a:ext cx="3566160" cy="4320766"/>
          </a:xfrm>
          <a:prstGeom prst="roundRect">
            <a:avLst>
              <a:gd name="adj" fmla="val 8566"/>
            </a:avLst>
          </a:prstGeom>
          <a:solidFill>
            <a:srgbClr val="FFFFFF"/>
          </a:solidFill>
          <a:ln w="12700" cap="flat" cmpd="sng" algn="ctr">
            <a:noFill/>
            <a:prstDash val="solid"/>
            <a:headEnd type="none" w="med" len="med"/>
            <a:tailEnd type="none" w="med" len="med"/>
          </a:ln>
          <a:effectLst>
            <a:outerShdw blurRad="63500" dist="38100" dir="2700000" algn="tl" rotWithShape="0">
              <a:prstClr val="black">
                <a:alpha val="10000"/>
              </a:prstClr>
            </a:outerShdw>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Sans Text Semibold" pitchFamily="2" charset="0"/>
              <a:ea typeface="+mn-ea"/>
              <a:cs typeface="Segoe Sans Text Semibold" pitchFamily="2" charset="0"/>
            </a:endParaRPr>
          </a:p>
        </p:txBody>
      </p:sp>
      <p:sp>
        <p:nvSpPr>
          <p:cNvPr id="58" name="Rectangle: Top Corners Rounded 57">
            <a:extLst>
              <a:ext uri="{FF2B5EF4-FFF2-40B4-BE49-F238E27FC236}">
                <a16:creationId xmlns:a16="http://schemas.microsoft.com/office/drawing/2014/main" id="{B2FAEBBE-4333-89D3-976B-89DEB61A7407}"/>
              </a:ext>
              <a:ext uri="{C183D7F6-B498-43B3-948B-1728B52AA6E4}">
                <adec:decorative xmlns:adec="http://schemas.microsoft.com/office/drawing/2017/decorative" val="1"/>
              </a:ext>
            </a:extLst>
          </p:cNvPr>
          <p:cNvSpPr/>
          <p:nvPr/>
        </p:nvSpPr>
        <p:spPr bwMode="auto">
          <a:xfrm>
            <a:off x="577210" y="1800161"/>
            <a:ext cx="3566160" cy="676814"/>
          </a:xfrm>
          <a:prstGeom prst="round2SameRect">
            <a:avLst>
              <a:gd name="adj1" fmla="val 23325"/>
              <a:gd name="adj2" fmla="val 0"/>
            </a:avLst>
          </a:prstGeom>
          <a:gradFill>
            <a:gsLst>
              <a:gs pos="100000">
                <a:srgbClr val="0978D4"/>
              </a:gs>
              <a:gs pos="0">
                <a:srgbClr val="4176D2"/>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rPr>
              <a:t> </a:t>
            </a:r>
          </a:p>
        </p:txBody>
      </p:sp>
      <p:sp>
        <p:nvSpPr>
          <p:cNvPr id="59" name="Rectangle: Top Corners Rounded 58">
            <a:extLst>
              <a:ext uri="{FF2B5EF4-FFF2-40B4-BE49-F238E27FC236}">
                <a16:creationId xmlns:a16="http://schemas.microsoft.com/office/drawing/2014/main" id="{D0225E7B-0BD5-7CAB-0200-201CA1A1DBBF}"/>
              </a:ext>
              <a:ext uri="{C183D7F6-B498-43B3-948B-1728B52AA6E4}">
                <adec:decorative xmlns:adec="http://schemas.microsoft.com/office/drawing/2017/decorative" val="1"/>
              </a:ext>
            </a:extLst>
          </p:cNvPr>
          <p:cNvSpPr/>
          <p:nvPr/>
        </p:nvSpPr>
        <p:spPr bwMode="auto">
          <a:xfrm>
            <a:off x="4314343" y="1800161"/>
            <a:ext cx="3566160" cy="676814"/>
          </a:xfrm>
          <a:prstGeom prst="round2SameRect">
            <a:avLst>
              <a:gd name="adj1" fmla="val 26158"/>
              <a:gd name="adj2" fmla="val 0"/>
            </a:avLst>
          </a:prstGeom>
          <a:gradFill>
            <a:gsLst>
              <a:gs pos="100000">
                <a:srgbClr val="0978D4"/>
              </a:gs>
              <a:gs pos="0">
                <a:srgbClr val="4176D2"/>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sp>
        <p:nvSpPr>
          <p:cNvPr id="60" name="Rectangle: Top Corners Rounded 59">
            <a:extLst>
              <a:ext uri="{FF2B5EF4-FFF2-40B4-BE49-F238E27FC236}">
                <a16:creationId xmlns:a16="http://schemas.microsoft.com/office/drawing/2014/main" id="{C0D7D9AD-7733-1306-9028-55355319D63F}"/>
              </a:ext>
              <a:ext uri="{C183D7F6-B498-43B3-948B-1728B52AA6E4}">
                <adec:decorative xmlns:adec="http://schemas.microsoft.com/office/drawing/2017/decorative" val="1"/>
              </a:ext>
            </a:extLst>
          </p:cNvPr>
          <p:cNvSpPr/>
          <p:nvPr/>
        </p:nvSpPr>
        <p:spPr bwMode="auto">
          <a:xfrm>
            <a:off x="8054785" y="1800161"/>
            <a:ext cx="3566160" cy="676814"/>
          </a:xfrm>
          <a:prstGeom prst="round2SameRect">
            <a:avLst>
              <a:gd name="adj1" fmla="val 27828"/>
              <a:gd name="adj2" fmla="val 0"/>
            </a:avLst>
          </a:prstGeom>
          <a:gradFill>
            <a:gsLst>
              <a:gs pos="100000">
                <a:srgbClr val="0978D4"/>
              </a:gs>
              <a:gs pos="0">
                <a:srgbClr val="4176D2"/>
              </a:gs>
            </a:gsLst>
            <a:lin ang="0" scaled="0"/>
          </a:gradFill>
          <a:ln w="12700" cap="flat" cmpd="sng" algn="ctr">
            <a:no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Text Semibold" pitchFamily="2" charset="0"/>
              <a:ea typeface="+mn-ea"/>
              <a:cs typeface="Segoe Sans Text Semibold" pitchFamily="2" charset="0"/>
            </a:endParaRPr>
          </a:p>
        </p:txBody>
      </p:sp>
      <p:pic>
        <p:nvPicPr>
          <p:cNvPr id="9" name="Picture 8">
            <a:extLst>
              <a:ext uri="{FF2B5EF4-FFF2-40B4-BE49-F238E27FC236}">
                <a16:creationId xmlns:a16="http://schemas.microsoft.com/office/drawing/2014/main" id="{56FE3AED-3F6D-68AE-435C-995153E430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780" y="2590805"/>
            <a:ext cx="1111279" cy="1079149"/>
          </a:xfrm>
          <a:prstGeom prst="rect">
            <a:avLst/>
          </a:prstGeom>
          <a:effectLst>
            <a:outerShdw blurRad="101600" dist="38100" dir="5400000" algn="t" rotWithShape="0">
              <a:prstClr val="black">
                <a:alpha val="20000"/>
              </a:prstClr>
            </a:outerShdw>
          </a:effectLst>
        </p:spPr>
      </p:pic>
      <p:pic>
        <p:nvPicPr>
          <p:cNvPr id="12" name="Picture 11">
            <a:extLst>
              <a:ext uri="{FF2B5EF4-FFF2-40B4-BE49-F238E27FC236}">
                <a16:creationId xmlns:a16="http://schemas.microsoft.com/office/drawing/2014/main" id="{28DC4BDB-8E51-E180-066B-6904A2AED3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174" y="2573560"/>
            <a:ext cx="1119682" cy="1087311"/>
          </a:xfrm>
          <a:prstGeom prst="rect">
            <a:avLst/>
          </a:prstGeom>
          <a:effectLst>
            <a:outerShdw blurRad="101600" dist="38100" dir="5400000" algn="t" rotWithShape="0">
              <a:prstClr val="black">
                <a:alpha val="20000"/>
              </a:prstClr>
            </a:outerShdw>
          </a:effectLst>
        </p:spPr>
      </p:pic>
      <p:pic>
        <p:nvPicPr>
          <p:cNvPr id="15" name="Picture 14">
            <a:extLst>
              <a:ext uri="{FF2B5EF4-FFF2-40B4-BE49-F238E27FC236}">
                <a16:creationId xmlns:a16="http://schemas.microsoft.com/office/drawing/2014/main" id="{FAB9DBEC-0E3E-E10B-2711-EC40054AC86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846" y="2547178"/>
            <a:ext cx="1174017" cy="1140074"/>
          </a:xfrm>
          <a:prstGeom prst="rect">
            <a:avLst/>
          </a:prstGeom>
          <a:effectLst>
            <a:outerShdw blurRad="101600" dist="38100" dir="5400000" algn="t" rotWithShape="0">
              <a:prstClr val="black">
                <a:alpha val="20000"/>
              </a:prstClr>
            </a:outerShdw>
          </a:effectLst>
        </p:spPr>
      </p:pic>
      <p:sp>
        <p:nvSpPr>
          <p:cNvPr id="5" name="TextBox 4">
            <a:extLst>
              <a:ext uri="{FF2B5EF4-FFF2-40B4-BE49-F238E27FC236}">
                <a16:creationId xmlns:a16="http://schemas.microsoft.com/office/drawing/2014/main" id="{30816780-D2B9-97C5-0CF5-ECC3039F2853}"/>
              </a:ext>
            </a:extLst>
          </p:cNvPr>
          <p:cNvSpPr txBox="1"/>
          <p:nvPr/>
        </p:nvSpPr>
        <p:spPr>
          <a:xfrm>
            <a:off x="1909325" y="1876959"/>
            <a:ext cx="917950"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1.</a:t>
            </a:r>
          </a:p>
        </p:txBody>
      </p:sp>
      <p:sp>
        <p:nvSpPr>
          <p:cNvPr id="20" name="TextBox 19">
            <a:extLst>
              <a:ext uri="{FF2B5EF4-FFF2-40B4-BE49-F238E27FC236}">
                <a16:creationId xmlns:a16="http://schemas.microsoft.com/office/drawing/2014/main" id="{51189A2C-8F3D-B0F7-6DFB-DB73BED74C6A}"/>
              </a:ext>
            </a:extLst>
          </p:cNvPr>
          <p:cNvSpPr txBox="1"/>
          <p:nvPr/>
        </p:nvSpPr>
        <p:spPr>
          <a:xfrm>
            <a:off x="1223739" y="3793489"/>
            <a:ext cx="2118552" cy="137940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Monitoring &amp; security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Monitoring, logging, real-time evaluation, tracing, and debugging</a:t>
            </a:r>
          </a:p>
        </p:txBody>
      </p:sp>
      <p:sp>
        <p:nvSpPr>
          <p:cNvPr id="7" name="TextBox 6">
            <a:extLst>
              <a:ext uri="{FF2B5EF4-FFF2-40B4-BE49-F238E27FC236}">
                <a16:creationId xmlns:a16="http://schemas.microsoft.com/office/drawing/2014/main" id="{5CE0533B-51AA-46FC-1EFC-3D548D042BBB}"/>
              </a:ext>
            </a:extLst>
          </p:cNvPr>
          <p:cNvSpPr txBox="1"/>
          <p:nvPr/>
        </p:nvSpPr>
        <p:spPr>
          <a:xfrm>
            <a:off x="5637025" y="1876959"/>
            <a:ext cx="917950"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2.</a:t>
            </a:r>
          </a:p>
        </p:txBody>
      </p:sp>
      <p:sp>
        <p:nvSpPr>
          <p:cNvPr id="21" name="TextBox 20">
            <a:extLst>
              <a:ext uri="{FF2B5EF4-FFF2-40B4-BE49-F238E27FC236}">
                <a16:creationId xmlns:a16="http://schemas.microsoft.com/office/drawing/2014/main" id="{A2A1E4AF-17A3-7BA4-1020-091CD2728C42}"/>
              </a:ext>
            </a:extLst>
          </p:cNvPr>
          <p:cNvSpPr txBox="1"/>
          <p:nvPr/>
        </p:nvSpPr>
        <p:spPr>
          <a:xfrm>
            <a:off x="4857688" y="3793489"/>
            <a:ext cx="2462335" cy="11849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Management and optimization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Bench marketing, sizing, and managing cost</a:t>
            </a:r>
          </a:p>
        </p:txBody>
      </p:sp>
      <p:sp>
        <p:nvSpPr>
          <p:cNvPr id="8" name="TextBox 7">
            <a:extLst>
              <a:ext uri="{FF2B5EF4-FFF2-40B4-BE49-F238E27FC236}">
                <a16:creationId xmlns:a16="http://schemas.microsoft.com/office/drawing/2014/main" id="{466A5233-A81F-2D45-376F-34612C55AD29}"/>
              </a:ext>
            </a:extLst>
          </p:cNvPr>
          <p:cNvSpPr txBox="1"/>
          <p:nvPr/>
        </p:nvSpPr>
        <p:spPr>
          <a:xfrm>
            <a:off x="9378445" y="1876959"/>
            <a:ext cx="917950"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Sans Text Semibold"/>
                <a:ea typeface="+mn-ea"/>
                <a:cs typeface="Segoe UI Semibold" panose="020B0502040204020203" pitchFamily="34" charset="0"/>
              </a:rPr>
              <a:t>3.</a:t>
            </a:r>
          </a:p>
        </p:txBody>
      </p:sp>
      <p:sp>
        <p:nvSpPr>
          <p:cNvPr id="22" name="TextBox 21">
            <a:extLst>
              <a:ext uri="{FF2B5EF4-FFF2-40B4-BE49-F238E27FC236}">
                <a16:creationId xmlns:a16="http://schemas.microsoft.com/office/drawing/2014/main" id="{478AA858-F99B-D8FF-FFA8-A060A9FBF8F6}"/>
              </a:ext>
            </a:extLst>
          </p:cNvPr>
          <p:cNvSpPr txBox="1"/>
          <p:nvPr/>
        </p:nvSpPr>
        <p:spPr>
          <a:xfrm>
            <a:off x="8456176" y="3783784"/>
            <a:ext cx="2762488" cy="19851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Semibold"/>
                <a:ea typeface="+mn-ea"/>
                <a:cs typeface="+mn-cs"/>
              </a:rPr>
              <a:t>Proactive resiliency &amp;  security for critical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mn-cs"/>
              </a:rPr>
              <a:t>Periodic assessments of architecture aligned with business policies and capability tradeoffs</a:t>
            </a:r>
          </a:p>
        </p:txBody>
      </p:sp>
    </p:spTree>
    <p:extLst>
      <p:ext uri="{BB962C8B-B14F-4D97-AF65-F5344CB8AC3E}">
        <p14:creationId xmlns:p14="http://schemas.microsoft.com/office/powerpoint/2010/main" val="193086908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4">
            <a:extLst>
              <a:ext uri="{FF2B5EF4-FFF2-40B4-BE49-F238E27FC236}">
                <a16:creationId xmlns:a16="http://schemas.microsoft.com/office/drawing/2014/main" id="{3F94593C-88D3-F1AB-069B-AD9FA570684E}"/>
              </a:ext>
              <a:ext uri="{C183D7F6-B498-43B3-948B-1728B52AA6E4}">
                <adec:decorative xmlns:adec="http://schemas.microsoft.com/office/drawing/2017/decorative" val="1"/>
              </a:ext>
            </a:extLst>
          </p:cNvPr>
          <p:cNvSpPr/>
          <p:nvPr/>
        </p:nvSpPr>
        <p:spPr>
          <a:xfrm>
            <a:off x="573220" y="2932303"/>
            <a:ext cx="2734680" cy="2081625"/>
          </a:xfrm>
          <a:prstGeom prst="roundRect">
            <a:avLst>
              <a:gd name="adj" fmla="val 7878"/>
            </a:avLst>
          </a:prstGeom>
          <a:gradFill flip="none" rotWithShape="1">
            <a:gsLst>
              <a:gs pos="0">
                <a:schemeClr val="bg1">
                  <a:lumMod val="95000"/>
                  <a:lumOff val="5000"/>
                </a:schemeClr>
              </a:gs>
              <a:gs pos="82000">
                <a:schemeClr val="bg1">
                  <a:lumMod val="95000"/>
                  <a:lumOff val="5000"/>
                  <a:alpha val="47565"/>
                </a:schemeClr>
              </a:gs>
              <a:gs pos="100000">
                <a:schemeClr val="bg1">
                  <a:lumMod val="95000"/>
                  <a:lumOff val="5000"/>
                  <a:alpha val="0"/>
                </a:schemeClr>
              </a:gs>
            </a:gsLst>
            <a:lin ang="16200000" scaled="1"/>
            <a:tileRect/>
          </a:gradFill>
          <a:ln w="12700" cap="flat" cmpd="sng" algn="ctr">
            <a:gradFill flip="none" rotWithShape="1">
              <a:gsLst>
                <a:gs pos="0">
                  <a:schemeClr val="bg1">
                    <a:lumMod val="75000"/>
                    <a:lumOff val="25000"/>
                  </a:schemeClr>
                </a:gs>
                <a:gs pos="26000">
                  <a:schemeClr val="bg1">
                    <a:lumMod val="75000"/>
                    <a:lumOff val="25000"/>
                    <a:alpha val="85000"/>
                  </a:schemeClr>
                </a:gs>
                <a:gs pos="71000">
                  <a:schemeClr val="bg1">
                    <a:lumMod val="75000"/>
                    <a:lumOff val="25000"/>
                    <a:alpha val="0"/>
                  </a:schemeClr>
                </a:gs>
                <a:gs pos="100000">
                  <a:schemeClr val="bg1">
                    <a:lumMod val="75000"/>
                    <a:lumOff val="25000"/>
                    <a:alpha val="0"/>
                  </a:schemeClr>
                </a:gs>
              </a:gsLst>
              <a:lin ang="16200000" scaled="1"/>
              <a:tileRect/>
            </a:gradFill>
            <a:prstDash val="solid"/>
            <a:headEnd type="none" w="med" len="med"/>
            <a:tailEnd type="none" w="med" len="med"/>
          </a:ln>
          <a:effectLst/>
        </p:spPr>
        <p:txBody>
          <a:bodyPr rot="0" spcFirstLastPara="0" vertOverflow="overflow" horzOverflow="overflow" vert="horz" wrap="square" lIns="71989" tIns="179974" rIns="71989" bIns="14398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4" name="Rectangle: Rounded Corners 34">
            <a:extLst>
              <a:ext uri="{FF2B5EF4-FFF2-40B4-BE49-F238E27FC236}">
                <a16:creationId xmlns:a16="http://schemas.microsoft.com/office/drawing/2014/main" id="{35F07829-7F49-9C27-2BD6-0F398CAF870D}"/>
              </a:ext>
              <a:ext uri="{C183D7F6-B498-43B3-948B-1728B52AA6E4}">
                <adec:decorative xmlns:adec="http://schemas.microsoft.com/office/drawing/2017/decorative" val="1"/>
              </a:ext>
            </a:extLst>
          </p:cNvPr>
          <p:cNvSpPr/>
          <p:nvPr/>
        </p:nvSpPr>
        <p:spPr>
          <a:xfrm>
            <a:off x="3356523" y="2932303"/>
            <a:ext cx="2734680" cy="2081625"/>
          </a:xfrm>
          <a:prstGeom prst="roundRect">
            <a:avLst>
              <a:gd name="adj" fmla="val 7878"/>
            </a:avLst>
          </a:prstGeom>
          <a:gradFill flip="none" rotWithShape="1">
            <a:gsLst>
              <a:gs pos="0">
                <a:schemeClr val="bg1">
                  <a:lumMod val="95000"/>
                  <a:lumOff val="5000"/>
                </a:schemeClr>
              </a:gs>
              <a:gs pos="82000">
                <a:schemeClr val="bg1">
                  <a:lumMod val="95000"/>
                  <a:lumOff val="5000"/>
                  <a:alpha val="47565"/>
                </a:schemeClr>
              </a:gs>
              <a:gs pos="100000">
                <a:schemeClr val="bg1">
                  <a:lumMod val="95000"/>
                  <a:lumOff val="5000"/>
                  <a:alpha val="0"/>
                </a:schemeClr>
              </a:gs>
            </a:gsLst>
            <a:lin ang="16200000" scaled="1"/>
            <a:tileRect/>
          </a:gradFill>
          <a:ln w="12700" cap="flat" cmpd="sng" algn="ctr">
            <a:gradFill flip="none" rotWithShape="1">
              <a:gsLst>
                <a:gs pos="0">
                  <a:schemeClr val="bg1">
                    <a:lumMod val="75000"/>
                    <a:lumOff val="25000"/>
                  </a:schemeClr>
                </a:gs>
                <a:gs pos="26000">
                  <a:schemeClr val="bg1">
                    <a:lumMod val="75000"/>
                    <a:lumOff val="25000"/>
                    <a:alpha val="85000"/>
                  </a:schemeClr>
                </a:gs>
                <a:gs pos="71000">
                  <a:schemeClr val="bg1">
                    <a:lumMod val="75000"/>
                    <a:lumOff val="25000"/>
                    <a:alpha val="0"/>
                  </a:schemeClr>
                </a:gs>
                <a:gs pos="100000">
                  <a:schemeClr val="bg1">
                    <a:lumMod val="75000"/>
                    <a:lumOff val="25000"/>
                    <a:alpha val="0"/>
                  </a:schemeClr>
                </a:gs>
              </a:gsLst>
              <a:lin ang="16200000" scaled="1"/>
              <a:tileRect/>
            </a:gradFill>
            <a:prstDash val="solid"/>
            <a:headEnd type="none" w="med" len="med"/>
            <a:tailEnd type="none" w="med" len="med"/>
          </a:ln>
          <a:effectLst/>
        </p:spPr>
        <p:txBody>
          <a:bodyPr rot="0" spcFirstLastPara="0" vertOverflow="overflow" horzOverflow="overflow" vert="horz" wrap="square" lIns="71989" tIns="179974" rIns="71989" bIns="14398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5" name="Rectangle: Rounded Corners 34">
            <a:extLst>
              <a:ext uri="{FF2B5EF4-FFF2-40B4-BE49-F238E27FC236}">
                <a16:creationId xmlns:a16="http://schemas.microsoft.com/office/drawing/2014/main" id="{3370FD24-6AB3-8E95-7847-F47B29D7C475}"/>
              </a:ext>
              <a:ext uri="{C183D7F6-B498-43B3-948B-1728B52AA6E4}">
                <adec:decorative xmlns:adec="http://schemas.microsoft.com/office/drawing/2017/decorative" val="1"/>
              </a:ext>
            </a:extLst>
          </p:cNvPr>
          <p:cNvSpPr/>
          <p:nvPr/>
        </p:nvSpPr>
        <p:spPr>
          <a:xfrm>
            <a:off x="6138866" y="2932303"/>
            <a:ext cx="2734680" cy="2081625"/>
          </a:xfrm>
          <a:prstGeom prst="roundRect">
            <a:avLst>
              <a:gd name="adj" fmla="val 7878"/>
            </a:avLst>
          </a:prstGeom>
          <a:gradFill flip="none" rotWithShape="1">
            <a:gsLst>
              <a:gs pos="0">
                <a:schemeClr val="bg1">
                  <a:lumMod val="95000"/>
                  <a:lumOff val="5000"/>
                </a:schemeClr>
              </a:gs>
              <a:gs pos="82000">
                <a:schemeClr val="bg1">
                  <a:lumMod val="95000"/>
                  <a:lumOff val="5000"/>
                  <a:alpha val="47565"/>
                </a:schemeClr>
              </a:gs>
              <a:gs pos="100000">
                <a:schemeClr val="bg1">
                  <a:lumMod val="95000"/>
                  <a:lumOff val="5000"/>
                  <a:alpha val="0"/>
                </a:schemeClr>
              </a:gs>
            </a:gsLst>
            <a:lin ang="16200000" scaled="1"/>
            <a:tileRect/>
          </a:gradFill>
          <a:ln w="12700" cap="flat" cmpd="sng" algn="ctr">
            <a:gradFill flip="none" rotWithShape="1">
              <a:gsLst>
                <a:gs pos="0">
                  <a:schemeClr val="bg1">
                    <a:lumMod val="75000"/>
                    <a:lumOff val="25000"/>
                  </a:schemeClr>
                </a:gs>
                <a:gs pos="26000">
                  <a:schemeClr val="bg1">
                    <a:lumMod val="75000"/>
                    <a:lumOff val="25000"/>
                    <a:alpha val="85000"/>
                  </a:schemeClr>
                </a:gs>
                <a:gs pos="71000">
                  <a:schemeClr val="bg1">
                    <a:lumMod val="75000"/>
                    <a:lumOff val="25000"/>
                    <a:alpha val="0"/>
                  </a:schemeClr>
                </a:gs>
                <a:gs pos="100000">
                  <a:schemeClr val="bg1">
                    <a:lumMod val="75000"/>
                    <a:lumOff val="25000"/>
                    <a:alpha val="0"/>
                  </a:schemeClr>
                </a:gs>
              </a:gsLst>
              <a:lin ang="16200000" scaled="1"/>
              <a:tileRect/>
            </a:gradFill>
            <a:prstDash val="solid"/>
            <a:headEnd type="none" w="med" len="med"/>
            <a:tailEnd type="none" w="med" len="med"/>
          </a:ln>
          <a:effectLst/>
        </p:spPr>
        <p:txBody>
          <a:bodyPr rot="0" spcFirstLastPara="0" vertOverflow="overflow" horzOverflow="overflow" vert="horz" wrap="square" lIns="71989" tIns="179974" rIns="71989" bIns="14398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6" name="Rectangle: Rounded Corners 34">
            <a:extLst>
              <a:ext uri="{FF2B5EF4-FFF2-40B4-BE49-F238E27FC236}">
                <a16:creationId xmlns:a16="http://schemas.microsoft.com/office/drawing/2014/main" id="{2CEB5DAD-18E7-46E7-E55B-BCF289BFB21E}"/>
              </a:ext>
              <a:ext uri="{C183D7F6-B498-43B3-948B-1728B52AA6E4}">
                <adec:decorative xmlns:adec="http://schemas.microsoft.com/office/drawing/2017/decorative" val="1"/>
              </a:ext>
            </a:extLst>
          </p:cNvPr>
          <p:cNvSpPr/>
          <p:nvPr/>
        </p:nvSpPr>
        <p:spPr>
          <a:xfrm>
            <a:off x="8921209" y="2932303"/>
            <a:ext cx="2734680" cy="2081625"/>
          </a:xfrm>
          <a:prstGeom prst="roundRect">
            <a:avLst>
              <a:gd name="adj" fmla="val 7878"/>
            </a:avLst>
          </a:prstGeom>
          <a:gradFill flip="none" rotWithShape="1">
            <a:gsLst>
              <a:gs pos="0">
                <a:schemeClr val="bg1">
                  <a:lumMod val="95000"/>
                  <a:lumOff val="5000"/>
                </a:schemeClr>
              </a:gs>
              <a:gs pos="82000">
                <a:schemeClr val="bg1">
                  <a:lumMod val="95000"/>
                  <a:lumOff val="5000"/>
                  <a:alpha val="47565"/>
                </a:schemeClr>
              </a:gs>
              <a:gs pos="100000">
                <a:schemeClr val="bg1">
                  <a:lumMod val="95000"/>
                  <a:lumOff val="5000"/>
                  <a:alpha val="0"/>
                </a:schemeClr>
              </a:gs>
            </a:gsLst>
            <a:lin ang="16200000" scaled="1"/>
            <a:tileRect/>
          </a:gradFill>
          <a:ln w="12700" cap="flat" cmpd="sng" algn="ctr">
            <a:gradFill flip="none" rotWithShape="1">
              <a:gsLst>
                <a:gs pos="0">
                  <a:schemeClr val="bg1">
                    <a:lumMod val="75000"/>
                    <a:lumOff val="25000"/>
                  </a:schemeClr>
                </a:gs>
                <a:gs pos="26000">
                  <a:schemeClr val="bg1">
                    <a:lumMod val="75000"/>
                    <a:lumOff val="25000"/>
                    <a:alpha val="85000"/>
                  </a:schemeClr>
                </a:gs>
                <a:gs pos="71000">
                  <a:schemeClr val="bg1">
                    <a:lumMod val="75000"/>
                    <a:lumOff val="25000"/>
                    <a:alpha val="0"/>
                  </a:schemeClr>
                </a:gs>
                <a:gs pos="100000">
                  <a:schemeClr val="bg1">
                    <a:lumMod val="75000"/>
                    <a:lumOff val="25000"/>
                    <a:alpha val="0"/>
                  </a:schemeClr>
                </a:gs>
              </a:gsLst>
              <a:lin ang="16200000" scaled="1"/>
              <a:tileRect/>
            </a:gradFill>
            <a:prstDash val="solid"/>
            <a:headEnd type="none" w="med" len="med"/>
            <a:tailEnd type="none" w="med" len="med"/>
          </a:ln>
          <a:effectLst/>
        </p:spPr>
        <p:txBody>
          <a:bodyPr rot="0" spcFirstLastPara="0" vertOverflow="overflow" horzOverflow="overflow" vert="horz" wrap="square" lIns="71989" tIns="179974" rIns="71989" bIns="143980"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gradFill flip="none" rotWithShape="1">
                  <a:gsLst>
                    <a:gs pos="0">
                      <a:srgbClr val="50E6FF"/>
                    </a:gs>
                    <a:gs pos="100000">
                      <a:srgbClr val="D59DFF"/>
                    </a:gs>
                  </a:gsLst>
                  <a:lin ang="2700000" scaled="1"/>
                  <a:tileRect/>
                </a:gradFill>
                <a:effectLst/>
                <a:uLnTx/>
                <a:uFillTx/>
                <a:latin typeface="Segoe UI Semibold"/>
                <a:ea typeface="+mn-ea"/>
                <a:cs typeface="+mn-cs"/>
              </a:rPr>
              <a:t>ction</a:t>
            </a:r>
            <a:r>
              <a:rPr kumimoji="0" lang="en-US" sz="12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rPr>
              <a:t> </a:t>
            </a:r>
          </a:p>
        </p:txBody>
      </p:sp>
      <p:sp>
        <p:nvSpPr>
          <p:cNvPr id="74" name="Rectangle: Rounded Corners 73" descr="Maximum return on investment">
            <a:extLst>
              <a:ext uri="{FF2B5EF4-FFF2-40B4-BE49-F238E27FC236}">
                <a16:creationId xmlns:a16="http://schemas.microsoft.com/office/drawing/2014/main" id="{F8937984-C3E9-1F95-AAEE-ED7F5579B4CD}"/>
              </a:ext>
              <a:ext uri="{C183D7F6-B498-43B3-948B-1728B52AA6E4}">
                <adec:decorative xmlns:adec="http://schemas.microsoft.com/office/drawing/2017/decorative" val="0"/>
              </a:ext>
            </a:extLst>
          </p:cNvPr>
          <p:cNvSpPr/>
          <p:nvPr/>
        </p:nvSpPr>
        <p:spPr>
          <a:xfrm>
            <a:off x="573220" y="1778654"/>
            <a:ext cx="2734680" cy="1186376"/>
          </a:xfrm>
          <a:prstGeom prst="roundRect">
            <a:avLst>
              <a:gd name="adj" fmla="val 10619"/>
            </a:avLst>
          </a:prstGeom>
          <a:solidFill>
            <a:schemeClr val="bg1">
              <a:lumMod val="85000"/>
              <a:lumOff val="15000"/>
            </a:schemeClr>
          </a:solidFill>
          <a:ln w="12700" cap="flat" cmpd="sng" algn="ctr">
            <a:noFill/>
            <a:prstDash val="solid"/>
            <a:headEnd type="none" w="med" len="med"/>
            <a:tailEnd type="none" w="med" len="med"/>
          </a:ln>
          <a:effectLst/>
        </p:spPr>
        <p:txBody>
          <a:bodyPr rot="0" spcFirstLastPara="0" vertOverflow="overflow" horzOverflow="overflow" vert="horz" wrap="square" lIns="71989" tIns="146284" rIns="71989" bIns="143980"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75" name="Rectangle: Rounded Corners 1" descr="Unmatched performance and resilience">
            <a:extLst>
              <a:ext uri="{FF2B5EF4-FFF2-40B4-BE49-F238E27FC236}">
                <a16:creationId xmlns:a16="http://schemas.microsoft.com/office/drawing/2014/main" id="{7E893A0F-0253-72F7-62CB-4B61C8C18E9B}"/>
              </a:ext>
              <a:ext uri="{C183D7F6-B498-43B3-948B-1728B52AA6E4}">
                <adec:decorative xmlns:adec="http://schemas.microsoft.com/office/drawing/2017/decorative" val="0"/>
              </a:ext>
            </a:extLst>
          </p:cNvPr>
          <p:cNvSpPr/>
          <p:nvPr/>
        </p:nvSpPr>
        <p:spPr>
          <a:xfrm>
            <a:off x="3356523" y="1778654"/>
            <a:ext cx="2734680" cy="1186376"/>
          </a:xfrm>
          <a:prstGeom prst="roundRect">
            <a:avLst>
              <a:gd name="adj" fmla="val 10619"/>
            </a:avLst>
          </a:prstGeom>
          <a:solidFill>
            <a:schemeClr val="bg1">
              <a:lumMod val="85000"/>
              <a:lumOff val="15000"/>
            </a:schemeClr>
          </a:solidFill>
          <a:ln w="12700" cap="flat" cmpd="sng" algn="ctr">
            <a:noFill/>
            <a:prstDash val="solid"/>
            <a:headEnd type="none" w="med" len="med"/>
            <a:tailEnd type="none" w="med" len="med"/>
          </a:ln>
          <a:effectLst/>
        </p:spPr>
        <p:txBody>
          <a:bodyPr rot="0" spcFirstLastPara="0" vertOverflow="overflow" horzOverflow="overflow" vert="horz" wrap="square" lIns="71989" tIns="146284" rIns="71989" bIns="143980"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83" name="Rectangle: Rounded Corners 1" descr="Comprehensive code to cloud security">
            <a:extLst>
              <a:ext uri="{FF2B5EF4-FFF2-40B4-BE49-F238E27FC236}">
                <a16:creationId xmlns:a16="http://schemas.microsoft.com/office/drawing/2014/main" id="{ABA06A56-CECA-CFD3-5261-8CC888A7C000}"/>
              </a:ext>
              <a:ext uri="{C183D7F6-B498-43B3-948B-1728B52AA6E4}">
                <adec:decorative xmlns:adec="http://schemas.microsoft.com/office/drawing/2017/decorative" val="0"/>
              </a:ext>
            </a:extLst>
          </p:cNvPr>
          <p:cNvSpPr/>
          <p:nvPr/>
        </p:nvSpPr>
        <p:spPr>
          <a:xfrm>
            <a:off x="6138866" y="1778654"/>
            <a:ext cx="2734680" cy="1186376"/>
          </a:xfrm>
          <a:prstGeom prst="roundRect">
            <a:avLst>
              <a:gd name="adj" fmla="val 10619"/>
            </a:avLst>
          </a:prstGeom>
          <a:solidFill>
            <a:schemeClr val="bg1">
              <a:lumMod val="85000"/>
              <a:lumOff val="15000"/>
            </a:schemeClr>
          </a:solidFill>
          <a:ln w="12700" cap="flat" cmpd="sng" algn="ctr">
            <a:noFill/>
            <a:prstDash val="solid"/>
            <a:headEnd type="none" w="med" len="med"/>
            <a:tailEnd type="none" w="med" len="med"/>
          </a:ln>
          <a:effectLst/>
        </p:spPr>
        <p:txBody>
          <a:bodyPr rot="0" spcFirstLastPara="0" vertOverflow="overflow" horzOverflow="overflow" vert="horz" wrap="square" lIns="71989" tIns="146284" rIns="71989" bIns="143980"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108" name="Rectangle: Rounded Corners 1" descr="Be AI ready">
            <a:extLst>
              <a:ext uri="{FF2B5EF4-FFF2-40B4-BE49-F238E27FC236}">
                <a16:creationId xmlns:a16="http://schemas.microsoft.com/office/drawing/2014/main" id="{FA51CCB7-9064-49C1-A991-FBA8F90785BB}"/>
              </a:ext>
              <a:ext uri="{C183D7F6-B498-43B3-948B-1728B52AA6E4}">
                <adec:decorative xmlns:adec="http://schemas.microsoft.com/office/drawing/2017/decorative" val="0"/>
              </a:ext>
            </a:extLst>
          </p:cNvPr>
          <p:cNvSpPr/>
          <p:nvPr/>
        </p:nvSpPr>
        <p:spPr>
          <a:xfrm>
            <a:off x="8921209" y="1778654"/>
            <a:ext cx="2734680" cy="1186376"/>
          </a:xfrm>
          <a:prstGeom prst="roundRect">
            <a:avLst>
              <a:gd name="adj" fmla="val 10619"/>
            </a:avLst>
          </a:prstGeom>
          <a:solidFill>
            <a:schemeClr val="bg1">
              <a:lumMod val="85000"/>
              <a:lumOff val="15000"/>
            </a:schemeClr>
          </a:solidFill>
          <a:ln w="12700" cap="flat" cmpd="sng" algn="ctr">
            <a:noFill/>
            <a:prstDash val="solid"/>
            <a:headEnd type="none" w="med" len="med"/>
            <a:tailEnd type="none" w="med" len="med"/>
          </a:ln>
          <a:effectLst/>
        </p:spPr>
        <p:txBody>
          <a:bodyPr rot="0" spcFirstLastPara="0" vertOverflow="overflow" horzOverflow="overflow" vert="horz" wrap="square" lIns="71989" tIns="146284" rIns="71989" bIns="143980"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12" name="Rounded Rectangle 11">
            <a:extLst>
              <a:ext uri="{FF2B5EF4-FFF2-40B4-BE49-F238E27FC236}">
                <a16:creationId xmlns:a16="http://schemas.microsoft.com/office/drawing/2014/main" id="{C2F7C726-845D-C204-7839-69E14F75627F}"/>
              </a:ext>
              <a:ext uri="{C183D7F6-B498-43B3-948B-1728B52AA6E4}">
                <adec:decorative xmlns:adec="http://schemas.microsoft.com/office/drawing/2017/decorative" val="1"/>
              </a:ext>
            </a:extLst>
          </p:cNvPr>
          <p:cNvSpPr/>
          <p:nvPr/>
        </p:nvSpPr>
        <p:spPr bwMode="auto">
          <a:xfrm>
            <a:off x="-3445092" y="-2231542"/>
            <a:ext cx="19082183" cy="11321084"/>
          </a:xfrm>
          <a:prstGeom prst="roundRect">
            <a:avLst>
              <a:gd name="adj" fmla="val 4393"/>
            </a:avLst>
          </a:prstGeom>
          <a:noFill/>
          <a:ln w="12700" cap="flat">
            <a:gradFill flip="none" rotWithShape="1">
              <a:gsLst>
                <a:gs pos="0">
                  <a:schemeClr val="accent1"/>
                </a:gs>
                <a:gs pos="74000">
                  <a:schemeClr val="accent2"/>
                </a:gs>
              </a:gsLst>
              <a:lin ang="0" scaled="1"/>
              <a:tileRect/>
            </a:gradFill>
            <a:prstDash val="solid"/>
            <a:miter/>
          </a:ln>
        </p:spPr>
        <p:txBody>
          <a:bodyPr rtlCol="0" anchor="ct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9" name="Title 3">
            <a:extLst>
              <a:ext uri="{FF2B5EF4-FFF2-40B4-BE49-F238E27FC236}">
                <a16:creationId xmlns:a16="http://schemas.microsoft.com/office/drawing/2014/main" id="{94D3BE14-39C4-556D-57E1-E83E5510E3CF}"/>
              </a:ext>
            </a:extLst>
          </p:cNvPr>
          <p:cNvSpPr txBox="1">
            <a:spLocks noGrp="1"/>
          </p:cNvSpPr>
          <p:nvPr>
            <p:ph type="title" idx="4294967295"/>
          </p:nvPr>
        </p:nvSpPr>
        <p:spPr>
          <a:xfrm>
            <a:off x="573221" y="449812"/>
            <a:ext cx="1042387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32563">
              <a:defRPr/>
            </a:pPr>
            <a:r>
              <a:rPr lang="en-US" dirty="0">
                <a:solidFill>
                  <a:srgbClr val="FFFFFF"/>
                </a:solidFill>
                <a:latin typeface="Segoe UI Semibold"/>
              </a:rPr>
              <a:t>Why Migrate to Cloud</a:t>
            </a:r>
          </a:p>
        </p:txBody>
      </p:sp>
      <p:sp>
        <p:nvSpPr>
          <p:cNvPr id="104" name="TextBox 103">
            <a:extLst>
              <a:ext uri="{FF2B5EF4-FFF2-40B4-BE49-F238E27FC236}">
                <a16:creationId xmlns:a16="http://schemas.microsoft.com/office/drawing/2014/main" id="{A2613F7B-EBBA-BA62-86AF-5FC2083C81B4}"/>
              </a:ext>
            </a:extLst>
          </p:cNvPr>
          <p:cNvSpPr txBox="1"/>
          <p:nvPr/>
        </p:nvSpPr>
        <p:spPr>
          <a:xfrm>
            <a:off x="9322105" y="4186305"/>
            <a:ext cx="1932885" cy="495585"/>
          </a:xfrm>
          <a:prstGeom prst="rect">
            <a:avLst/>
          </a:prstGeom>
          <a:noFill/>
        </p:spPr>
        <p:txBody>
          <a:bodyPr wrap="square" lIns="0" tIns="0" rIns="0" bIns="0">
            <a:spAutoFit/>
          </a:bodyPr>
          <a:lstStyle>
            <a:defPPr>
              <a:defRPr lang="en-US"/>
            </a:defPPr>
            <a:lvl1pPr marR="0" lvl="0" indent="0" algn="ctr" defTabSz="914367" fontAlgn="ctr">
              <a:lnSpc>
                <a:spcPct val="90000"/>
              </a:lnSpc>
              <a:spcBef>
                <a:spcPts val="0"/>
              </a:spcBef>
              <a:spcAft>
                <a:spcPts val="0"/>
              </a:spcAft>
              <a:buClr>
                <a:srgbClr val="000000"/>
              </a:buClr>
              <a:buSzPct val="100000"/>
              <a:buFontTx/>
              <a:buNone/>
              <a:tabLst/>
              <a:defRPr kumimoji="0" sz="1200" b="0" i="0" u="none" strike="noStrike" cap="none" spc="-10" normalizeH="0" baseline="0">
                <a:ln>
                  <a:noFill/>
                </a:ln>
                <a:effectLst/>
                <a:uLnTx/>
                <a:uFillTx/>
                <a:latin typeface="Segoe UI"/>
              </a:defRPr>
            </a:lvl1p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765" b="0" i="0" u="none" strike="noStrike" kern="1200" cap="none" spc="-10" normalizeH="0" baseline="0" noProof="0">
                <a:ln>
                  <a:noFill/>
                </a:ln>
                <a:solidFill>
                  <a:srgbClr val="FFFFFF"/>
                </a:solidFill>
                <a:effectLst/>
                <a:uLnTx/>
                <a:uFillTx/>
                <a:latin typeface="Segoe UI"/>
                <a:ea typeface="+mn-ea"/>
                <a:cs typeface="+mn-cs"/>
              </a:rPr>
              <a:t>Co-locate with AI services</a:t>
            </a:r>
          </a:p>
        </p:txBody>
      </p:sp>
      <p:sp>
        <p:nvSpPr>
          <p:cNvPr id="109" name="TextBox 5">
            <a:extLst>
              <a:ext uri="{FF2B5EF4-FFF2-40B4-BE49-F238E27FC236}">
                <a16:creationId xmlns:a16="http://schemas.microsoft.com/office/drawing/2014/main" id="{BDA72745-5B81-1338-09E6-5CAC52C2D4D9}"/>
              </a:ext>
            </a:extLst>
          </p:cNvPr>
          <p:cNvSpPr txBox="1">
            <a:spLocks/>
          </p:cNvSpPr>
          <p:nvPr/>
        </p:nvSpPr>
        <p:spPr>
          <a:xfrm>
            <a:off x="1192455" y="2008503"/>
            <a:ext cx="1496210" cy="4431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n-ea"/>
                <a:cs typeface="Segoe UI Semibold" panose="020B0702040204020203" pitchFamily="34" charset="0"/>
              </a:rPr>
              <a:t>Maximize </a:t>
            </a:r>
          </a:p>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n-ea"/>
                <a:cs typeface="Segoe UI Semibold" panose="020B0702040204020203" pitchFamily="34" charset="0"/>
              </a:rPr>
              <a:t>ROI</a:t>
            </a:r>
          </a:p>
        </p:txBody>
      </p:sp>
      <p:sp>
        <p:nvSpPr>
          <p:cNvPr id="111" name="TextBox 5">
            <a:extLst>
              <a:ext uri="{FF2B5EF4-FFF2-40B4-BE49-F238E27FC236}">
                <a16:creationId xmlns:a16="http://schemas.microsoft.com/office/drawing/2014/main" id="{A1A37D13-46A5-1D06-4911-66B9DA550A89}"/>
              </a:ext>
            </a:extLst>
          </p:cNvPr>
          <p:cNvSpPr txBox="1">
            <a:spLocks/>
          </p:cNvSpPr>
          <p:nvPr/>
        </p:nvSpPr>
        <p:spPr>
          <a:xfrm>
            <a:off x="3426405" y="2008503"/>
            <a:ext cx="2594919" cy="4431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E6FF"/>
                </a:solidFill>
                <a:effectLst/>
                <a:uLnTx/>
                <a:uFillTx/>
                <a:latin typeface="Segoe UI Semibold"/>
                <a:ea typeface="+mn-ea"/>
                <a:cs typeface="Segoe UI Semibold" panose="020B0702040204020203" pitchFamily="34" charset="0"/>
              </a:rPr>
              <a:t>Unmatched performance and resilience</a:t>
            </a:r>
          </a:p>
        </p:txBody>
      </p:sp>
      <p:sp>
        <p:nvSpPr>
          <p:cNvPr id="112" name="TextBox 5">
            <a:extLst>
              <a:ext uri="{FF2B5EF4-FFF2-40B4-BE49-F238E27FC236}">
                <a16:creationId xmlns:a16="http://schemas.microsoft.com/office/drawing/2014/main" id="{811B0D34-8B7C-E191-6BE9-A3EA2CFFD913}"/>
              </a:ext>
            </a:extLst>
          </p:cNvPr>
          <p:cNvSpPr txBox="1">
            <a:spLocks/>
          </p:cNvSpPr>
          <p:nvPr/>
        </p:nvSpPr>
        <p:spPr>
          <a:xfrm>
            <a:off x="6362911" y="2008503"/>
            <a:ext cx="2286590" cy="443198"/>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50E6FF"/>
                    </a:gs>
                    <a:gs pos="100000">
                      <a:srgbClr val="50E6FF"/>
                    </a:gs>
                  </a:gsLst>
                  <a:lin ang="16200000" scaled="1"/>
                </a:gradFill>
                <a:effectLst/>
                <a:uLnTx/>
                <a:uFillTx/>
                <a:latin typeface="Segoe UI Semibold"/>
                <a:ea typeface="+mn-ea"/>
                <a:cs typeface="Segoe UI Semibold"/>
              </a:rPr>
              <a:t>Comprehensive code to cloud security</a:t>
            </a:r>
          </a:p>
        </p:txBody>
      </p:sp>
      <p:sp>
        <p:nvSpPr>
          <p:cNvPr id="148" name="TextBox 147">
            <a:extLst>
              <a:ext uri="{FF2B5EF4-FFF2-40B4-BE49-F238E27FC236}">
                <a16:creationId xmlns:a16="http://schemas.microsoft.com/office/drawing/2014/main" id="{D6B13559-F7DB-19E1-2C84-BF23E8725864}"/>
              </a:ext>
            </a:extLst>
          </p:cNvPr>
          <p:cNvSpPr txBox="1"/>
          <p:nvPr/>
        </p:nvSpPr>
        <p:spPr>
          <a:xfrm>
            <a:off x="3694449" y="4175525"/>
            <a:ext cx="2058828" cy="251187"/>
          </a:xfrm>
          <a:prstGeom prst="rect">
            <a:avLst/>
          </a:prstGeom>
          <a:noFill/>
        </p:spPr>
        <p:txBody>
          <a:bodyPr wrap="square" lIns="0" tIns="0" rIns="0" bIns="0">
            <a:spAutoFit/>
          </a:body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765" b="0" i="0" u="none" strike="noStrike" kern="1200" cap="none" spc="-10" normalizeH="0" baseline="0" noProof="0">
                <a:ln>
                  <a:noFill/>
                </a:ln>
                <a:solidFill>
                  <a:srgbClr val="FFFFFF"/>
                </a:solidFill>
                <a:effectLst/>
                <a:uLnTx/>
                <a:uFillTx/>
                <a:latin typeface="Segoe UI"/>
                <a:ea typeface="+mn-ea"/>
                <a:cs typeface="+mn-cs"/>
              </a:rPr>
              <a:t>Meet SLA’s </a:t>
            </a:r>
          </a:p>
        </p:txBody>
      </p:sp>
      <p:sp>
        <p:nvSpPr>
          <p:cNvPr id="154" name="TextBox 153">
            <a:extLst>
              <a:ext uri="{FF2B5EF4-FFF2-40B4-BE49-F238E27FC236}">
                <a16:creationId xmlns:a16="http://schemas.microsoft.com/office/drawing/2014/main" id="{46034854-5539-5587-1268-E69D8DA42439}"/>
              </a:ext>
            </a:extLst>
          </p:cNvPr>
          <p:cNvSpPr txBox="1"/>
          <p:nvPr/>
        </p:nvSpPr>
        <p:spPr>
          <a:xfrm>
            <a:off x="6470442" y="4175525"/>
            <a:ext cx="2071529" cy="251187"/>
          </a:xfrm>
          <a:prstGeom prst="rect">
            <a:avLst/>
          </a:prstGeom>
          <a:noFill/>
        </p:spPr>
        <p:txBody>
          <a:bodyPr wrap="square" lIns="0" tIns="0" rIns="0" bIns="0">
            <a:spAutoFit/>
          </a:bodyPr>
          <a:lstStyle>
            <a:defPPr>
              <a:defRPr lang="en-US"/>
            </a:defPPr>
            <a:lvl1pPr marR="0" lvl="0" indent="0" algn="ctr" defTabSz="914367" fontAlgn="ctr">
              <a:lnSpc>
                <a:spcPct val="90000"/>
              </a:lnSpc>
              <a:spcBef>
                <a:spcPts val="0"/>
              </a:spcBef>
              <a:spcAft>
                <a:spcPts val="0"/>
              </a:spcAft>
              <a:buClr>
                <a:srgbClr val="000000"/>
              </a:buClr>
              <a:buSzPct val="100000"/>
              <a:buFontTx/>
              <a:buNone/>
              <a:tabLst/>
              <a:defRPr kumimoji="0" sz="1200" b="0" i="0" u="none" strike="noStrike" cap="none" spc="-10" normalizeH="0" baseline="0">
                <a:ln>
                  <a:noFill/>
                </a:ln>
                <a:effectLst/>
                <a:uLnTx/>
                <a:uFillTx/>
                <a:latin typeface="Segoe UI"/>
              </a:defRPr>
            </a:lvl1p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765" b="0" i="0" u="none" strike="noStrike" kern="1200" cap="none" spc="-10" normalizeH="0" baseline="0" noProof="0" dirty="0">
                <a:ln>
                  <a:noFill/>
                </a:ln>
                <a:solidFill>
                  <a:srgbClr val="FFFFFF"/>
                </a:solidFill>
                <a:effectLst/>
                <a:uLnTx/>
                <a:uFillTx/>
                <a:latin typeface="Segoe UI"/>
                <a:ea typeface="+mn-ea"/>
                <a:cs typeface="+mn-cs"/>
              </a:rPr>
              <a:t>Secure end-to-end</a:t>
            </a:r>
          </a:p>
        </p:txBody>
      </p:sp>
      <p:sp>
        <p:nvSpPr>
          <p:cNvPr id="155" name="TextBox 154">
            <a:extLst>
              <a:ext uri="{FF2B5EF4-FFF2-40B4-BE49-F238E27FC236}">
                <a16:creationId xmlns:a16="http://schemas.microsoft.com/office/drawing/2014/main" id="{81BF2A9A-C8F6-91B9-3E94-96B8B626943F}"/>
              </a:ext>
            </a:extLst>
          </p:cNvPr>
          <p:cNvSpPr txBox="1"/>
          <p:nvPr/>
        </p:nvSpPr>
        <p:spPr>
          <a:xfrm>
            <a:off x="321797" y="6100455"/>
            <a:ext cx="9001182" cy="628826"/>
          </a:xfrm>
          <a:prstGeom prst="rect">
            <a:avLst/>
          </a:prstGeom>
          <a:noFill/>
        </p:spPr>
        <p:txBody>
          <a:bodyPr wrap="none" lIns="0" tIns="0" rIns="0" bIns="0">
            <a:spAutoFit/>
          </a:bodyPr>
          <a:lstStyle/>
          <a:p>
            <a:pPr marL="224097" marR="0" lvl="0" indent="-224097" algn="l" defTabSz="914225" rtl="0" eaLnBrk="1" fontAlgn="auto" latinLnBrk="0" hangingPunct="1">
              <a:lnSpc>
                <a:spcPct val="100000"/>
              </a:lnSpc>
              <a:spcBef>
                <a:spcPts val="0"/>
              </a:spcBef>
              <a:spcAft>
                <a:spcPts val="0"/>
              </a:spcAft>
              <a:buClrTx/>
              <a:buSzTx/>
              <a:buFontTx/>
              <a:buAutoNum type="arabicPeriod"/>
              <a:tabLst/>
              <a:defRPr/>
            </a:pPr>
            <a:r>
              <a:rPr kumimoji="0" lang="en-US" sz="804" b="0" i="0" u="none" strike="noStrike" kern="1200" cap="none" spc="0" normalizeH="0" baseline="0" noProof="0" dirty="0">
                <a:ln>
                  <a:noFill/>
                </a:ln>
                <a:solidFill>
                  <a:srgbClr val="000000">
                    <a:lumMod val="50000"/>
                    <a:lumOff val="50000"/>
                    <a:alpha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Cost Savings </a:t>
            </a:r>
            <a:r>
              <a:rPr kumimoji="0" lang="en-US" sz="804" b="0" i="0" u="none" strike="noStrike" kern="1200" cap="none" spc="0" normalizeH="0" baseline="0" noProof="0">
                <a:ln>
                  <a:noFill/>
                </a:ln>
                <a:solidFill>
                  <a:srgbClr val="000000">
                    <a:lumMod val="50000"/>
                    <a:lumOff val="50000"/>
                    <a:alpha val="65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a:t>
            </a:r>
            <a:r>
              <a:rPr kumimoji="0" lang="en-US" sz="804" b="0" i="0" u="none" strike="noStrike" kern="1200" cap="none" spc="0" normalizeH="0" baseline="0" noProof="0">
                <a:ln>
                  <a:noFill/>
                </a:ln>
                <a:solidFill>
                  <a:srgbClr val="000000">
                    <a:lumMod val="50000"/>
                    <a:lumOff val="50000"/>
                    <a:alpha val="65000"/>
                  </a:srgbClr>
                </a:solidFill>
                <a:effectLst/>
                <a:uLnTx/>
                <a:uFillTx/>
                <a:latin typeface="Segoe UI"/>
                <a:ea typeface="+mn-ea"/>
                <a:cs typeface="+mn-cs"/>
              </a:rPr>
              <a:t> Based </a:t>
            </a:r>
            <a:r>
              <a:rPr kumimoji="0" lang="en-US" sz="804" b="0" i="0" u="none" strike="noStrike" kern="1200" cap="none" spc="0" normalizeH="0" baseline="0" noProof="0" dirty="0">
                <a:ln>
                  <a:noFill/>
                </a:ln>
                <a:solidFill>
                  <a:srgbClr val="000000">
                    <a:lumMod val="50000"/>
                    <a:lumOff val="50000"/>
                    <a:alpha val="65000"/>
                  </a:srgbClr>
                </a:solidFill>
                <a:effectLst/>
                <a:uLnTx/>
                <a:uFillTx/>
                <a:latin typeface="Segoe UI"/>
                <a:ea typeface="+mn-ea"/>
                <a:cs typeface="+mn-cs"/>
              </a:rPr>
              <a:t>on on-demand pricing </a:t>
            </a:r>
            <a:r>
              <a:rPr kumimoji="0" lang="en-US" sz="804" b="0" i="0" u="none" strike="noStrike" kern="1200" cap="none" spc="0" normalizeH="0" baseline="0" noProof="0">
                <a:ln>
                  <a:noFill/>
                </a:ln>
                <a:solidFill>
                  <a:srgbClr val="000000">
                    <a:lumMod val="50000"/>
                    <a:lumOff val="50000"/>
                    <a:alpha val="65000"/>
                  </a:srgbClr>
                </a:solidFill>
                <a:effectLst/>
                <a:uLnTx/>
                <a:uFillTx/>
                <a:latin typeface="Segoe UI"/>
                <a:ea typeface="+mn-ea"/>
                <a:cs typeface="+mn-cs"/>
              </a:rPr>
              <a:t>and includes </a:t>
            </a:r>
            <a:r>
              <a:rPr kumimoji="0" lang="en-US" sz="804" b="0" i="0" u="none" strike="noStrike" kern="1200" cap="none" spc="0" normalizeH="0" baseline="0" noProof="0" dirty="0">
                <a:ln>
                  <a:noFill/>
                </a:ln>
                <a:solidFill>
                  <a:srgbClr val="000000">
                    <a:lumMod val="50000"/>
                    <a:lumOff val="50000"/>
                    <a:alpha val="65000"/>
                  </a:srgbClr>
                </a:solidFill>
                <a:effectLst/>
                <a:uLnTx/>
                <a:uFillTx/>
                <a:latin typeface="Segoe UI"/>
                <a:ea typeface="+mn-ea"/>
                <a:cs typeface="+mn-cs"/>
              </a:rPr>
              <a:t>license and software assurance (SA), and extended security update costs for Windows Server and SQL Server with Azure </a:t>
            </a:r>
            <a:r>
              <a:rPr kumimoji="0" lang="en-US" sz="804" b="0" i="0" u="none" strike="noStrike" kern="1200" cap="none" spc="0" normalizeH="0" baseline="0" noProof="0">
                <a:ln>
                  <a:noFill/>
                </a:ln>
                <a:solidFill>
                  <a:srgbClr val="000000">
                    <a:lumMod val="50000"/>
                    <a:lumOff val="50000"/>
                    <a:alpha val="65000"/>
                  </a:srgbClr>
                </a:solidFill>
                <a:effectLst/>
                <a:uLnTx/>
                <a:uFillTx/>
                <a:latin typeface="Segoe UI"/>
                <a:ea typeface="+mn-ea"/>
                <a:cs typeface="+mn-cs"/>
              </a:rPr>
              <a:t>Hybrid Benefit.</a:t>
            </a:r>
            <a:endParaRPr kumimoji="0" lang="en-US" sz="804" b="0" i="0" u="none" strike="noStrike" kern="1200" cap="none" spc="0" normalizeH="0" baseline="0" noProof="0" dirty="0">
              <a:ln>
                <a:noFill/>
              </a:ln>
              <a:solidFill>
                <a:srgbClr val="000000">
                  <a:lumMod val="50000"/>
                  <a:lumOff val="50000"/>
                  <a:alpha val="65000"/>
                </a:srgbClr>
              </a:solidFill>
              <a:effectLst/>
              <a:uLnTx/>
              <a:uFillTx/>
              <a:latin typeface="Segoe UI"/>
              <a:ea typeface="+mn-ea"/>
              <a:cs typeface="+mn-cs"/>
            </a:endParaRPr>
          </a:p>
          <a:p>
            <a:pPr marL="224097" marR="0" lvl="0" indent="-224097" algn="l" defTabSz="914225" rtl="0" eaLnBrk="1" fontAlgn="auto" latinLnBrk="0" hangingPunct="1">
              <a:lnSpc>
                <a:spcPct val="100000"/>
              </a:lnSpc>
              <a:spcBef>
                <a:spcPts val="0"/>
              </a:spcBef>
              <a:spcAft>
                <a:spcPts val="0"/>
              </a:spcAft>
              <a:buClrTx/>
              <a:buSzTx/>
              <a:buFontTx/>
              <a:buAutoNum type="arabicPeriod"/>
              <a:tabLst/>
              <a:defRPr/>
            </a:pPr>
            <a:r>
              <a:rPr kumimoji="0" lang="en-US" sz="882" b="0" i="0" u="none" strike="noStrike" kern="1200" cap="none" spc="0" normalizeH="0" baseline="0" noProof="0" dirty="0">
                <a:ln>
                  <a:noFill/>
                </a:ln>
                <a:solidFill>
                  <a:srgbClr val="000000">
                    <a:lumMod val="50000"/>
                    <a:lumOff val="50000"/>
                    <a:alpha val="65000"/>
                  </a:srgbClr>
                </a:solidFill>
                <a:effectLst/>
                <a:uLnTx/>
                <a:uFillTx/>
                <a:latin typeface="Segoe UI"/>
                <a:ea typeface="+mn-ea"/>
                <a:cs typeface="+mn-cs"/>
              </a:rPr>
              <a:t>M</a:t>
            </a: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icrosoft Azure SQL Managed Instance benchmark  vs. AWS RDS for SQL Server using Azure Hybrid Benefit pricing</a:t>
            </a: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 May 2022. Comparison also shows that SQL runs </a:t>
            </a:r>
            <a:r>
              <a:rPr kumimoji="0" lang="en-US" sz="800" b="0" i="1" u="none" strike="noStrike" kern="1200" cap="none" spc="0" normalizeH="0" baseline="0" noProof="0" dirty="0">
                <a:ln>
                  <a:noFill/>
                </a:ln>
                <a:solidFill>
                  <a:srgbClr val="000000">
                    <a:lumMod val="65000"/>
                    <a:lumOff val="35000"/>
                  </a:srgbClr>
                </a:solidFill>
                <a:effectLst/>
                <a:uLnTx/>
                <a:uFillTx/>
                <a:latin typeface="Segoe UI"/>
                <a:ea typeface="+mn-ea"/>
                <a:cs typeface="+mn-cs"/>
              </a:rPr>
              <a:t>up to </a:t>
            </a: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5x faster. </a:t>
            </a:r>
          </a:p>
          <a:p>
            <a:pPr marL="224097" marR="0" lvl="0" indent="-224097" algn="l" defTabSz="914225"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T</a:t>
            </a: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hlinkClick r:id="rId5" tooltip="https://azure.microsoft.com/mediahandler/files/resourcefiles/total-economic-impact-of-microsoft-defender-for-cloud/tei%20of%20microsoft%20defender%20for%20cloud_final%20081022.pdf">
                  <a:extLst>
                    <a:ext uri="{A12FA001-AC4F-418D-AE19-62706E023703}">
                      <ahyp:hlinkClr xmlns:ahyp="http://schemas.microsoft.com/office/drawing/2018/hyperlinkcolor" val="tx"/>
                    </a:ext>
                  </a:extLst>
                </a:hlinkClick>
              </a:rPr>
              <a:t>he Total Economic Impact ™ Of Microsoft Defender for Cloud” February 2021, commissioned by Microsoft</a:t>
            </a: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 Organizations experience 219% ROI over three years.</a:t>
            </a:r>
          </a:p>
          <a:p>
            <a:pPr marL="224097" marR="0" lvl="0" indent="-224097" algn="l" defTabSz="914225"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rPr>
              <a:t>F</a:t>
            </a:r>
            <a:r>
              <a:rPr kumimoji="0" lang="en-US" sz="800" b="0" i="0" u="none" strike="noStrike" kern="1200" cap="none" spc="0" normalizeH="0" baseline="0" noProof="0" dirty="0">
                <a:ln>
                  <a:noFill/>
                </a:ln>
                <a:solidFill>
                  <a:srgbClr val="000000">
                    <a:lumMod val="65000"/>
                    <a:lumOff val="35000"/>
                  </a:srgbClr>
                </a:solidFill>
                <a:effectLst/>
                <a:uLnTx/>
                <a:uFillTx/>
                <a:latin typeface="Segoe UI" panose="020B0502040204020203" pitchFamily="34" charset="0"/>
                <a:ea typeface="+mn-ea"/>
                <a:cs typeface="+mn-cs"/>
                <a:hlinkClick r:id="rId6">
                  <a:extLst>
                    <a:ext uri="{A12FA001-AC4F-418D-AE19-62706E023703}">
                      <ahyp:hlinkClr xmlns:ahyp="http://schemas.microsoft.com/office/drawing/2018/hyperlinkcolor" val="tx"/>
                    </a:ext>
                  </a:extLst>
                </a:hlinkClick>
              </a:rPr>
              <a:t>orrester Total Economic Impact™ of Microsoft Azure AI</a:t>
            </a:r>
            <a:r>
              <a:rPr kumimoji="0" lang="en-US" sz="800" b="0" i="0" u="none" strike="noStrike" kern="1200" cap="none" spc="0" normalizeH="0" baseline="0" noProof="0" dirty="0">
                <a:ln>
                  <a:noFill/>
                </a:ln>
                <a:solidFill>
                  <a:srgbClr val="000000">
                    <a:lumMod val="65000"/>
                    <a:lumOff val="35000"/>
                  </a:srgbClr>
                </a:solidFill>
                <a:effectLst/>
                <a:uLnTx/>
                <a:uFillTx/>
                <a:latin typeface="Segoe UI" panose="020B0502040204020203" pitchFamily="34" charset="0"/>
                <a:ea typeface="+mn-ea"/>
                <a:cs typeface="+mn-cs"/>
              </a:rPr>
              <a:t>, April 2023</a:t>
            </a:r>
          </a:p>
          <a:p>
            <a:pPr marL="224097" marR="0" lvl="0" indent="-224097" algn="l" defTabSz="914225" rtl="0" eaLnBrk="1" fontAlgn="auto" latinLnBrk="0" hangingPunct="1">
              <a:lnSpc>
                <a:spcPct val="100000"/>
              </a:lnSpc>
              <a:spcBef>
                <a:spcPts val="0"/>
              </a:spcBef>
              <a:spcAft>
                <a:spcPts val="0"/>
              </a:spcAft>
              <a:buClrTx/>
              <a:buSzTx/>
              <a:buFontTx/>
              <a:buAutoNum type="arabicPeriod"/>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Segoe UI" panose="020B0502040204020203" pitchFamily="34" charset="0"/>
                <a:ea typeface="+mn-ea"/>
                <a:cs typeface="+mn-cs"/>
              </a:rPr>
              <a:t>F</a:t>
            </a:r>
            <a:r>
              <a:rPr kumimoji="0" lang="en-US" sz="800" b="0" i="0" u="none" strike="noStrike" kern="1200" cap="none" spc="0" normalizeH="0" baseline="0" noProof="0" dirty="0">
                <a:ln>
                  <a:noFill/>
                </a:ln>
                <a:solidFill>
                  <a:srgbClr val="000000">
                    <a:lumMod val="65000"/>
                    <a:lumOff val="35000"/>
                  </a:srgbClr>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orrester Total Economic Impact™ Of Microsoft Azure Arc for Security and Governance</a:t>
            </a:r>
            <a:r>
              <a:rPr kumimoji="0" lang="en-US" sz="800" b="0" i="0" u="none" strike="noStrike" kern="1200" cap="none" spc="0" normalizeH="0" baseline="0" noProof="0" dirty="0">
                <a:ln>
                  <a:noFill/>
                </a:ln>
                <a:solidFill>
                  <a:srgbClr val="000000">
                    <a:lumMod val="65000"/>
                    <a:lumOff val="35000"/>
                  </a:srgbClr>
                </a:solidFill>
                <a:effectLst/>
                <a:uLnTx/>
                <a:uFillTx/>
                <a:latin typeface="Segoe UI" panose="020B0502040204020203" pitchFamily="34" charset="0"/>
                <a:ea typeface="+mn-ea"/>
                <a:cs typeface="+mn-cs"/>
              </a:rPr>
              <a:t>, August 2022. Organizations experience 206% ROI over three years. </a:t>
            </a:r>
          </a:p>
        </p:txBody>
      </p:sp>
      <p:sp>
        <p:nvSpPr>
          <p:cNvPr id="164" name="TextBox 163">
            <a:extLst>
              <a:ext uri="{FF2B5EF4-FFF2-40B4-BE49-F238E27FC236}">
                <a16:creationId xmlns:a16="http://schemas.microsoft.com/office/drawing/2014/main" id="{88457F7A-3350-7B12-1C83-419D9C3C3182}"/>
              </a:ext>
            </a:extLst>
          </p:cNvPr>
          <p:cNvSpPr txBox="1"/>
          <p:nvPr/>
        </p:nvSpPr>
        <p:spPr>
          <a:xfrm>
            <a:off x="835502" y="4175525"/>
            <a:ext cx="2210117" cy="495585"/>
          </a:xfrm>
          <a:prstGeom prst="rect">
            <a:avLst/>
          </a:prstGeom>
          <a:noFill/>
        </p:spPr>
        <p:txBody>
          <a:bodyPr wrap="square" lIns="0" tIns="0" rIns="0" bIns="0">
            <a:spAutoFit/>
          </a:bodyPr>
          <a:lstStyle>
            <a:defPPr>
              <a:defRPr lang="en-US"/>
            </a:defPPr>
            <a:lvl1pPr marR="0" lvl="0" indent="0" algn="ctr" defTabSz="914367" fontAlgn="ctr">
              <a:lnSpc>
                <a:spcPct val="90000"/>
              </a:lnSpc>
              <a:spcBef>
                <a:spcPts val="0"/>
              </a:spcBef>
              <a:spcAft>
                <a:spcPts val="0"/>
              </a:spcAft>
              <a:buClr>
                <a:srgbClr val="000000"/>
              </a:buClr>
              <a:buSzPct val="100000"/>
              <a:buFontTx/>
              <a:buNone/>
              <a:tabLst/>
              <a:defRPr kumimoji="0" sz="1200" b="0" i="0" u="none" strike="noStrike" cap="none" spc="-10" normalizeH="0" baseline="0">
                <a:ln>
                  <a:noFill/>
                </a:ln>
                <a:effectLst/>
                <a:uLnTx/>
                <a:uFillTx/>
                <a:latin typeface="Segoe UI"/>
              </a:defRPr>
            </a:lvl1p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765" b="0" i="0" u="none" strike="noStrike" kern="1200" cap="none" spc="-10" normalizeH="0" baseline="0" noProof="0">
                <a:ln>
                  <a:noFill/>
                </a:ln>
                <a:solidFill>
                  <a:srgbClr val="FFFFFF"/>
                </a:solidFill>
                <a:effectLst/>
                <a:uLnTx/>
                <a:uFillTx/>
                <a:latin typeface="Segoe UI"/>
                <a:ea typeface="+mn-ea"/>
                <a:cs typeface="+mn-cs"/>
              </a:rPr>
              <a:t>Reduce cost and complexity</a:t>
            </a:r>
          </a:p>
        </p:txBody>
      </p:sp>
      <p:sp>
        <p:nvSpPr>
          <p:cNvPr id="11" name="Title 3">
            <a:extLst>
              <a:ext uri="{FF2B5EF4-FFF2-40B4-BE49-F238E27FC236}">
                <a16:creationId xmlns:a16="http://schemas.microsoft.com/office/drawing/2014/main" id="{D2F99A2A-F4FB-25E8-EB3B-834A3F49523B}"/>
              </a:ext>
            </a:extLst>
          </p:cNvPr>
          <p:cNvSpPr txBox="1">
            <a:spLocks/>
          </p:cNvSpPr>
          <p:nvPr/>
        </p:nvSpPr>
        <p:spPr>
          <a:xfrm>
            <a:off x="1233634" y="1069820"/>
            <a:ext cx="9802189" cy="2443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225" rtl="0" eaLnBrk="1" fontAlgn="auto" latinLnBrk="0" hangingPunct="1">
              <a:lnSpc>
                <a:spcPct val="90000"/>
              </a:lnSpc>
              <a:spcBef>
                <a:spcPct val="0"/>
              </a:spcBef>
              <a:spcAft>
                <a:spcPts val="0"/>
              </a:spcAft>
              <a:buClrTx/>
              <a:buSzTx/>
              <a:buFontTx/>
              <a:buNone/>
              <a:tabLst/>
              <a:defRPr/>
            </a:pPr>
            <a:r>
              <a:rPr kumimoji="0" lang="en-US" sz="1765" b="0" i="0" u="none" strike="noStrike" kern="1200" cap="none" spc="-50" normalizeH="0" baseline="0" noProof="0" dirty="0">
                <a:ln w="3175">
                  <a:noFill/>
                </a:ln>
                <a:gradFill>
                  <a:gsLst>
                    <a:gs pos="0">
                      <a:srgbClr val="50E6FF"/>
                    </a:gs>
                    <a:gs pos="100000">
                      <a:srgbClr val="50E6FF"/>
                    </a:gs>
                  </a:gsLst>
                  <a:lin ang="16200000" scaled="1"/>
                </a:gradFill>
                <a:effectLst/>
                <a:uLnTx/>
                <a:uFillTx/>
                <a:latin typeface="Segoe UI" panose="020B0502040204020203" pitchFamily="34" charset="0"/>
                <a:ea typeface="+mn-ea"/>
                <a:cs typeface="Segoe UI" pitchFamily="34" charset="0"/>
              </a:rPr>
              <a:t>Microsoft Cloud delivers desired outcomes</a:t>
            </a:r>
          </a:p>
        </p:txBody>
      </p:sp>
      <p:grpSp>
        <p:nvGrpSpPr>
          <p:cNvPr id="27" name="Group 26">
            <a:extLst>
              <a:ext uri="{FF2B5EF4-FFF2-40B4-BE49-F238E27FC236}">
                <a16:creationId xmlns:a16="http://schemas.microsoft.com/office/drawing/2014/main" id="{34094522-15FB-4A43-63A6-01007C2F04DE}"/>
              </a:ext>
              <a:ext uri="{C183D7F6-B498-43B3-948B-1728B52AA6E4}">
                <adec:decorative xmlns:adec="http://schemas.microsoft.com/office/drawing/2017/decorative" val="1"/>
              </a:ext>
            </a:extLst>
          </p:cNvPr>
          <p:cNvGrpSpPr/>
          <p:nvPr/>
        </p:nvGrpSpPr>
        <p:grpSpPr>
          <a:xfrm>
            <a:off x="9702844" y="1986848"/>
            <a:ext cx="1171410" cy="539723"/>
            <a:chOff x="9434363" y="2672447"/>
            <a:chExt cx="1171576" cy="539800"/>
          </a:xfrm>
        </p:grpSpPr>
        <p:sp>
          <p:nvSpPr>
            <p:cNvPr id="28" name="!!2">
              <a:extLst>
                <a:ext uri="{FF2B5EF4-FFF2-40B4-BE49-F238E27FC236}">
                  <a16:creationId xmlns:a16="http://schemas.microsoft.com/office/drawing/2014/main" id="{60FF30F7-1F87-A86E-BC40-49061A420918}"/>
                </a:ext>
              </a:extLst>
            </p:cNvPr>
            <p:cNvSpPr/>
            <p:nvPr/>
          </p:nvSpPr>
          <p:spPr bwMode="auto">
            <a:xfrm>
              <a:off x="9434363" y="2672447"/>
              <a:ext cx="1171576" cy="539800"/>
            </a:xfrm>
            <a:prstGeom prst="roundRect">
              <a:avLst>
                <a:gd name="adj" fmla="val 50000"/>
              </a:avLst>
            </a:prstGeom>
            <a:gradFill flip="none" rotWithShape="1">
              <a:gsLst>
                <a:gs pos="8000">
                  <a:schemeClr val="accent1"/>
                </a:gs>
                <a:gs pos="100000">
                  <a:schemeClr val="accent1">
                    <a:lumMod val="50000"/>
                  </a:schemeClr>
                </a:gs>
              </a:gsLst>
              <a:lin ang="2700000" scaled="1"/>
              <a:tileRect/>
            </a:gradFill>
            <a:ln>
              <a:noFill/>
              <a:headEnd type="none" w="med" len="med"/>
              <a:tailEnd type="none" w="med" len="med"/>
            </a:ln>
            <a:effectLst>
              <a:outerShdw blurRad="127000" sx="102000" sy="102000" algn="ctr" rotWithShape="0">
                <a:schemeClr val="accent1">
                  <a:alpha val="6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9" name="TextBox 28">
              <a:extLst>
                <a:ext uri="{FF2B5EF4-FFF2-40B4-BE49-F238E27FC236}">
                  <a16:creationId xmlns:a16="http://schemas.microsoft.com/office/drawing/2014/main" id="{81F8A2A9-A899-2673-FC4F-D1168A387BEF}"/>
                </a:ext>
              </a:extLst>
            </p:cNvPr>
            <p:cNvSpPr txBox="1">
              <a:spLocks/>
            </p:cNvSpPr>
            <p:nvPr/>
          </p:nvSpPr>
          <p:spPr>
            <a:xfrm>
              <a:off x="9567515" y="2718887"/>
              <a:ext cx="905271" cy="43094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8000">
                        <a:srgbClr val="000000"/>
                      </a:gs>
                      <a:gs pos="99000">
                        <a:srgbClr val="000000"/>
                      </a:gs>
                    </a:gsLst>
                    <a:lin ang="2700000" scaled="1"/>
                  </a:gradFill>
                  <a:effectLst/>
                  <a:uLnTx/>
                  <a:uFillTx/>
                  <a:latin typeface="Segoe UI Semibold"/>
                  <a:ea typeface="+mn-ea"/>
                  <a:cs typeface="Segoe UI" panose="020B0502040204020203" pitchFamily="34" charset="0"/>
                </a:rPr>
                <a:t>Be </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8000">
                        <a:srgbClr val="000000"/>
                      </a:gs>
                      <a:gs pos="99000">
                        <a:srgbClr val="000000"/>
                      </a:gs>
                    </a:gsLst>
                    <a:lin ang="2700000" scaled="1"/>
                  </a:gradFill>
                  <a:effectLst/>
                  <a:uLnTx/>
                  <a:uFillTx/>
                  <a:latin typeface="Segoe UI Semibold"/>
                  <a:ea typeface="+mn-ea"/>
                  <a:cs typeface="Segoe UI" panose="020B0502040204020203" pitchFamily="34" charset="0"/>
                </a:rPr>
                <a:t>AI ready</a:t>
              </a:r>
            </a:p>
          </p:txBody>
        </p:sp>
      </p:grpSp>
      <p:grpSp>
        <p:nvGrpSpPr>
          <p:cNvPr id="51" name="Group 50" descr="80% savings over AWS">
            <a:extLst>
              <a:ext uri="{FF2B5EF4-FFF2-40B4-BE49-F238E27FC236}">
                <a16:creationId xmlns:a16="http://schemas.microsoft.com/office/drawing/2014/main" id="{2E8FCA10-1E5F-0480-B005-B08D12F39CB8}"/>
              </a:ext>
            </a:extLst>
          </p:cNvPr>
          <p:cNvGrpSpPr/>
          <p:nvPr/>
        </p:nvGrpSpPr>
        <p:grpSpPr>
          <a:xfrm>
            <a:off x="1302462" y="2682476"/>
            <a:ext cx="1276198" cy="1276198"/>
            <a:chOff x="1301782" y="2623262"/>
            <a:chExt cx="1276379" cy="1276379"/>
          </a:xfrm>
        </p:grpSpPr>
        <p:sp>
          <p:nvSpPr>
            <p:cNvPr id="52" name="Oval 51">
              <a:extLst>
                <a:ext uri="{FF2B5EF4-FFF2-40B4-BE49-F238E27FC236}">
                  <a16:creationId xmlns:a16="http://schemas.microsoft.com/office/drawing/2014/main" id="{598133F5-A695-8108-7ECF-A1B87EE5423F}"/>
                </a:ext>
              </a:extLst>
            </p:cNvPr>
            <p:cNvSpPr/>
            <p:nvPr/>
          </p:nvSpPr>
          <p:spPr bwMode="auto">
            <a:xfrm>
              <a:off x="1301782" y="2623262"/>
              <a:ext cx="1276379" cy="1276379"/>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3" name="TextBox 52">
              <a:extLst>
                <a:ext uri="{FF2B5EF4-FFF2-40B4-BE49-F238E27FC236}">
                  <a16:creationId xmlns:a16="http://schemas.microsoft.com/office/drawing/2014/main" id="{67CC7D2D-A1CF-D814-6387-CD2BF62C751F}"/>
                </a:ext>
              </a:extLst>
            </p:cNvPr>
            <p:cNvSpPr txBox="1"/>
            <p:nvPr/>
          </p:nvSpPr>
          <p:spPr>
            <a:xfrm>
              <a:off x="1543113" y="2825336"/>
              <a:ext cx="793716" cy="492513"/>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E6FF"/>
                  </a:solidFill>
                  <a:effectLst/>
                  <a:uLnTx/>
                  <a:uFillTx/>
                  <a:latin typeface="Segoe UI Semibold"/>
                  <a:ea typeface="+mn-ea"/>
                  <a:cs typeface="+mn-cs"/>
                </a:rPr>
                <a:t>76%</a:t>
              </a:r>
            </a:p>
          </p:txBody>
        </p:sp>
        <p:sp>
          <p:nvSpPr>
            <p:cNvPr id="54" name="TextBox 53">
              <a:extLst>
                <a:ext uri="{FF2B5EF4-FFF2-40B4-BE49-F238E27FC236}">
                  <a16:creationId xmlns:a16="http://schemas.microsoft.com/office/drawing/2014/main" id="{F4AF72CF-342A-7BC2-4C81-83321559AB8F}"/>
                </a:ext>
              </a:extLst>
            </p:cNvPr>
            <p:cNvSpPr txBox="1"/>
            <p:nvPr/>
          </p:nvSpPr>
          <p:spPr>
            <a:xfrm>
              <a:off x="1484820" y="3390941"/>
              <a:ext cx="910302" cy="385511"/>
            </a:xfrm>
            <a:prstGeom prst="rect">
              <a:avLst/>
            </a:prstGeom>
            <a:noFill/>
          </p:spPr>
          <p:txBody>
            <a:bodyPr wrap="square" lIns="0" tIns="0" rIns="0" bIns="0" rtlCol="0">
              <a:spAutoFit/>
            </a:body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savings over AWS</a:t>
              </a:r>
              <a:r>
                <a:rPr kumimoji="0" lang="en-US" sz="1372" b="0" i="0" u="none" strike="noStrike" kern="1200" cap="none" spc="-10" normalizeH="0" baseline="30000" noProof="0">
                  <a:ln>
                    <a:noFill/>
                  </a:ln>
                  <a:gradFill>
                    <a:gsLst>
                      <a:gs pos="0">
                        <a:srgbClr val="FFFFFF"/>
                      </a:gs>
                      <a:gs pos="100000">
                        <a:srgbClr val="FFFFFF"/>
                      </a:gs>
                    </a:gsLst>
                    <a:lin ang="16200000" scaled="1"/>
                  </a:gradFill>
                  <a:effectLst/>
                  <a:uLnTx/>
                  <a:uFillTx/>
                  <a:latin typeface="Segoe UI"/>
                  <a:ea typeface="+mn-ea"/>
                  <a:cs typeface="+mn-cs"/>
                </a:rPr>
                <a:t>1</a:t>
              </a: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 </a:t>
              </a:r>
            </a:p>
          </p:txBody>
        </p:sp>
      </p:grpSp>
      <p:grpSp>
        <p:nvGrpSpPr>
          <p:cNvPr id="55" name="Group 54" descr="Five times faster than AWS">
            <a:extLst>
              <a:ext uri="{FF2B5EF4-FFF2-40B4-BE49-F238E27FC236}">
                <a16:creationId xmlns:a16="http://schemas.microsoft.com/office/drawing/2014/main" id="{5B5B678A-194C-A106-9171-394FDF3D41C6}"/>
              </a:ext>
            </a:extLst>
          </p:cNvPr>
          <p:cNvGrpSpPr/>
          <p:nvPr/>
        </p:nvGrpSpPr>
        <p:grpSpPr>
          <a:xfrm>
            <a:off x="4085765" y="2682476"/>
            <a:ext cx="1276198" cy="1276198"/>
            <a:chOff x="4085480" y="2623262"/>
            <a:chExt cx="1276379" cy="1276379"/>
          </a:xfrm>
        </p:grpSpPr>
        <p:sp>
          <p:nvSpPr>
            <p:cNvPr id="56" name="Oval 55">
              <a:extLst>
                <a:ext uri="{FF2B5EF4-FFF2-40B4-BE49-F238E27FC236}">
                  <a16:creationId xmlns:a16="http://schemas.microsoft.com/office/drawing/2014/main" id="{E6BCF05A-1D1C-C9D5-675F-76D482F3A86E}"/>
                </a:ext>
              </a:extLst>
            </p:cNvPr>
            <p:cNvSpPr/>
            <p:nvPr/>
          </p:nvSpPr>
          <p:spPr bwMode="auto">
            <a:xfrm>
              <a:off x="4085480" y="2623262"/>
              <a:ext cx="1276379" cy="1276379"/>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7" name="TextBox 56">
              <a:extLst>
                <a:ext uri="{FF2B5EF4-FFF2-40B4-BE49-F238E27FC236}">
                  <a16:creationId xmlns:a16="http://schemas.microsoft.com/office/drawing/2014/main" id="{A3EA700A-DE0B-1E65-C23C-54C996A5A7A7}"/>
                </a:ext>
              </a:extLst>
            </p:cNvPr>
            <p:cNvSpPr txBox="1"/>
            <p:nvPr/>
          </p:nvSpPr>
          <p:spPr>
            <a:xfrm>
              <a:off x="4507233" y="2793879"/>
              <a:ext cx="432873" cy="492513"/>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0E6FF"/>
                  </a:solidFill>
                  <a:effectLst/>
                  <a:uLnTx/>
                  <a:uFillTx/>
                  <a:latin typeface="Segoe UI Semibold"/>
                  <a:ea typeface="+mn-ea"/>
                  <a:cs typeface="+mn-cs"/>
                </a:rPr>
                <a:t>5x</a:t>
              </a:r>
            </a:p>
          </p:txBody>
        </p:sp>
        <p:sp>
          <p:nvSpPr>
            <p:cNvPr id="58" name="TextBox 57">
              <a:extLst>
                <a:ext uri="{FF2B5EF4-FFF2-40B4-BE49-F238E27FC236}">
                  <a16:creationId xmlns:a16="http://schemas.microsoft.com/office/drawing/2014/main" id="{85C2319B-BE4A-258F-7C86-39737F72B43A}"/>
                </a:ext>
              </a:extLst>
            </p:cNvPr>
            <p:cNvSpPr txBox="1"/>
            <p:nvPr/>
          </p:nvSpPr>
          <p:spPr>
            <a:xfrm>
              <a:off x="4268518" y="3390941"/>
              <a:ext cx="910302" cy="385511"/>
            </a:xfrm>
            <a:prstGeom prst="rect">
              <a:avLst/>
            </a:prstGeom>
            <a:noFill/>
          </p:spPr>
          <p:txBody>
            <a:bodyPr wrap="square" lIns="0" tIns="0" rIns="0" bIns="0" rtlCol="0">
              <a:spAutoFit/>
            </a:body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faster than AWS</a:t>
              </a:r>
              <a:r>
                <a:rPr kumimoji="0" lang="en-US" sz="1372" b="0" i="0" u="none" strike="noStrike" kern="1200" cap="none" spc="-10" normalizeH="0" baseline="30000" noProof="0">
                  <a:ln>
                    <a:noFill/>
                  </a:ln>
                  <a:gradFill>
                    <a:gsLst>
                      <a:gs pos="0">
                        <a:srgbClr val="FFFFFF"/>
                      </a:gs>
                      <a:gs pos="100000">
                        <a:srgbClr val="FFFFFF"/>
                      </a:gs>
                    </a:gsLst>
                    <a:lin ang="16200000" scaled="1"/>
                  </a:gradFill>
                  <a:effectLst/>
                  <a:uLnTx/>
                  <a:uFillTx/>
                  <a:latin typeface="Segoe UI"/>
                  <a:ea typeface="+mn-ea"/>
                  <a:cs typeface="+mn-cs"/>
                </a:rPr>
                <a:t>2</a:t>
              </a: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 </a:t>
              </a:r>
            </a:p>
          </p:txBody>
        </p:sp>
      </p:grpSp>
      <p:grpSp>
        <p:nvGrpSpPr>
          <p:cNvPr id="59" name="Group 58" descr="219% return on security investment">
            <a:extLst>
              <a:ext uri="{FF2B5EF4-FFF2-40B4-BE49-F238E27FC236}">
                <a16:creationId xmlns:a16="http://schemas.microsoft.com/office/drawing/2014/main" id="{84858E17-6B0D-5084-C736-66C1BD63AFE7}"/>
              </a:ext>
            </a:extLst>
          </p:cNvPr>
          <p:cNvGrpSpPr/>
          <p:nvPr/>
        </p:nvGrpSpPr>
        <p:grpSpPr>
          <a:xfrm>
            <a:off x="6868108" y="2682476"/>
            <a:ext cx="1276198" cy="1276198"/>
            <a:chOff x="6868217" y="2623262"/>
            <a:chExt cx="1276379" cy="1276379"/>
          </a:xfrm>
        </p:grpSpPr>
        <p:sp>
          <p:nvSpPr>
            <p:cNvPr id="60" name="Oval 59">
              <a:extLst>
                <a:ext uri="{FF2B5EF4-FFF2-40B4-BE49-F238E27FC236}">
                  <a16:creationId xmlns:a16="http://schemas.microsoft.com/office/drawing/2014/main" id="{E8C1732F-F179-0BCE-D282-FB314494619C}"/>
                </a:ext>
              </a:extLst>
            </p:cNvPr>
            <p:cNvSpPr/>
            <p:nvPr/>
          </p:nvSpPr>
          <p:spPr bwMode="auto">
            <a:xfrm>
              <a:off x="6868217" y="2623262"/>
              <a:ext cx="1276379" cy="1276379"/>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1" name="TextBox 60">
              <a:extLst>
                <a:ext uri="{FF2B5EF4-FFF2-40B4-BE49-F238E27FC236}">
                  <a16:creationId xmlns:a16="http://schemas.microsoft.com/office/drawing/2014/main" id="{75B9F8E9-105D-1822-9FE3-70893254EF30}"/>
                </a:ext>
              </a:extLst>
            </p:cNvPr>
            <p:cNvSpPr txBox="1"/>
            <p:nvPr/>
          </p:nvSpPr>
          <p:spPr>
            <a:xfrm>
              <a:off x="7038761" y="2825336"/>
              <a:ext cx="966748" cy="492513"/>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0E6FF"/>
                  </a:solidFill>
                  <a:effectLst/>
                  <a:uLnTx/>
                  <a:uFillTx/>
                  <a:latin typeface="Segoe UI Semibold"/>
                  <a:ea typeface="+mn-ea"/>
                  <a:cs typeface="+mn-cs"/>
                </a:rPr>
                <a:t>219%</a:t>
              </a:r>
            </a:p>
          </p:txBody>
        </p:sp>
        <p:sp>
          <p:nvSpPr>
            <p:cNvPr id="62" name="TextBox 61">
              <a:extLst>
                <a:ext uri="{FF2B5EF4-FFF2-40B4-BE49-F238E27FC236}">
                  <a16:creationId xmlns:a16="http://schemas.microsoft.com/office/drawing/2014/main" id="{5AE6A495-D167-12AF-288E-A251BBF772D7}"/>
                </a:ext>
              </a:extLst>
            </p:cNvPr>
            <p:cNvSpPr txBox="1"/>
            <p:nvPr/>
          </p:nvSpPr>
          <p:spPr>
            <a:xfrm>
              <a:off x="7051255" y="3390941"/>
              <a:ext cx="910302" cy="385511"/>
            </a:xfrm>
            <a:prstGeom prst="rect">
              <a:avLst/>
            </a:prstGeom>
            <a:noFill/>
          </p:spPr>
          <p:txBody>
            <a:bodyPr wrap="square" lIns="0" tIns="0" rIns="0" bIns="0" rtlCol="0">
              <a:spAutoFit/>
            </a:body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ROI on security</a:t>
              </a:r>
              <a:r>
                <a:rPr kumimoji="0" lang="en-US" sz="1372" b="0" i="0" u="none" strike="noStrike" kern="1200" cap="none" spc="-10" normalizeH="0" baseline="30000" noProof="0">
                  <a:ln>
                    <a:noFill/>
                  </a:ln>
                  <a:gradFill>
                    <a:gsLst>
                      <a:gs pos="0">
                        <a:srgbClr val="FFFFFF"/>
                      </a:gs>
                      <a:gs pos="100000">
                        <a:srgbClr val="FFFFFF"/>
                      </a:gs>
                    </a:gsLst>
                    <a:lin ang="16200000" scaled="1"/>
                  </a:gradFill>
                  <a:effectLst/>
                  <a:uLnTx/>
                  <a:uFillTx/>
                  <a:latin typeface="Segoe UI"/>
                  <a:ea typeface="+mn-ea"/>
                  <a:cs typeface="+mn-cs"/>
                </a:rPr>
                <a:t>3</a:t>
              </a: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 </a:t>
              </a:r>
            </a:p>
          </p:txBody>
        </p:sp>
      </p:grpSp>
      <p:grpSp>
        <p:nvGrpSpPr>
          <p:cNvPr id="63" name="Group 62" descr="and 284% ROI with Azure AI">
            <a:extLst>
              <a:ext uri="{FF2B5EF4-FFF2-40B4-BE49-F238E27FC236}">
                <a16:creationId xmlns:a16="http://schemas.microsoft.com/office/drawing/2014/main" id="{E9A291C7-5401-3F09-9529-EDC393441E11}"/>
              </a:ext>
            </a:extLst>
          </p:cNvPr>
          <p:cNvGrpSpPr/>
          <p:nvPr/>
        </p:nvGrpSpPr>
        <p:grpSpPr>
          <a:xfrm>
            <a:off x="9650451" y="2682476"/>
            <a:ext cx="1276198" cy="1276198"/>
            <a:chOff x="9652877" y="2623262"/>
            <a:chExt cx="1276379" cy="1276379"/>
          </a:xfrm>
        </p:grpSpPr>
        <p:sp>
          <p:nvSpPr>
            <p:cNvPr id="64" name="Oval 63">
              <a:extLst>
                <a:ext uri="{FF2B5EF4-FFF2-40B4-BE49-F238E27FC236}">
                  <a16:creationId xmlns:a16="http://schemas.microsoft.com/office/drawing/2014/main" id="{EACA40E6-AADD-0025-817D-30EFE5A31019}"/>
                </a:ext>
              </a:extLst>
            </p:cNvPr>
            <p:cNvSpPr/>
            <p:nvPr/>
          </p:nvSpPr>
          <p:spPr bwMode="auto">
            <a:xfrm>
              <a:off x="9652877" y="2623262"/>
              <a:ext cx="1276379" cy="1276379"/>
            </a:xfrm>
            <a:prstGeom prst="ellipse">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65" name="TextBox 64">
              <a:extLst>
                <a:ext uri="{FF2B5EF4-FFF2-40B4-BE49-F238E27FC236}">
                  <a16:creationId xmlns:a16="http://schemas.microsoft.com/office/drawing/2014/main" id="{A9199DDE-3312-8D59-9AB7-8518535BDD46}"/>
                </a:ext>
              </a:extLst>
            </p:cNvPr>
            <p:cNvSpPr txBox="1"/>
            <p:nvPr/>
          </p:nvSpPr>
          <p:spPr>
            <a:xfrm>
              <a:off x="9788150" y="2825336"/>
              <a:ext cx="1037290" cy="492513"/>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0E6FF"/>
                  </a:solidFill>
                  <a:effectLst/>
                  <a:uLnTx/>
                  <a:uFillTx/>
                  <a:latin typeface="Segoe UI Semibold"/>
                  <a:ea typeface="+mn-ea"/>
                  <a:cs typeface="+mn-cs"/>
                </a:rPr>
                <a:t>284%</a:t>
              </a:r>
            </a:p>
          </p:txBody>
        </p:sp>
        <p:sp>
          <p:nvSpPr>
            <p:cNvPr id="66" name="TextBox 65">
              <a:extLst>
                <a:ext uri="{FF2B5EF4-FFF2-40B4-BE49-F238E27FC236}">
                  <a16:creationId xmlns:a16="http://schemas.microsoft.com/office/drawing/2014/main" id="{1E672BE8-446D-4641-0B5E-4FCCA350CE49}"/>
                </a:ext>
              </a:extLst>
            </p:cNvPr>
            <p:cNvSpPr txBox="1"/>
            <p:nvPr/>
          </p:nvSpPr>
          <p:spPr>
            <a:xfrm>
              <a:off x="9835915" y="3390941"/>
              <a:ext cx="910302" cy="385511"/>
            </a:xfrm>
            <a:prstGeom prst="rect">
              <a:avLst/>
            </a:prstGeom>
            <a:noFill/>
          </p:spPr>
          <p:txBody>
            <a:bodyPr wrap="square" lIns="0" tIns="0" rIns="0" bIns="0" rtlCol="0">
              <a:spAutoFit/>
            </a:bodyPr>
            <a:lstStyle/>
            <a:p>
              <a:pPr marL="0" marR="0" lvl="0" indent="0" algn="ctr" defTabSz="914192" rtl="0" eaLnBrk="1" fontAlgn="ctr" latinLnBrk="0" hangingPunct="1">
                <a:lnSpc>
                  <a:spcPct val="90000"/>
                </a:lnSpc>
                <a:spcBef>
                  <a:spcPts val="0"/>
                </a:spcBef>
                <a:spcAft>
                  <a:spcPts val="0"/>
                </a:spcAft>
                <a:buClr>
                  <a:srgbClr val="000000"/>
                </a:buClr>
                <a:buSzPct val="100000"/>
                <a:buFontTx/>
                <a:buNone/>
                <a:tabLst/>
                <a:defRPr/>
              </a:pPr>
              <a:r>
                <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rPr>
                <a:t>ROI with Azure AI</a:t>
              </a:r>
              <a:r>
                <a:rPr kumimoji="0" lang="en-US" sz="1372" b="0" i="0" u="none" strike="noStrike" kern="1200" cap="none" spc="-10" normalizeH="0" baseline="30000" noProof="0">
                  <a:ln>
                    <a:noFill/>
                  </a:ln>
                  <a:solidFill>
                    <a:srgbClr val="FFFFFF"/>
                  </a:solidFill>
                  <a:effectLst/>
                  <a:uLnTx/>
                  <a:uFillTx/>
                  <a:latin typeface="Segoe UI"/>
                  <a:ea typeface="+mn-ea"/>
                  <a:cs typeface="+mn-cs"/>
                </a:rPr>
                <a:t>4</a:t>
              </a:r>
              <a:endParaRPr kumimoji="0" lang="en-US" sz="1372" b="0" i="0" u="none" strike="noStrike" kern="1200" cap="none" spc="-10" normalizeH="0" baseline="0" noProof="0">
                <a:ln>
                  <a:noFill/>
                </a:ln>
                <a:gradFill>
                  <a:gsLst>
                    <a:gs pos="0">
                      <a:srgbClr val="FFFFFF"/>
                    </a:gs>
                    <a:gs pos="100000">
                      <a:srgbClr val="FFFFFF"/>
                    </a:gs>
                  </a:gsLst>
                  <a:lin ang="16200000" scaled="1"/>
                </a:gradFill>
                <a:effectLst/>
                <a:uLnTx/>
                <a:uFillTx/>
                <a:latin typeface="Segoe UI"/>
                <a:ea typeface="+mn-ea"/>
                <a:cs typeface="+mn-cs"/>
              </a:endParaRPr>
            </a:p>
          </p:txBody>
        </p:sp>
      </p:grpSp>
      <p:sp>
        <p:nvSpPr>
          <p:cNvPr id="7" name="Rectangle: Rounded Corners 6" descr="All this with Unified operations and management across hybrid and multicloud, to secure, develop and operate infrastructure, applications and Azure services anywhere.">
            <a:extLst>
              <a:ext uri="{FF2B5EF4-FFF2-40B4-BE49-F238E27FC236}">
                <a16:creationId xmlns:a16="http://schemas.microsoft.com/office/drawing/2014/main" id="{11C1701C-9DA8-D3D1-FBB9-7338BFB7876F}"/>
              </a:ext>
              <a:ext uri="{C183D7F6-B498-43B3-948B-1728B52AA6E4}">
                <adec:decorative xmlns:adec="http://schemas.microsoft.com/office/drawing/2017/decorative" val="0"/>
              </a:ext>
            </a:extLst>
          </p:cNvPr>
          <p:cNvSpPr/>
          <p:nvPr/>
        </p:nvSpPr>
        <p:spPr>
          <a:xfrm>
            <a:off x="573221" y="5256342"/>
            <a:ext cx="11084591" cy="620569"/>
          </a:xfrm>
          <a:prstGeom prst="roundRect">
            <a:avLst>
              <a:gd name="adj" fmla="val 17296"/>
            </a:avLst>
          </a:prstGeom>
          <a:solidFill>
            <a:schemeClr val="bg1">
              <a:lumMod val="85000"/>
              <a:lumOff val="15000"/>
            </a:schemeClr>
          </a:solidFill>
          <a:ln w="12700" cap="flat" cmpd="sng" algn="ctr">
            <a:noFill/>
            <a:prstDash val="solid"/>
            <a:headEnd type="none" w="med" len="med"/>
            <a:tailEnd type="none" w="med" len="med"/>
          </a:ln>
          <a:effectLst/>
        </p:spPr>
        <p:txBody>
          <a:bodyPr rot="0" spcFirstLastPara="0" vertOverflow="overflow" horzOverflow="overflow" vert="horz" wrap="square" lIns="71989" tIns="146284" rIns="71989" bIns="143980"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8F526006-7AE6-1B09-FBE4-4CE611399908}"/>
              </a:ext>
            </a:extLst>
          </p:cNvPr>
          <p:cNvSpPr txBox="1"/>
          <p:nvPr/>
        </p:nvSpPr>
        <p:spPr>
          <a:xfrm>
            <a:off x="2569899" y="5335827"/>
            <a:ext cx="7091237" cy="461665"/>
          </a:xfrm>
          <a:prstGeom prst="rect">
            <a:avLst/>
          </a:prstGeom>
          <a:noFill/>
        </p:spPr>
        <p:txBody>
          <a:bodyPr wrap="none" lIns="0" tIns="0" rIns="0" bIns="0"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E6FF"/>
                </a:solidFill>
                <a:effectLst/>
                <a:uLnTx/>
                <a:uFillTx/>
                <a:latin typeface="Segoe UI Semibold"/>
                <a:ea typeface="+mn-ea"/>
                <a:cs typeface="+mn-cs"/>
              </a:rPr>
              <a:t>Unified operations and management across hybrid and </a:t>
            </a:r>
            <a:r>
              <a:rPr kumimoji="0" lang="en-US" sz="1800" b="0" i="0" u="none" strike="noStrike" kern="1200" cap="none" spc="0" normalizeH="0" baseline="0" noProof="0" dirty="0" err="1">
                <a:ln>
                  <a:noFill/>
                </a:ln>
                <a:solidFill>
                  <a:srgbClr val="50E6FF"/>
                </a:solidFill>
                <a:effectLst/>
                <a:uLnTx/>
                <a:uFillTx/>
                <a:latin typeface="Segoe UI Semibold"/>
                <a:ea typeface="+mn-ea"/>
                <a:cs typeface="+mn-cs"/>
              </a:rPr>
              <a:t>multicloud</a:t>
            </a:r>
            <a:r>
              <a:rPr kumimoji="0" lang="en-US" sz="1800" b="0" i="0" u="none" strike="noStrike" kern="1200" cap="none" spc="0" normalizeH="0" baseline="0" noProof="0" dirty="0">
                <a:ln>
                  <a:noFill/>
                </a:ln>
                <a:solidFill>
                  <a:srgbClr val="50E6FF"/>
                </a:solidFill>
                <a:effectLst/>
                <a:uLnTx/>
                <a:uFillTx/>
                <a:latin typeface="Segoe UI Semibold"/>
                <a:ea typeface="+mn-ea"/>
                <a:cs typeface="+mn-cs"/>
              </a:rPr>
              <a:t>  </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dirty="0">
                <a:ln>
                  <a:noFill/>
                </a:ln>
                <a:solidFill>
                  <a:srgbClr val="FFFFFF"/>
                </a:solidFill>
                <a:effectLst/>
                <a:uLnTx/>
                <a:uFillTx/>
                <a:latin typeface="Segoe UI"/>
                <a:ea typeface="+mn-ea"/>
                <a:cs typeface="+mn-cs"/>
              </a:rPr>
              <a:t>Secure, develop, and operate infrastructure, applications, and Azure services anywhere</a:t>
            </a:r>
          </a:p>
        </p:txBody>
      </p:sp>
    </p:spTree>
    <p:extLst>
      <p:ext uri="{BB962C8B-B14F-4D97-AF65-F5344CB8AC3E}">
        <p14:creationId xmlns:p14="http://schemas.microsoft.com/office/powerpoint/2010/main" val="7504476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42" presetClass="path" presetSubtype="0" decel="100000" fill="hold" grpId="1" nodeType="withEffect">
                                  <p:stCondLst>
                                    <p:cond delay="0"/>
                                  </p:stCondLst>
                                  <p:childTnLst>
                                    <p:animMotion origin="layout" path="M 0 -2.59259E-6 L 0 -0.03287 " pathEditMode="relative" rAng="0" ptsTypes="AA">
                                      <p:cBhvr>
                                        <p:cTn id="12" dur="700" spd="-100000" fill="hold"/>
                                        <p:tgtEl>
                                          <p:spTgt spid="11"/>
                                        </p:tgtEl>
                                        <p:attrNameLst>
                                          <p:attrName>ppt_x</p:attrName>
                                          <p:attrName>ppt_y</p:attrName>
                                        </p:attrNameLst>
                                      </p:cBhvr>
                                      <p:rCtr x="0" y="-1644"/>
                                    </p:animMotion>
                                  </p:childTnLst>
                                </p:cTn>
                              </p:par>
                              <p:par>
                                <p:cTn id="13" presetID="10" presetClass="entr" presetSubtype="0" fill="hold" nodeType="withEffect">
                                  <p:stCondLst>
                                    <p:cond delay="30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6" presetClass="emph" presetSubtype="0" accel="50000" autoRev="1" fill="hold" nodeType="withEffect">
                                  <p:stCondLst>
                                    <p:cond delay="0"/>
                                  </p:stCondLst>
                                  <p:childTnLst>
                                    <p:animScale>
                                      <p:cBhvr>
                                        <p:cTn id="17" dur="300" fill="hold"/>
                                        <p:tgtEl>
                                          <p:spTgt spid="51"/>
                                        </p:tgtEl>
                                      </p:cBhvr>
                                      <p:by x="85000" y="85000"/>
                                    </p:animScale>
                                  </p:childTnLst>
                                </p:cTn>
                              </p:par>
                              <p:par>
                                <p:cTn id="18" presetID="10" presetClass="entr" presetSubtype="0" fill="hold" nodeType="withEffect">
                                  <p:stCondLst>
                                    <p:cond delay="30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6" presetClass="emph" presetSubtype="0" accel="50000" autoRev="1" fill="hold" nodeType="withEffect">
                                  <p:stCondLst>
                                    <p:cond delay="0"/>
                                  </p:stCondLst>
                                  <p:childTnLst>
                                    <p:animScale>
                                      <p:cBhvr>
                                        <p:cTn id="22" dur="300" fill="hold"/>
                                        <p:tgtEl>
                                          <p:spTgt spid="55"/>
                                        </p:tgtEl>
                                      </p:cBhvr>
                                      <p:by x="85000" y="85000"/>
                                    </p:animScale>
                                  </p:childTnLst>
                                </p:cTn>
                              </p:par>
                              <p:par>
                                <p:cTn id="23" presetID="10" presetClass="entr" presetSubtype="0" fill="hold" nodeType="withEffect">
                                  <p:stCondLst>
                                    <p:cond delay="30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6" presetClass="emph" presetSubtype="0" accel="50000" autoRev="1" fill="hold" nodeType="withEffect">
                                  <p:stCondLst>
                                    <p:cond delay="0"/>
                                  </p:stCondLst>
                                  <p:childTnLst>
                                    <p:animScale>
                                      <p:cBhvr>
                                        <p:cTn id="27" dur="300" fill="hold"/>
                                        <p:tgtEl>
                                          <p:spTgt spid="59"/>
                                        </p:tgtEl>
                                      </p:cBhvr>
                                      <p:by x="85000" y="85000"/>
                                    </p:animScale>
                                  </p:childTnLst>
                                </p:cTn>
                              </p:par>
                              <p:par>
                                <p:cTn id="28" presetID="10" presetClass="entr" presetSubtype="0" fill="hold" nodeType="withEffect">
                                  <p:stCondLst>
                                    <p:cond delay="30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par>
                                <p:cTn id="31" presetID="6" presetClass="emph" presetSubtype="0" accel="50000" autoRev="1" fill="hold" nodeType="withEffect">
                                  <p:stCondLst>
                                    <p:cond delay="0"/>
                                  </p:stCondLst>
                                  <p:childTnLst>
                                    <p:animScale>
                                      <p:cBhvr>
                                        <p:cTn id="32" dur="300" fill="hold"/>
                                        <p:tgtEl>
                                          <p:spTgt spid="63"/>
                                        </p:tgtEl>
                                      </p:cBhvr>
                                      <p:by x="85000" y="85000"/>
                                    </p:animScale>
                                  </p:childTnLst>
                                </p:cTn>
                              </p:par>
                              <p:par>
                                <p:cTn id="33" presetID="10" presetClass="entr" presetSubtype="0" fill="hold" grpId="0" nodeType="withEffect">
                                  <p:stCondLst>
                                    <p:cond delay="4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42" presetClass="path" presetSubtype="0" decel="100000" fill="hold" grpId="1" nodeType="withEffect">
                                  <p:stCondLst>
                                    <p:cond delay="400"/>
                                  </p:stCondLst>
                                  <p:childTnLst>
                                    <p:animMotion origin="layout" path="M -2.5E-6 -4.07407E-6 L -2.5E-6 -0.03287 " pathEditMode="relative" rAng="0" ptsTypes="AA">
                                      <p:cBhvr>
                                        <p:cTn id="37" dur="700" spd="-100000" fill="hold"/>
                                        <p:tgtEl>
                                          <p:spTgt spid="10"/>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1" grpId="0"/>
      <p:bldP spid="11"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414F12E-9D9C-43DB-AEE1-F362FF88C119}"/>
              </a:ext>
            </a:extLst>
          </p:cNvPr>
          <p:cNvSpPr>
            <a:spLocks noGrp="1"/>
          </p:cNvSpPr>
          <p:nvPr>
            <p:ph sz="quarter" idx="13"/>
          </p:nvPr>
        </p:nvSpPr>
        <p:spPr>
          <a:xfrm>
            <a:off x="4021727" y="1128872"/>
            <a:ext cx="4148547" cy="369279"/>
          </a:xfrm>
        </p:spPr>
        <p:txBody>
          <a:bodyPr/>
          <a:lstStyle/>
          <a:p>
            <a:pPr marL="0" indent="0" algn="ctr" defTabSz="914225">
              <a:lnSpc>
                <a:spcPct val="100000"/>
              </a:lnSpc>
              <a:spcBef>
                <a:spcPts val="0"/>
              </a:spcBef>
              <a:buNone/>
              <a:defRPr/>
            </a:pPr>
            <a:r>
              <a:rPr lang="en-US" sz="1800" b="1">
                <a:solidFill>
                  <a:srgbClr val="50E6FF"/>
                </a:solidFill>
              </a:rPr>
              <a:t>Applications |</a:t>
            </a:r>
            <a:r>
              <a:rPr lang="en-US" sz="1800" b="1" spc="500">
                <a:solidFill>
                  <a:srgbClr val="50E6FF"/>
                </a:solidFill>
              </a:rPr>
              <a:t> </a:t>
            </a:r>
            <a:r>
              <a:rPr lang="en-US" sz="1800" b="1">
                <a:solidFill>
                  <a:srgbClr val="50E6FF"/>
                </a:solidFill>
              </a:rPr>
              <a:t>Data |</a:t>
            </a:r>
            <a:r>
              <a:rPr lang="en-US" sz="1800" b="1" spc="500">
                <a:solidFill>
                  <a:srgbClr val="50E6FF"/>
                </a:solidFill>
              </a:rPr>
              <a:t> </a:t>
            </a:r>
            <a:r>
              <a:rPr lang="en-US" sz="1800" b="1">
                <a:solidFill>
                  <a:srgbClr val="50E6FF"/>
                </a:solidFill>
              </a:rPr>
              <a:t>Infrastructure</a:t>
            </a:r>
            <a:endParaRPr lang="en-US"/>
          </a:p>
        </p:txBody>
      </p:sp>
      <p:sp>
        <p:nvSpPr>
          <p:cNvPr id="5" name="Left Brace 4" descr="Comprising of">
            <a:extLst>
              <a:ext uri="{FF2B5EF4-FFF2-40B4-BE49-F238E27FC236}">
                <a16:creationId xmlns:a16="http://schemas.microsoft.com/office/drawing/2014/main" id="{787A6049-C6EB-4A30-891F-E152DE3FF58B}"/>
              </a:ext>
              <a:ext uri="{C183D7F6-B498-43B3-948B-1728B52AA6E4}">
                <adec:decorative xmlns:adec="http://schemas.microsoft.com/office/drawing/2017/decorative" val="0"/>
              </a:ext>
            </a:extLst>
          </p:cNvPr>
          <p:cNvSpPr/>
          <p:nvPr/>
        </p:nvSpPr>
        <p:spPr>
          <a:xfrm rot="5400000">
            <a:off x="5971113" y="-1676858"/>
            <a:ext cx="249775" cy="6675999"/>
          </a:xfrm>
          <a:prstGeom prst="lef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77" name="Rectangle 576">
            <a:extLst>
              <a:ext uri="{FF2B5EF4-FFF2-40B4-BE49-F238E27FC236}">
                <a16:creationId xmlns:a16="http://schemas.microsoft.com/office/drawing/2014/main" id="{C9AEA861-A17F-42D6-AA13-58043AB3FAA5}"/>
              </a:ext>
              <a:ext uri="{C183D7F6-B498-43B3-948B-1728B52AA6E4}">
                <adec:decorative xmlns:adec="http://schemas.microsoft.com/office/drawing/2017/decorative" val="1"/>
              </a:ext>
            </a:extLst>
          </p:cNvPr>
          <p:cNvSpPr/>
          <p:nvPr/>
        </p:nvSpPr>
        <p:spPr bwMode="auto">
          <a:xfrm>
            <a:off x="1085593" y="1806912"/>
            <a:ext cx="3757426" cy="3695377"/>
          </a:xfrm>
          <a:prstGeom prst="rect">
            <a:avLst/>
          </a:prstGeom>
          <a:noFill/>
          <a:ln w="12700" cap="flat" cmpd="sng" algn="ctr">
            <a:solidFill>
              <a:srgbClr val="50E6FF"/>
            </a:solidFill>
            <a:prstDash val="dash"/>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Content Placeholder 13">
            <a:extLst>
              <a:ext uri="{FF2B5EF4-FFF2-40B4-BE49-F238E27FC236}">
                <a16:creationId xmlns:a16="http://schemas.microsoft.com/office/drawing/2014/main" id="{3BBE5CB6-216D-419D-82FF-E56F5A92CDD5}"/>
              </a:ext>
            </a:extLst>
          </p:cNvPr>
          <p:cNvSpPr>
            <a:spLocks noGrp="1"/>
          </p:cNvSpPr>
          <p:nvPr>
            <p:ph sz="quarter" idx="14"/>
          </p:nvPr>
        </p:nvSpPr>
        <p:spPr>
          <a:xfrm>
            <a:off x="1085593" y="1834169"/>
            <a:ext cx="3757426" cy="563208"/>
          </a:xfrm>
        </p:spPr>
        <p:txBody>
          <a:bodyPr/>
          <a:lstStyle/>
          <a:p>
            <a:pPr marL="0" indent="0" algn="ctr" defTabSz="914225">
              <a:lnSpc>
                <a:spcPct val="100000"/>
              </a:lnSpc>
              <a:spcBef>
                <a:spcPts val="0"/>
              </a:spcBef>
              <a:buNone/>
              <a:defRPr/>
            </a:pPr>
            <a:r>
              <a:rPr lang="en-US" sz="1800" kern="0">
                <a:solidFill>
                  <a:srgbClr val="50E6FF"/>
                </a:solidFill>
                <a:latin typeface="Segoe UI Semibold"/>
              </a:rPr>
              <a:t>Migration (IaaS) </a:t>
            </a:r>
          </a:p>
          <a:p>
            <a:pPr marL="0" indent="0" algn="ctr" defTabSz="914225">
              <a:lnSpc>
                <a:spcPct val="100000"/>
              </a:lnSpc>
              <a:spcBef>
                <a:spcPts val="0"/>
              </a:spcBef>
              <a:buNone/>
              <a:defRPr/>
            </a:pPr>
            <a:r>
              <a:rPr lang="en-US" sz="1800" kern="0">
                <a:solidFill>
                  <a:schemeClr val="bg1"/>
                </a:solidFill>
                <a:latin typeface="Segoe UI Semibold"/>
              </a:rPr>
              <a:t>Drivers: </a:t>
            </a:r>
            <a:r>
              <a:rPr lang="en-US" sz="1400" kern="0">
                <a:solidFill>
                  <a:prstClr val="white"/>
                </a:solidFill>
              </a:rPr>
              <a:t>Timelines, threats &amp; business model</a:t>
            </a:r>
            <a:endParaRPr lang="en-US"/>
          </a:p>
        </p:txBody>
      </p:sp>
      <p:grpSp>
        <p:nvGrpSpPr>
          <p:cNvPr id="11" name="Group 10">
            <a:extLst>
              <a:ext uri="{FF2B5EF4-FFF2-40B4-BE49-F238E27FC236}">
                <a16:creationId xmlns:a16="http://schemas.microsoft.com/office/drawing/2014/main" id="{F7FD1714-1685-49CF-A26F-F842C2A7A4AC}"/>
              </a:ext>
              <a:ext uri="{C183D7F6-B498-43B3-948B-1728B52AA6E4}">
                <adec:decorative xmlns:adec="http://schemas.microsoft.com/office/drawing/2017/decorative" val="1"/>
              </a:ext>
            </a:extLst>
          </p:cNvPr>
          <p:cNvGrpSpPr/>
          <p:nvPr/>
        </p:nvGrpSpPr>
        <p:grpSpPr>
          <a:xfrm>
            <a:off x="2331105" y="2822668"/>
            <a:ext cx="1266400" cy="1127632"/>
            <a:chOff x="2155192" y="2997255"/>
            <a:chExt cx="1266580" cy="1127792"/>
          </a:xfrm>
        </p:grpSpPr>
        <p:pic>
          <p:nvPicPr>
            <p:cNvPr id="8" name="Picture 7">
              <a:extLst>
                <a:ext uri="{FF2B5EF4-FFF2-40B4-BE49-F238E27FC236}">
                  <a16:creationId xmlns:a16="http://schemas.microsoft.com/office/drawing/2014/main" id="{61FCA2E3-8443-4074-8B2B-E089C13BD0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66264" y="2997255"/>
              <a:ext cx="483949" cy="419561"/>
            </a:xfrm>
            <a:prstGeom prst="rect">
              <a:avLst/>
            </a:prstGeom>
          </p:spPr>
        </p:pic>
        <p:pic>
          <p:nvPicPr>
            <p:cNvPr id="9" name="Picture 8">
              <a:extLst>
                <a:ext uri="{FF2B5EF4-FFF2-40B4-BE49-F238E27FC236}">
                  <a16:creationId xmlns:a16="http://schemas.microsoft.com/office/drawing/2014/main" id="{5F14A2A0-05A8-4267-8E3D-0320FB05BD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01212" y="2997256"/>
              <a:ext cx="420560" cy="419561"/>
            </a:xfrm>
            <a:prstGeom prst="rect">
              <a:avLst/>
            </a:prstGeom>
          </p:spPr>
        </p:pic>
        <p:pic>
          <p:nvPicPr>
            <p:cNvPr id="10" name="Picture 9">
              <a:extLst>
                <a:ext uri="{FF2B5EF4-FFF2-40B4-BE49-F238E27FC236}">
                  <a16:creationId xmlns:a16="http://schemas.microsoft.com/office/drawing/2014/main" id="{09F6E279-44CB-446B-92E9-55DE05C8FC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80765" y="3585160"/>
              <a:ext cx="541007" cy="539887"/>
            </a:xfrm>
            <a:prstGeom prst="rect">
              <a:avLst/>
            </a:prstGeom>
          </p:spPr>
        </p:pic>
        <p:pic>
          <p:nvPicPr>
            <p:cNvPr id="12" name="Picture 11">
              <a:extLst>
                <a:ext uri="{FF2B5EF4-FFF2-40B4-BE49-F238E27FC236}">
                  <a16:creationId xmlns:a16="http://schemas.microsoft.com/office/drawing/2014/main" id="{0AC6C169-75FC-4425-9FA9-58D66BAA8B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55192" y="3577461"/>
              <a:ext cx="483948" cy="483948"/>
            </a:xfrm>
            <a:prstGeom prst="rect">
              <a:avLst/>
            </a:prstGeom>
          </p:spPr>
        </p:pic>
      </p:grpSp>
      <p:cxnSp>
        <p:nvCxnSpPr>
          <p:cNvPr id="517" name="Straight Arrow Connector 516" descr="An arrow pointing downwards">
            <a:extLst>
              <a:ext uri="{FF2B5EF4-FFF2-40B4-BE49-F238E27FC236}">
                <a16:creationId xmlns:a16="http://schemas.microsoft.com/office/drawing/2014/main" id="{15997D4A-A047-49DC-8E0C-BF5519835CF0}"/>
              </a:ext>
              <a:ext uri="{C183D7F6-B498-43B3-948B-1728B52AA6E4}">
                <adec:decorative xmlns:adec="http://schemas.microsoft.com/office/drawing/2017/decorative" val="0"/>
              </a:ext>
            </a:extLst>
          </p:cNvPr>
          <p:cNvCxnSpPr>
            <a:cxnSpLocks/>
          </p:cNvCxnSpPr>
          <p:nvPr/>
        </p:nvCxnSpPr>
        <p:spPr>
          <a:xfrm>
            <a:off x="2964305" y="4051730"/>
            <a:ext cx="0" cy="547177"/>
          </a:xfrm>
          <a:prstGeom prst="straightConnector1">
            <a:avLst/>
          </a:prstGeom>
          <a:noFill/>
          <a:ln w="57150" cap="flat" cmpd="sng" algn="ctr">
            <a:solidFill>
              <a:srgbClr val="FFFFFF"/>
            </a:solidFill>
            <a:prstDash val="sysDash"/>
            <a:headEnd type="none" w="lg" len="med"/>
            <a:tailEnd type="triangle"/>
          </a:ln>
          <a:effectLst/>
        </p:spPr>
      </p:cxnSp>
      <p:sp>
        <p:nvSpPr>
          <p:cNvPr id="16" name="Content Placeholder 15">
            <a:extLst>
              <a:ext uri="{FF2B5EF4-FFF2-40B4-BE49-F238E27FC236}">
                <a16:creationId xmlns:a16="http://schemas.microsoft.com/office/drawing/2014/main" id="{1ED2994B-070B-45CA-A1F3-184264E074BA}"/>
              </a:ext>
            </a:extLst>
          </p:cNvPr>
          <p:cNvSpPr>
            <a:spLocks noGrp="1"/>
          </p:cNvSpPr>
          <p:nvPr>
            <p:ph sz="quarter" idx="16"/>
          </p:nvPr>
        </p:nvSpPr>
        <p:spPr>
          <a:xfrm>
            <a:off x="1157531" y="4636991"/>
            <a:ext cx="3613549" cy="777587"/>
          </a:xfrm>
        </p:spPr>
        <p:txBody>
          <a:bodyPr/>
          <a:lstStyle/>
          <a:p>
            <a:pPr marL="0" indent="0" algn="ctr" defTabSz="932384">
              <a:lnSpc>
                <a:spcPct val="100000"/>
              </a:lnSpc>
              <a:spcBef>
                <a:spcPts val="0"/>
              </a:spcBef>
              <a:buSzPct val="90000"/>
              <a:buNone/>
              <a:defRPr/>
            </a:pPr>
            <a:r>
              <a:rPr lang="en-US" sz="1600">
                <a:solidFill>
                  <a:srgbClr val="FFFFFF"/>
                </a:solidFill>
                <a:latin typeface="Segoe UI Semibold"/>
                <a:cs typeface="Segoe UI" panose="020B0502040204020203" pitchFamily="34" charset="0"/>
              </a:rPr>
              <a:t>Expiring contracts, security/resilience/scalability &amp; </a:t>
            </a:r>
          </a:p>
          <a:p>
            <a:pPr marL="0" indent="0" algn="ctr" defTabSz="932384">
              <a:lnSpc>
                <a:spcPct val="100000"/>
              </a:lnSpc>
              <a:spcBef>
                <a:spcPts val="0"/>
              </a:spcBef>
              <a:buSzPct val="90000"/>
              <a:buNone/>
              <a:defRPr/>
            </a:pPr>
            <a:r>
              <a:rPr lang="en-US" sz="1600">
                <a:solidFill>
                  <a:srgbClr val="FFFFFF"/>
                </a:solidFill>
                <a:latin typeface="Segoe UI Semibold"/>
                <a:cs typeface="Segoe UI" panose="020B0502040204020203" pitchFamily="34" charset="0"/>
              </a:rPr>
              <a:t>CAPEX to OPEX</a:t>
            </a:r>
            <a:endParaRPr lang="en-US"/>
          </a:p>
        </p:txBody>
      </p:sp>
      <p:sp>
        <p:nvSpPr>
          <p:cNvPr id="2" name="Arrow: Right 1" descr="An arrow pointing towards right">
            <a:extLst>
              <a:ext uri="{FF2B5EF4-FFF2-40B4-BE49-F238E27FC236}">
                <a16:creationId xmlns:a16="http://schemas.microsoft.com/office/drawing/2014/main" id="{83E55984-456F-4CB1-BD26-5CFE47468078}"/>
              </a:ext>
              <a:ext uri="{C183D7F6-B498-43B3-948B-1728B52AA6E4}">
                <adec:decorative xmlns:adec="http://schemas.microsoft.com/office/drawing/2017/decorative" val="0"/>
              </a:ext>
            </a:extLst>
          </p:cNvPr>
          <p:cNvSpPr/>
          <p:nvPr/>
        </p:nvSpPr>
        <p:spPr>
          <a:xfrm>
            <a:off x="5534342" y="3341647"/>
            <a:ext cx="983691" cy="79704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78" name="Rectangle 577">
            <a:extLst>
              <a:ext uri="{FF2B5EF4-FFF2-40B4-BE49-F238E27FC236}">
                <a16:creationId xmlns:a16="http://schemas.microsoft.com/office/drawing/2014/main" id="{AFF5DA2A-3DA5-45BA-9B91-4BA247979A49}"/>
              </a:ext>
              <a:ext uri="{C183D7F6-B498-43B3-948B-1728B52AA6E4}">
                <adec:decorative xmlns:adec="http://schemas.microsoft.com/office/drawing/2017/decorative" val="1"/>
              </a:ext>
            </a:extLst>
          </p:cNvPr>
          <p:cNvSpPr/>
          <p:nvPr/>
        </p:nvSpPr>
        <p:spPr bwMode="auto">
          <a:xfrm>
            <a:off x="7201621" y="1806911"/>
            <a:ext cx="3757426" cy="3722196"/>
          </a:xfrm>
          <a:prstGeom prst="rect">
            <a:avLst/>
          </a:prstGeom>
          <a:noFill/>
          <a:ln w="12700" cap="flat" cmpd="sng" algn="ctr">
            <a:solidFill>
              <a:srgbClr val="50E6FF"/>
            </a:solidFill>
            <a:prstDash val="dash"/>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Content Placeholder 16">
            <a:extLst>
              <a:ext uri="{FF2B5EF4-FFF2-40B4-BE49-F238E27FC236}">
                <a16:creationId xmlns:a16="http://schemas.microsoft.com/office/drawing/2014/main" id="{CFBC83C8-4DD1-4317-8773-324D9A811633}"/>
              </a:ext>
            </a:extLst>
          </p:cNvPr>
          <p:cNvSpPr>
            <a:spLocks noGrp="1"/>
          </p:cNvSpPr>
          <p:nvPr>
            <p:ph sz="quarter" idx="17"/>
          </p:nvPr>
        </p:nvSpPr>
        <p:spPr>
          <a:xfrm>
            <a:off x="7201621" y="1812581"/>
            <a:ext cx="3757426" cy="772219"/>
          </a:xfrm>
        </p:spPr>
        <p:txBody>
          <a:bodyPr/>
          <a:lstStyle/>
          <a:p>
            <a:pPr marL="0" indent="0" algn="ctr" defTabSz="914225">
              <a:lnSpc>
                <a:spcPct val="100000"/>
              </a:lnSpc>
              <a:spcBef>
                <a:spcPts val="0"/>
              </a:spcBef>
              <a:buNone/>
              <a:defRPr/>
            </a:pPr>
            <a:r>
              <a:rPr lang="en-US" sz="1800" kern="0">
                <a:solidFill>
                  <a:srgbClr val="50E6FF"/>
                </a:solidFill>
                <a:latin typeface="Segoe UI Semibold"/>
              </a:rPr>
              <a:t>Modernization (PaaS/SaaS)</a:t>
            </a:r>
          </a:p>
          <a:p>
            <a:pPr marL="0" indent="0" algn="ctr" defTabSz="914225">
              <a:lnSpc>
                <a:spcPct val="100000"/>
              </a:lnSpc>
              <a:spcBef>
                <a:spcPts val="0"/>
              </a:spcBef>
              <a:buNone/>
              <a:defRPr/>
            </a:pPr>
            <a:r>
              <a:rPr lang="en-US" sz="1800" kern="0">
                <a:solidFill>
                  <a:srgbClr val="50E6FF"/>
                </a:solidFill>
                <a:latin typeface="Segoe UI Semibold"/>
              </a:rPr>
              <a:t> </a:t>
            </a:r>
            <a:r>
              <a:rPr lang="en-US" sz="1800" kern="0">
                <a:solidFill>
                  <a:schemeClr val="bg1"/>
                </a:solidFill>
                <a:latin typeface="Segoe UI Semibold"/>
              </a:rPr>
              <a:t>Drivers: </a:t>
            </a:r>
            <a:r>
              <a:rPr lang="en-US" sz="1400" kern="0">
                <a:solidFill>
                  <a:prstClr val="white"/>
                </a:solidFill>
              </a:rPr>
              <a:t>Productivity, cost optimization &amp; business insights</a:t>
            </a:r>
            <a:endParaRPr lang="en-US"/>
          </a:p>
        </p:txBody>
      </p:sp>
      <p:sp>
        <p:nvSpPr>
          <p:cNvPr id="568" name="GenericApp_EB3B">
            <a:extLst>
              <a:ext uri="{FF2B5EF4-FFF2-40B4-BE49-F238E27FC236}">
                <a16:creationId xmlns:a16="http://schemas.microsoft.com/office/drawing/2014/main" id="{35A6C848-53B4-4C6D-BEE9-C2D3D0D7C20F}"/>
              </a:ext>
              <a:ext uri="{C183D7F6-B498-43B3-948B-1728B52AA6E4}">
                <adec:decorative xmlns:adec="http://schemas.microsoft.com/office/drawing/2017/decorative" val="1"/>
              </a:ext>
            </a:extLst>
          </p:cNvPr>
          <p:cNvSpPr>
            <a:spLocks noChangeAspect="1" noEditPoints="1"/>
          </p:cNvSpPr>
          <p:nvPr/>
        </p:nvSpPr>
        <p:spPr bwMode="auto">
          <a:xfrm>
            <a:off x="8809869" y="3170029"/>
            <a:ext cx="540930" cy="432910"/>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solidFill>
            <a:schemeClr val="accent2"/>
          </a:solidFill>
          <a:ln w="15875" cap="sq">
            <a:solidFill>
              <a:schemeClr val="accent3"/>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14049"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Semilight"/>
              <a:ea typeface="+mn-ea"/>
              <a:cs typeface="+mn-cs"/>
            </a:endParaRPr>
          </a:p>
        </p:txBody>
      </p:sp>
      <p:cxnSp>
        <p:nvCxnSpPr>
          <p:cNvPr id="576" name="Straight Arrow Connector 575" descr="An arrow pointing downwards">
            <a:extLst>
              <a:ext uri="{FF2B5EF4-FFF2-40B4-BE49-F238E27FC236}">
                <a16:creationId xmlns:a16="http://schemas.microsoft.com/office/drawing/2014/main" id="{1A0D6389-90A4-4B4E-B598-662BDEF6296A}"/>
              </a:ext>
              <a:ext uri="{C183D7F6-B498-43B3-948B-1728B52AA6E4}">
                <adec:decorative xmlns:adec="http://schemas.microsoft.com/office/drawing/2017/decorative" val="0"/>
              </a:ext>
            </a:extLst>
          </p:cNvPr>
          <p:cNvCxnSpPr>
            <a:cxnSpLocks/>
          </p:cNvCxnSpPr>
          <p:nvPr/>
        </p:nvCxnSpPr>
        <p:spPr>
          <a:xfrm>
            <a:off x="9080333" y="4051730"/>
            <a:ext cx="0" cy="547177"/>
          </a:xfrm>
          <a:prstGeom prst="straightConnector1">
            <a:avLst/>
          </a:prstGeom>
          <a:noFill/>
          <a:ln w="57150" cap="flat" cmpd="sng" algn="ctr">
            <a:solidFill>
              <a:srgbClr val="FFFFFF"/>
            </a:solidFill>
            <a:prstDash val="sysDash"/>
            <a:headEnd type="none" w="lg" len="med"/>
            <a:tailEnd type="triangle"/>
          </a:ln>
          <a:effectLst/>
        </p:spPr>
      </p:cxnSp>
      <p:sp>
        <p:nvSpPr>
          <p:cNvPr id="19" name="Content Placeholder 18">
            <a:extLst>
              <a:ext uri="{FF2B5EF4-FFF2-40B4-BE49-F238E27FC236}">
                <a16:creationId xmlns:a16="http://schemas.microsoft.com/office/drawing/2014/main" id="{1EF386B0-F50A-44FC-A537-5DF2D648DB23}"/>
              </a:ext>
            </a:extLst>
          </p:cNvPr>
          <p:cNvSpPr>
            <a:spLocks noGrp="1"/>
          </p:cNvSpPr>
          <p:nvPr>
            <p:ph sz="quarter" idx="19"/>
          </p:nvPr>
        </p:nvSpPr>
        <p:spPr>
          <a:xfrm>
            <a:off x="7507558" y="4668557"/>
            <a:ext cx="3145550" cy="746019"/>
          </a:xfrm>
        </p:spPr>
        <p:txBody>
          <a:bodyPr/>
          <a:lstStyle/>
          <a:p>
            <a:pPr marL="0" indent="0" algn="ctr" defTabSz="932384">
              <a:lnSpc>
                <a:spcPct val="100000"/>
              </a:lnSpc>
              <a:spcBef>
                <a:spcPts val="0"/>
              </a:spcBef>
              <a:buSzPct val="90000"/>
              <a:buNone/>
              <a:defRPr/>
            </a:pPr>
            <a:r>
              <a:rPr lang="en-US" sz="1600">
                <a:solidFill>
                  <a:srgbClr val="FFFFFF"/>
                </a:solidFill>
                <a:latin typeface="Segoe UI Semibold"/>
                <a:cs typeface="Segoe UI" panose="020B0502040204020203" pitchFamily="34" charset="0"/>
              </a:rPr>
              <a:t>Application Innovations(TTM), </a:t>
            </a:r>
          </a:p>
          <a:p>
            <a:pPr marL="0" indent="0" algn="ctr" defTabSz="932384">
              <a:lnSpc>
                <a:spcPct val="100000"/>
              </a:lnSpc>
              <a:spcBef>
                <a:spcPts val="0"/>
              </a:spcBef>
              <a:buSzPct val="90000"/>
              <a:buNone/>
              <a:defRPr/>
            </a:pPr>
            <a:r>
              <a:rPr lang="en-US" sz="1600">
                <a:solidFill>
                  <a:srgbClr val="FFFFFF"/>
                </a:solidFill>
                <a:latin typeface="Segoe UI Semibold"/>
                <a:cs typeface="Segoe UI" panose="020B0502040204020203" pitchFamily="34" charset="0"/>
              </a:rPr>
              <a:t>reduced resources and lock-in,   data analytics (AI)</a:t>
            </a:r>
          </a:p>
        </p:txBody>
      </p:sp>
      <p:sp>
        <p:nvSpPr>
          <p:cNvPr id="28" name="TextBox 27">
            <a:extLst>
              <a:ext uri="{FF2B5EF4-FFF2-40B4-BE49-F238E27FC236}">
                <a16:creationId xmlns:a16="http://schemas.microsoft.com/office/drawing/2014/main" id="{F3E080EA-C96D-0249-9E60-91A2C7020D81}"/>
              </a:ext>
            </a:extLst>
          </p:cNvPr>
          <p:cNvSpPr txBox="1"/>
          <p:nvPr/>
        </p:nvSpPr>
        <p:spPr>
          <a:xfrm>
            <a:off x="1085593" y="5573814"/>
            <a:ext cx="3757426" cy="362072"/>
          </a:xfrm>
          <a:prstGeom prst="rect">
            <a:avLst/>
          </a:prstGeom>
          <a:noFill/>
        </p:spPr>
        <p:txBody>
          <a:bodyPr wrap="squar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765" b="0" i="1"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Move workloads “as-is”</a:t>
            </a:r>
          </a:p>
        </p:txBody>
      </p:sp>
      <p:sp>
        <p:nvSpPr>
          <p:cNvPr id="29" name="Text Placeholder 10">
            <a:extLst>
              <a:ext uri="{FF2B5EF4-FFF2-40B4-BE49-F238E27FC236}">
                <a16:creationId xmlns:a16="http://schemas.microsoft.com/office/drawing/2014/main" id="{E75F8ED3-BD66-7BD3-1238-4E74E923A539}"/>
              </a:ext>
            </a:extLst>
          </p:cNvPr>
          <p:cNvSpPr txBox="1">
            <a:spLocks/>
          </p:cNvSpPr>
          <p:nvPr/>
        </p:nvSpPr>
        <p:spPr>
          <a:xfrm>
            <a:off x="7201621" y="5607016"/>
            <a:ext cx="3757426" cy="494997"/>
          </a:xfrm>
          <a:prstGeom prst="rect">
            <a:avLst/>
          </a:prstGeom>
        </p:spPr>
        <p:txBody>
          <a:bodyPr vert="horz" lIns="0" tIns="45713" rIns="91427" bIns="45713" rtlCol="0">
            <a:noAutofit/>
          </a:bodyPr>
          <a:lstStyle>
            <a:lvl1pPr marL="227985" indent="-227985" algn="l" defTabSz="911939" rtl="0" eaLnBrk="1" latinLnBrk="0" hangingPunct="1">
              <a:lnSpc>
                <a:spcPct val="90000"/>
              </a:lnSpc>
              <a:spcBef>
                <a:spcPts val="998"/>
              </a:spcBef>
              <a:buFont typeface="Arial" panose="020B0604020202020204" pitchFamily="34" charset="0"/>
              <a:buChar char="•"/>
              <a:defRPr sz="2800" kern="1200">
                <a:solidFill>
                  <a:schemeClr val="bg2"/>
                </a:solidFill>
                <a:latin typeface="+mn-lt"/>
                <a:ea typeface="+mn-ea"/>
                <a:cs typeface="+mn-cs"/>
              </a:defRPr>
            </a:lvl1pPr>
            <a:lvl2pPr marL="683954" indent="-227985" algn="l" defTabSz="911939" rtl="0" eaLnBrk="1" latinLnBrk="0" hangingPunct="1">
              <a:lnSpc>
                <a:spcPct val="90000"/>
              </a:lnSpc>
              <a:spcBef>
                <a:spcPts val="499"/>
              </a:spcBef>
              <a:buFont typeface="Arial" panose="020B0604020202020204" pitchFamily="34" charset="0"/>
              <a:buChar char="•"/>
              <a:defRPr sz="2400" kern="1200">
                <a:solidFill>
                  <a:schemeClr val="bg2"/>
                </a:solidFill>
                <a:latin typeface="+mn-lt"/>
                <a:ea typeface="+mn-ea"/>
                <a:cs typeface="+mn-cs"/>
              </a:defRPr>
            </a:lvl2pPr>
            <a:lvl3pPr marL="1139924" indent="-227985" algn="l" defTabSz="911939" rtl="0" eaLnBrk="1" latinLnBrk="0" hangingPunct="1">
              <a:lnSpc>
                <a:spcPct val="90000"/>
              </a:lnSpc>
              <a:spcBef>
                <a:spcPts val="499"/>
              </a:spcBef>
              <a:buFont typeface="Arial" panose="020B0604020202020204" pitchFamily="34" charset="0"/>
              <a:buChar char="•"/>
              <a:defRPr sz="2000" kern="1200">
                <a:solidFill>
                  <a:schemeClr val="bg2"/>
                </a:solidFill>
                <a:latin typeface="+mn-lt"/>
                <a:ea typeface="+mn-ea"/>
                <a:cs typeface="+mn-cs"/>
              </a:defRPr>
            </a:lvl3pPr>
            <a:lvl4pPr marL="1595893" indent="-227985" algn="l" defTabSz="911939"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4pPr>
            <a:lvl5pPr marL="2051863" indent="-227985" algn="l" defTabSz="911939" rtl="0" eaLnBrk="1" latinLnBrk="0" hangingPunct="1">
              <a:lnSpc>
                <a:spcPct val="90000"/>
              </a:lnSpc>
              <a:spcBef>
                <a:spcPts val="499"/>
              </a:spcBef>
              <a:buFont typeface="Arial" panose="020B0604020202020204" pitchFamily="34" charset="0"/>
              <a:buChar char="•"/>
              <a:defRPr sz="1800" kern="1200">
                <a:solidFill>
                  <a:schemeClr val="bg2"/>
                </a:solidFill>
                <a:latin typeface="+mn-lt"/>
                <a:ea typeface="+mn-ea"/>
                <a:cs typeface="+mn-cs"/>
              </a:defRPr>
            </a:lvl5pPr>
            <a:lvl6pPr marL="250783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80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772"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741" indent="-227985" algn="l" defTabSz="911939"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65" b="0" i="1" u="none" strike="noStrike" kern="1200" cap="none" spc="0" normalizeH="0" baseline="0" noProof="0" dirty="0">
                <a:ln>
                  <a:noFill/>
                </a:ln>
                <a:solidFill>
                  <a:prstClr val="white"/>
                </a:solidFill>
                <a:effectLst/>
                <a:uLnTx/>
                <a:uFillTx/>
                <a:latin typeface="Segoe UI" panose="020B0502040204020203" pitchFamily="34" charset="0"/>
                <a:ea typeface="+mn-ea"/>
                <a:cs typeface="+mn-cs"/>
              </a:rPr>
              <a:t>Update the application stack</a:t>
            </a:r>
          </a:p>
        </p:txBody>
      </p:sp>
      <p:sp>
        <p:nvSpPr>
          <p:cNvPr id="3" name="Content Placeholder 12">
            <a:extLst>
              <a:ext uri="{FF2B5EF4-FFF2-40B4-BE49-F238E27FC236}">
                <a16:creationId xmlns:a16="http://schemas.microsoft.com/office/drawing/2014/main" id="{605FE386-3451-AA3A-28A3-C6FADCBBB3FF}"/>
              </a:ext>
            </a:extLst>
          </p:cNvPr>
          <p:cNvSpPr txBox="1">
            <a:spLocks/>
          </p:cNvSpPr>
          <p:nvPr/>
        </p:nvSpPr>
        <p:spPr>
          <a:xfrm>
            <a:off x="3207805" y="6282214"/>
            <a:ext cx="5569129" cy="369279"/>
          </a:xfrm>
          <a:prstGeom prst="rect">
            <a:avLst/>
          </a:prstGeom>
        </p:spPr>
        <p:txBody>
          <a:bodyPr vert="horz" lIns="0" tIns="44821" rIns="89642" bIns="44821" rtlCol="0">
            <a:noAutofit/>
          </a:bodyPr>
          <a:lstStyle>
            <a:lvl1pPr marL="232522" indent="-232522" algn="l" defTabSz="930087" rtl="0" eaLnBrk="1" latinLnBrk="0" hangingPunct="1">
              <a:lnSpc>
                <a:spcPct val="90000"/>
              </a:lnSpc>
              <a:spcBef>
                <a:spcPts val="1018"/>
              </a:spcBef>
              <a:buFont typeface="Arial" panose="020B0604020202020204" pitchFamily="34" charset="0"/>
              <a:buChar char="•"/>
              <a:defRPr sz="2856" kern="1200">
                <a:solidFill>
                  <a:schemeClr val="bg2"/>
                </a:solidFill>
                <a:latin typeface="+mn-lt"/>
                <a:ea typeface="+mn-ea"/>
                <a:cs typeface="+mn-cs"/>
              </a:defRPr>
            </a:lvl1pPr>
            <a:lvl2pPr marL="697565" indent="-232522" algn="l" defTabSz="930087" rtl="0" eaLnBrk="1" latinLnBrk="0" hangingPunct="1">
              <a:lnSpc>
                <a:spcPct val="90000"/>
              </a:lnSpc>
              <a:spcBef>
                <a:spcPts val="509"/>
              </a:spcBef>
              <a:buFont typeface="Arial" panose="020B0604020202020204" pitchFamily="34" charset="0"/>
              <a:buChar char="•"/>
              <a:defRPr sz="2448" kern="1200">
                <a:solidFill>
                  <a:schemeClr val="bg2"/>
                </a:solidFill>
                <a:latin typeface="+mn-lt"/>
                <a:ea typeface="+mn-ea"/>
                <a:cs typeface="+mn-cs"/>
              </a:defRPr>
            </a:lvl2pPr>
            <a:lvl3pPr marL="1162608" indent="-232522" algn="l" defTabSz="930087" rtl="0" eaLnBrk="1" latinLnBrk="0" hangingPunct="1">
              <a:lnSpc>
                <a:spcPct val="90000"/>
              </a:lnSpc>
              <a:spcBef>
                <a:spcPts val="509"/>
              </a:spcBef>
              <a:buFont typeface="Arial" panose="020B0604020202020204" pitchFamily="34" charset="0"/>
              <a:buChar char="•"/>
              <a:defRPr sz="2040" kern="1200">
                <a:solidFill>
                  <a:schemeClr val="bg2"/>
                </a:solidFill>
                <a:latin typeface="+mn-lt"/>
                <a:ea typeface="+mn-ea"/>
                <a:cs typeface="+mn-cs"/>
              </a:defRPr>
            </a:lvl3pPr>
            <a:lvl4pPr marL="1627651" indent="-232522" algn="l" defTabSz="930087" rtl="0" eaLnBrk="1" latinLnBrk="0" hangingPunct="1">
              <a:lnSpc>
                <a:spcPct val="90000"/>
              </a:lnSpc>
              <a:spcBef>
                <a:spcPts val="509"/>
              </a:spcBef>
              <a:buFont typeface="Arial" panose="020B0604020202020204" pitchFamily="34" charset="0"/>
              <a:buChar char="•"/>
              <a:defRPr sz="1836" kern="1200">
                <a:solidFill>
                  <a:schemeClr val="bg2"/>
                </a:solidFill>
                <a:latin typeface="+mn-lt"/>
                <a:ea typeface="+mn-ea"/>
                <a:cs typeface="+mn-cs"/>
              </a:defRPr>
            </a:lvl4pPr>
            <a:lvl5pPr marL="2092695" indent="-232522" algn="l" defTabSz="930087" rtl="0" eaLnBrk="1" latinLnBrk="0" hangingPunct="1">
              <a:lnSpc>
                <a:spcPct val="90000"/>
              </a:lnSpc>
              <a:spcBef>
                <a:spcPts val="509"/>
              </a:spcBef>
              <a:buFont typeface="Arial" panose="020B0604020202020204" pitchFamily="34" charset="0"/>
              <a:buChar char="•"/>
              <a:defRPr sz="1836" kern="1200">
                <a:solidFill>
                  <a:schemeClr val="bg2"/>
                </a:solidFill>
                <a:latin typeface="+mn-lt"/>
                <a:ea typeface="+mn-ea"/>
                <a:cs typeface="+mn-cs"/>
              </a:defRPr>
            </a:lvl5pPr>
            <a:lvl6pPr marL="2557738" indent="-232522" algn="l" defTabSz="930087" rtl="0" eaLnBrk="1" latinLnBrk="0" hangingPunct="1">
              <a:lnSpc>
                <a:spcPct val="90000"/>
              </a:lnSpc>
              <a:spcBef>
                <a:spcPts val="509"/>
              </a:spcBef>
              <a:buFont typeface="Arial" panose="020B0604020202020204" pitchFamily="34" charset="0"/>
              <a:buChar char="•"/>
              <a:defRPr sz="1831" kern="1200">
                <a:solidFill>
                  <a:schemeClr val="tx1"/>
                </a:solidFill>
                <a:latin typeface="+mn-lt"/>
                <a:ea typeface="+mn-ea"/>
                <a:cs typeface="+mn-cs"/>
              </a:defRPr>
            </a:lvl6pPr>
            <a:lvl7pPr marL="3022782" indent="-232522" algn="l" defTabSz="930087" rtl="0" eaLnBrk="1" latinLnBrk="0" hangingPunct="1">
              <a:lnSpc>
                <a:spcPct val="90000"/>
              </a:lnSpc>
              <a:spcBef>
                <a:spcPts val="509"/>
              </a:spcBef>
              <a:buFont typeface="Arial" panose="020B0604020202020204" pitchFamily="34" charset="0"/>
              <a:buChar char="•"/>
              <a:defRPr sz="1831" kern="1200">
                <a:solidFill>
                  <a:schemeClr val="tx1"/>
                </a:solidFill>
                <a:latin typeface="+mn-lt"/>
                <a:ea typeface="+mn-ea"/>
                <a:cs typeface="+mn-cs"/>
              </a:defRPr>
            </a:lvl7pPr>
            <a:lvl8pPr marL="3487825" indent="-232522" algn="l" defTabSz="930087" rtl="0" eaLnBrk="1" latinLnBrk="0" hangingPunct="1">
              <a:lnSpc>
                <a:spcPct val="90000"/>
              </a:lnSpc>
              <a:spcBef>
                <a:spcPts val="509"/>
              </a:spcBef>
              <a:buFont typeface="Arial" panose="020B0604020202020204" pitchFamily="34" charset="0"/>
              <a:buChar char="•"/>
              <a:defRPr sz="1831" kern="1200">
                <a:solidFill>
                  <a:schemeClr val="tx1"/>
                </a:solidFill>
                <a:latin typeface="+mn-lt"/>
                <a:ea typeface="+mn-ea"/>
                <a:cs typeface="+mn-cs"/>
              </a:defRPr>
            </a:lvl8pPr>
            <a:lvl9pPr marL="3952868" indent="-232522" algn="l" defTabSz="930087" rtl="0" eaLnBrk="1" latinLnBrk="0" hangingPunct="1">
              <a:lnSpc>
                <a:spcPct val="90000"/>
              </a:lnSpc>
              <a:spcBef>
                <a:spcPts val="509"/>
              </a:spcBef>
              <a:buFont typeface="Arial" panose="020B0604020202020204" pitchFamily="34" charset="0"/>
              <a:buChar char="•"/>
              <a:defRPr sz="1831"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50E6FF"/>
                </a:solidFill>
                <a:effectLst/>
                <a:uLnTx/>
                <a:uFillTx/>
                <a:latin typeface="Segoe UI"/>
                <a:ea typeface="+mn-ea"/>
                <a:cs typeface="+mn-cs"/>
              </a:rPr>
              <a:t>Azure on your terms</a:t>
            </a:r>
            <a:endParaRPr kumimoji="0" lang="en-US" sz="28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5" name="Title 3">
            <a:extLst>
              <a:ext uri="{FF2B5EF4-FFF2-40B4-BE49-F238E27FC236}">
                <a16:creationId xmlns:a16="http://schemas.microsoft.com/office/drawing/2014/main" id="{3F2FA7E6-E36D-5D33-2505-79336206111F}"/>
              </a:ext>
            </a:extLst>
          </p:cNvPr>
          <p:cNvSpPr txBox="1">
            <a:spLocks noGrp="1"/>
          </p:cNvSpPr>
          <p:nvPr>
            <p:ph type="title" idx="4294967295"/>
          </p:nvPr>
        </p:nvSpPr>
        <p:spPr>
          <a:xfrm>
            <a:off x="1194906" y="449812"/>
            <a:ext cx="9802189"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32563">
              <a:defRPr/>
            </a:pPr>
            <a:r>
              <a:rPr lang="en-US" dirty="0">
                <a:solidFill>
                  <a:srgbClr val="FFFFFF"/>
                </a:solidFill>
                <a:latin typeface="Segoe UI Semibold"/>
              </a:rPr>
              <a:t>Understanding migration and modernization</a:t>
            </a:r>
          </a:p>
        </p:txBody>
      </p:sp>
    </p:spTree>
    <p:extLst>
      <p:ext uri="{BB962C8B-B14F-4D97-AF65-F5344CB8AC3E}">
        <p14:creationId xmlns:p14="http://schemas.microsoft.com/office/powerpoint/2010/main" val="1563796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345F4F-A722-402A-9946-0114254C3F3C}"/>
              </a:ext>
              <a:ext uri="{C183D7F6-B498-43B3-948B-1728B52AA6E4}">
                <adec:decorative xmlns:adec="http://schemas.microsoft.com/office/drawing/2017/decorative" val="1"/>
              </a:ext>
            </a:extLst>
          </p:cNvPr>
          <p:cNvGrpSpPr/>
          <p:nvPr/>
        </p:nvGrpSpPr>
        <p:grpSpPr>
          <a:xfrm>
            <a:off x="2737198" y="5716538"/>
            <a:ext cx="6695487" cy="235449"/>
            <a:chOff x="2563228" y="5582686"/>
            <a:chExt cx="6697385" cy="235515"/>
          </a:xfrm>
        </p:grpSpPr>
        <p:cxnSp>
          <p:nvCxnSpPr>
            <p:cNvPr id="63" name="Straight Connector 62">
              <a:extLst>
                <a:ext uri="{FF2B5EF4-FFF2-40B4-BE49-F238E27FC236}">
                  <a16:creationId xmlns:a16="http://schemas.microsoft.com/office/drawing/2014/main" id="{D1E0B9F5-3966-4C6C-95E6-55E4246A5A43}"/>
                </a:ext>
                <a:ext uri="{C183D7F6-B498-43B3-948B-1728B52AA6E4}">
                  <adec:decorative xmlns:adec="http://schemas.microsoft.com/office/drawing/2017/decorative" val="1"/>
                </a:ext>
              </a:extLst>
            </p:cNvPr>
            <p:cNvCxnSpPr>
              <a:cxnSpLocks/>
            </p:cNvCxnSpPr>
            <p:nvPr/>
          </p:nvCxnSpPr>
          <p:spPr>
            <a:xfrm>
              <a:off x="2563228" y="5692921"/>
              <a:ext cx="6697385" cy="0"/>
            </a:xfrm>
            <a:prstGeom prst="line">
              <a:avLst/>
            </a:prstGeom>
            <a:ln w="15875">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itle 3">
              <a:extLst>
                <a:ext uri="{FF2B5EF4-FFF2-40B4-BE49-F238E27FC236}">
                  <a16:creationId xmlns:a16="http://schemas.microsoft.com/office/drawing/2014/main" id="{D2177D3E-6C83-4782-B29B-84A2A7550F8C}"/>
                </a:ext>
                <a:ext uri="{C183D7F6-B498-43B3-948B-1728B52AA6E4}">
                  <adec:decorative xmlns:adec="http://schemas.microsoft.com/office/drawing/2017/decorative" val="1"/>
                </a:ext>
              </a:extLst>
            </p:cNvPr>
            <p:cNvSpPr txBox="1">
              <a:spLocks/>
            </p:cNvSpPr>
            <p:nvPr/>
          </p:nvSpPr>
          <p:spPr bwMode="auto">
            <a:xfrm>
              <a:off x="3842752" y="5582686"/>
              <a:ext cx="4506497" cy="235515"/>
            </a:xfrm>
            <a:prstGeom prst="rect">
              <a:avLst/>
            </a:prstGeom>
            <a:solidFill>
              <a:schemeClr val="bg1"/>
            </a:solidFill>
          </p:spPr>
          <p:txBody>
            <a:bodyPr vert="horz" wrap="square" lIns="91414" tIns="0" rIns="91414"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ctr" defTabSz="932114" rtl="0" eaLnBrk="1" fontAlgn="base" latinLnBrk="0" hangingPunct="1">
                <a:lnSpc>
                  <a:spcPct val="90000"/>
                </a:lnSpc>
                <a:spcBef>
                  <a:spcPct val="0"/>
                </a:spcBef>
                <a:spcAft>
                  <a:spcPts val="600"/>
                </a:spcAft>
                <a:buClrTx/>
                <a:buSzPct val="90000"/>
                <a:buFontTx/>
                <a:buNone/>
                <a:tabLst/>
                <a:defRPr/>
              </a:pPr>
              <a:endParaRPr kumimoji="0" lang="en-US" sz="17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endParaRPr>
            </a:p>
          </p:txBody>
        </p:sp>
      </p:grpSp>
      <p:sp>
        <p:nvSpPr>
          <p:cNvPr id="24" name="Title 23">
            <a:extLst>
              <a:ext uri="{FF2B5EF4-FFF2-40B4-BE49-F238E27FC236}">
                <a16:creationId xmlns:a16="http://schemas.microsoft.com/office/drawing/2014/main" id="{5B6911F2-5CDB-82AF-83AE-05BCBACC6B69}"/>
              </a:ext>
            </a:extLst>
          </p:cNvPr>
          <p:cNvSpPr>
            <a:spLocks noGrp="1"/>
          </p:cNvSpPr>
          <p:nvPr>
            <p:ph type="title"/>
          </p:nvPr>
        </p:nvSpPr>
        <p:spPr>
          <a:xfrm>
            <a:off x="589044" y="458044"/>
            <a:ext cx="11016957" cy="553903"/>
          </a:xfrm>
        </p:spPr>
        <p:txBody>
          <a:bodyPr/>
          <a:lstStyle/>
          <a:p>
            <a:pPr algn="ctr"/>
            <a:r>
              <a:rPr lang="en-US">
                <a:solidFill>
                  <a:srgbClr val="FFFFFF"/>
                </a:solidFill>
                <a:latin typeface="Segoe UI Semibold"/>
              </a:rPr>
              <a:t>Paths to Azure</a:t>
            </a:r>
            <a:endParaRPr lang="en-US"/>
          </a:p>
        </p:txBody>
      </p:sp>
      <p:sp>
        <p:nvSpPr>
          <p:cNvPr id="19" name="Text Placeholder 18">
            <a:extLst>
              <a:ext uri="{FF2B5EF4-FFF2-40B4-BE49-F238E27FC236}">
                <a16:creationId xmlns:a16="http://schemas.microsoft.com/office/drawing/2014/main" id="{E4D4500F-0A66-4516-9640-2A42BE855ABC}"/>
              </a:ext>
            </a:extLst>
          </p:cNvPr>
          <p:cNvSpPr>
            <a:spLocks noGrp="1"/>
          </p:cNvSpPr>
          <p:nvPr>
            <p:ph type="body" sz="quarter" idx="4294967295"/>
          </p:nvPr>
        </p:nvSpPr>
        <p:spPr>
          <a:xfrm>
            <a:off x="2436120" y="5553039"/>
            <a:ext cx="7319764" cy="543226"/>
          </a:xfrm>
        </p:spPr>
        <p:txBody>
          <a:bodyPr/>
          <a:lstStyle/>
          <a:p>
            <a:pPr marL="0" indent="0" algn="ctr" defTabSz="932114" fontAlgn="base">
              <a:spcBef>
                <a:spcPct val="0"/>
              </a:spcBef>
              <a:spcAft>
                <a:spcPts val="600"/>
              </a:spcAft>
              <a:buNone/>
              <a:defRPr/>
            </a:pPr>
            <a:r>
              <a:rPr lang="en-US" sz="1765" dirty="0">
                <a:solidFill>
                  <a:prstClr val="white"/>
                </a:solidFill>
                <a:latin typeface="Segoe UI Semibold"/>
                <a:ea typeface="Segoe UI" pitchFamily="34" charset="0"/>
              </a:rPr>
              <a:t>Tools, guidance, and help to</a:t>
            </a:r>
            <a:br>
              <a:rPr lang="en-US" sz="1765" dirty="0">
                <a:solidFill>
                  <a:prstClr val="white"/>
                </a:solidFill>
                <a:latin typeface="Segoe UI Semibold"/>
                <a:ea typeface="Segoe UI" pitchFamily="34" charset="0"/>
              </a:rPr>
            </a:br>
            <a:r>
              <a:rPr lang="en-US" sz="1765" dirty="0">
                <a:solidFill>
                  <a:prstClr val="white"/>
                </a:solidFill>
                <a:latin typeface="Segoe UI Semibold"/>
                <a:ea typeface="Segoe UI" pitchFamily="34" charset="0"/>
              </a:rPr>
              <a:t>move with confidence</a:t>
            </a:r>
          </a:p>
        </p:txBody>
      </p:sp>
      <p:grpSp>
        <p:nvGrpSpPr>
          <p:cNvPr id="8" name="Group 7">
            <a:extLst>
              <a:ext uri="{FF2B5EF4-FFF2-40B4-BE49-F238E27FC236}">
                <a16:creationId xmlns:a16="http://schemas.microsoft.com/office/drawing/2014/main" id="{F4F9D7AD-2465-4571-AEC3-A03DF0A3D33D}"/>
              </a:ext>
              <a:ext uri="{C183D7F6-B498-43B3-948B-1728B52AA6E4}">
                <adec:decorative xmlns:adec="http://schemas.microsoft.com/office/drawing/2017/decorative" val="1"/>
              </a:ext>
            </a:extLst>
          </p:cNvPr>
          <p:cNvGrpSpPr/>
          <p:nvPr/>
        </p:nvGrpSpPr>
        <p:grpSpPr>
          <a:xfrm>
            <a:off x="2139400" y="5505887"/>
            <a:ext cx="8017388" cy="614344"/>
            <a:chOff x="1601870" y="5335845"/>
            <a:chExt cx="8507924" cy="614519"/>
          </a:xfrm>
        </p:grpSpPr>
        <p:pic>
          <p:nvPicPr>
            <p:cNvPr id="12" name="Picture 11">
              <a:extLst>
                <a:ext uri="{FF2B5EF4-FFF2-40B4-BE49-F238E27FC236}">
                  <a16:creationId xmlns:a16="http://schemas.microsoft.com/office/drawing/2014/main" id="{844AB3AB-FC25-455D-A262-FB05502634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1870" y="5390119"/>
              <a:ext cx="556260" cy="505968"/>
            </a:xfrm>
            <a:prstGeom prst="rect">
              <a:avLst/>
            </a:prstGeom>
          </p:spPr>
        </p:pic>
        <p:pic>
          <p:nvPicPr>
            <p:cNvPr id="13" name="Picture 12">
              <a:extLst>
                <a:ext uri="{FF2B5EF4-FFF2-40B4-BE49-F238E27FC236}">
                  <a16:creationId xmlns:a16="http://schemas.microsoft.com/office/drawing/2014/main" id="{6E404D27-9F26-47D4-8D5F-B2D09B43DE95}"/>
                </a:ext>
                <a:ext uri="{C183D7F6-B498-43B3-948B-1728B52AA6E4}">
                  <adec:decorative xmlns:adec="http://schemas.microsoft.com/office/drawing/2017/decorative" val="1"/>
                </a:ext>
              </a:extLst>
            </p:cNvPr>
            <p:cNvPicPr>
              <a:picLocks/>
            </p:cNvPicPr>
            <p:nvPr/>
          </p:nvPicPr>
          <p:blipFill>
            <a:blip r:embed="rId4"/>
            <a:stretch>
              <a:fillRect/>
            </a:stretch>
          </p:blipFill>
          <p:spPr>
            <a:xfrm>
              <a:off x="9489845" y="5335845"/>
              <a:ext cx="619949" cy="614519"/>
            </a:xfrm>
            <a:prstGeom prst="rect">
              <a:avLst/>
            </a:prstGeom>
          </p:spPr>
        </p:pic>
      </p:grpSp>
      <p:sp>
        <p:nvSpPr>
          <p:cNvPr id="2" name="Rectangle: Rounded Corners 1">
            <a:extLst>
              <a:ext uri="{FF2B5EF4-FFF2-40B4-BE49-F238E27FC236}">
                <a16:creationId xmlns:a16="http://schemas.microsoft.com/office/drawing/2014/main" id="{CC3A78EF-59D1-D18E-E5ED-006EA513C92C}"/>
              </a:ext>
              <a:ext uri="{C183D7F6-B498-43B3-948B-1728B52AA6E4}">
                <adec:decorative xmlns:adec="http://schemas.microsoft.com/office/drawing/2017/decorative" val="1"/>
              </a:ext>
            </a:extLst>
          </p:cNvPr>
          <p:cNvSpPr/>
          <p:nvPr/>
        </p:nvSpPr>
        <p:spPr bwMode="auto">
          <a:xfrm>
            <a:off x="4352093" y="2082181"/>
            <a:ext cx="3459394" cy="2903683"/>
          </a:xfrm>
          <a:prstGeom prst="roundRect">
            <a:avLst>
              <a:gd name="adj" fmla="val 5422"/>
            </a:avLst>
          </a:prstGeom>
          <a:noFill/>
          <a:ln>
            <a:solidFill>
              <a:schemeClr val="accent2"/>
            </a:solidFill>
            <a:headEnd type="none" w="med" len="med"/>
            <a:tailEnd type="none" w="med" len="med"/>
          </a:ln>
          <a:effectLst/>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3" name="Picture 32">
            <a:extLst>
              <a:ext uri="{FF2B5EF4-FFF2-40B4-BE49-F238E27FC236}">
                <a16:creationId xmlns:a16="http://schemas.microsoft.com/office/drawing/2014/main" id="{92FA3CCD-2A2B-B1B8-C1EA-A5926D7EA08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07031" y="2161792"/>
            <a:ext cx="1349518" cy="1347053"/>
          </a:xfrm>
          <a:prstGeom prst="rect">
            <a:avLst/>
          </a:prstGeom>
        </p:spPr>
      </p:pic>
      <p:sp>
        <p:nvSpPr>
          <p:cNvPr id="35" name="Content Placeholder 25">
            <a:extLst>
              <a:ext uri="{FF2B5EF4-FFF2-40B4-BE49-F238E27FC236}">
                <a16:creationId xmlns:a16="http://schemas.microsoft.com/office/drawing/2014/main" id="{98842010-C3B1-D285-8382-A06B84D58A40}"/>
              </a:ext>
            </a:extLst>
          </p:cNvPr>
          <p:cNvSpPr txBox="1">
            <a:spLocks/>
          </p:cNvSpPr>
          <p:nvPr/>
        </p:nvSpPr>
        <p:spPr>
          <a:xfrm>
            <a:off x="674976" y="1466565"/>
            <a:ext cx="3459394" cy="581028"/>
          </a:xfrm>
          <a:prstGeom prst="rect">
            <a:avLst/>
          </a:prstGeom>
        </p:spPr>
        <p:txBody>
          <a:bodyPr vert="horz" lIns="0" tIns="44814" rIns="89630" bIns="44814" rtlCol="0">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1175"/>
              </a:spcBef>
              <a:spcAft>
                <a:spcPts val="0"/>
              </a:spcAft>
              <a:buClrTx/>
              <a:buSzTx/>
              <a:buFont typeface="Arial" panose="020B0604020202020204" pitchFamily="34" charset="0"/>
              <a:buNone/>
              <a:tabLst/>
              <a:defRPr/>
            </a:pPr>
            <a:r>
              <a:rPr kumimoji="0" lang="en-US" sz="2353" b="0" i="0" u="none" strike="noStrike" kern="1200" cap="none" spc="0" normalizeH="0" baseline="0" noProof="0">
                <a:ln>
                  <a:noFill/>
                </a:ln>
                <a:solidFill>
                  <a:srgbClr val="FFFFFF"/>
                </a:solidFill>
                <a:effectLst/>
                <a:uLnTx/>
                <a:uFillTx/>
                <a:latin typeface="Segoe UI Semibold"/>
                <a:ea typeface="+mn-ea"/>
                <a:cs typeface="+mn-cs"/>
              </a:rPr>
              <a:t>Do-It-Yourself</a:t>
            </a:r>
            <a:endParaRPr kumimoji="0" lang="en-US" sz="2353"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035E1F95-60AB-49E8-C42A-1957EA1A0E45}"/>
              </a:ext>
            </a:extLst>
          </p:cNvPr>
          <p:cNvSpPr txBox="1"/>
          <p:nvPr/>
        </p:nvSpPr>
        <p:spPr>
          <a:xfrm>
            <a:off x="4352093" y="3737041"/>
            <a:ext cx="3459394" cy="709057"/>
          </a:xfrm>
          <a:prstGeom prst="rect">
            <a:avLst/>
          </a:prstGeom>
          <a:noFill/>
        </p:spPr>
        <p:txBody>
          <a:bodyPr wrap="square">
            <a:spAutoFit/>
          </a:bodyPr>
          <a:lstStyle/>
          <a:p>
            <a:pPr marL="110472" marR="0" lvl="1" indent="0" algn="ctr" defTabSz="896214"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Segoe UI" panose="020B0502040204020203" pitchFamily="34" charset="0"/>
              </a:rPr>
              <a:t>Well Architected Framework</a:t>
            </a:r>
          </a:p>
          <a:p>
            <a:pPr marL="110472" marR="0" lvl="1" indent="0" algn="ctr" defTabSz="896214"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Segoe UI" panose="020B0502040204020203" pitchFamily="34" charset="0"/>
              </a:rPr>
              <a:t>Cloud Adoption Framework</a:t>
            </a:r>
            <a:endParaRPr kumimoji="0" lang="en-US" sz="1765"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endParaRPr>
          </a:p>
        </p:txBody>
      </p:sp>
      <p:pic>
        <p:nvPicPr>
          <p:cNvPr id="30" name="Picture 29">
            <a:extLst>
              <a:ext uri="{FF2B5EF4-FFF2-40B4-BE49-F238E27FC236}">
                <a16:creationId xmlns:a16="http://schemas.microsoft.com/office/drawing/2014/main" id="{CFCE2809-A829-3D42-043E-6E3996F2249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76554" y="2414402"/>
            <a:ext cx="1256984" cy="841833"/>
          </a:xfrm>
          <a:prstGeom prst="rect">
            <a:avLst/>
          </a:prstGeom>
        </p:spPr>
      </p:pic>
      <p:sp>
        <p:nvSpPr>
          <p:cNvPr id="31" name="Content Placeholder 26">
            <a:extLst>
              <a:ext uri="{FF2B5EF4-FFF2-40B4-BE49-F238E27FC236}">
                <a16:creationId xmlns:a16="http://schemas.microsoft.com/office/drawing/2014/main" id="{A61F5C58-8935-517C-91C1-9D4491829E3C}"/>
              </a:ext>
            </a:extLst>
          </p:cNvPr>
          <p:cNvSpPr txBox="1">
            <a:spLocks/>
          </p:cNvSpPr>
          <p:nvPr/>
        </p:nvSpPr>
        <p:spPr>
          <a:xfrm>
            <a:off x="675348" y="3737041"/>
            <a:ext cx="3459394" cy="841834"/>
          </a:xfrm>
          <a:prstGeom prst="rect">
            <a:avLst/>
          </a:prstGeom>
        </p:spPr>
        <p:txBody>
          <a:bodyPr vert="horz" lIns="0" tIns="44814" rIns="89630" bIns="44814" rtlCol="0">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0"/>
              </a:spcBef>
              <a:spcAft>
                <a:spcPts val="588"/>
              </a:spcAft>
              <a:buClrTx/>
              <a:buSzTx/>
              <a:buFont typeface="Arial" panose="020B0604020202020204" pitchFamily="34" charset="0"/>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mn-cs"/>
              </a:rPr>
              <a:t>Azure Migrate  </a:t>
            </a:r>
          </a:p>
          <a:p>
            <a:pPr marL="0" marR="0" lvl="0" indent="0" algn="ctr" defTabSz="896214" rtl="0" eaLnBrk="1" fontAlgn="auto" latinLnBrk="0" hangingPunct="1">
              <a:lnSpc>
                <a:spcPct val="100000"/>
              </a:lnSpc>
              <a:spcBef>
                <a:spcPts val="0"/>
              </a:spcBef>
              <a:spcAft>
                <a:spcPts val="588"/>
              </a:spcAft>
              <a:buClrTx/>
              <a:buSzTx/>
              <a:buFont typeface="Arial" panose="020B0604020202020204" pitchFamily="34" charset="0"/>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mn-cs"/>
              </a:rPr>
              <a:t>Third-party tools</a:t>
            </a:r>
          </a:p>
        </p:txBody>
      </p:sp>
      <p:sp>
        <p:nvSpPr>
          <p:cNvPr id="15" name="Rectangle: Rounded Corners 14">
            <a:extLst>
              <a:ext uri="{FF2B5EF4-FFF2-40B4-BE49-F238E27FC236}">
                <a16:creationId xmlns:a16="http://schemas.microsoft.com/office/drawing/2014/main" id="{9853470F-8599-5099-FE4B-F8B1996A3927}"/>
              </a:ext>
              <a:ext uri="{C183D7F6-B498-43B3-948B-1728B52AA6E4}">
                <adec:decorative xmlns:adec="http://schemas.microsoft.com/office/drawing/2017/decorative" val="1"/>
              </a:ext>
            </a:extLst>
          </p:cNvPr>
          <p:cNvSpPr/>
          <p:nvPr/>
        </p:nvSpPr>
        <p:spPr bwMode="auto">
          <a:xfrm>
            <a:off x="675348" y="2082181"/>
            <a:ext cx="3459394" cy="2903683"/>
          </a:xfrm>
          <a:prstGeom prst="roundRect">
            <a:avLst>
              <a:gd name="adj" fmla="val 5422"/>
            </a:avLst>
          </a:prstGeom>
          <a:noFill/>
          <a:ln>
            <a:solidFill>
              <a:schemeClr val="accent2"/>
            </a:solidFill>
            <a:headEnd type="none" w="med" len="med"/>
            <a:tailEnd type="none" w="med" len="med"/>
          </a:ln>
          <a:effectLst/>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6" name="Picture 35">
            <a:extLst>
              <a:ext uri="{FF2B5EF4-FFF2-40B4-BE49-F238E27FC236}">
                <a16:creationId xmlns:a16="http://schemas.microsoft.com/office/drawing/2014/main" id="{7BEFBFBE-8857-95EB-C071-CADAF59DB32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69779" y="2416524"/>
            <a:ext cx="1176293" cy="837591"/>
          </a:xfrm>
          <a:prstGeom prst="rect">
            <a:avLst/>
          </a:prstGeom>
        </p:spPr>
      </p:pic>
      <p:sp>
        <p:nvSpPr>
          <p:cNvPr id="37" name="Content Placeholder 22">
            <a:extLst>
              <a:ext uri="{FF2B5EF4-FFF2-40B4-BE49-F238E27FC236}">
                <a16:creationId xmlns:a16="http://schemas.microsoft.com/office/drawing/2014/main" id="{E3C9FB7D-5235-1BF2-52F4-6E83FE7018E5}"/>
              </a:ext>
            </a:extLst>
          </p:cNvPr>
          <p:cNvSpPr txBox="1">
            <a:spLocks/>
          </p:cNvSpPr>
          <p:nvPr/>
        </p:nvSpPr>
        <p:spPr>
          <a:xfrm>
            <a:off x="8028231" y="3737041"/>
            <a:ext cx="3459394" cy="896064"/>
          </a:xfrm>
          <a:prstGeom prst="rect">
            <a:avLst/>
          </a:prstGeom>
        </p:spPr>
        <p:txBody>
          <a:bodyPr vert="horz" lIns="0" tIns="44814" rIns="89630" bIns="44814" rtlCol="0">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0"/>
              </a:spcBef>
              <a:spcAft>
                <a:spcPts val="588"/>
              </a:spcAft>
              <a:buClrTx/>
              <a:buSzTx/>
              <a:buFont typeface="Arial" panose="020B0604020202020204" pitchFamily="34" charset="0"/>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mn-cs"/>
              </a:rPr>
              <a:t>Azure Migrate and Modernize </a:t>
            </a:r>
          </a:p>
          <a:p>
            <a:pPr marL="0" marR="0" lvl="0" indent="0" algn="ctr" defTabSz="896214" rtl="0" eaLnBrk="1" fontAlgn="auto" latinLnBrk="0" hangingPunct="1">
              <a:lnSpc>
                <a:spcPct val="100000"/>
              </a:lnSpc>
              <a:spcBef>
                <a:spcPts val="0"/>
              </a:spcBef>
              <a:spcAft>
                <a:spcPts val="588"/>
              </a:spcAft>
              <a:buClrTx/>
              <a:buSzTx/>
              <a:buFont typeface="Arial" panose="020B0604020202020204" pitchFamily="34" charset="0"/>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mn-cs"/>
              </a:rPr>
              <a:t>Azure Innovate</a:t>
            </a:r>
          </a:p>
          <a:p>
            <a:pPr marL="0" marR="0" lvl="0" indent="0" algn="ctr" defTabSz="896214" rtl="0" eaLnBrk="1" fontAlgn="auto" latinLnBrk="0" hangingPunct="1">
              <a:lnSpc>
                <a:spcPct val="100000"/>
              </a:lnSpc>
              <a:spcBef>
                <a:spcPts val="0"/>
              </a:spcBef>
              <a:spcAft>
                <a:spcPts val="588"/>
              </a:spcAft>
              <a:buClrTx/>
              <a:buSzTx/>
              <a:buFont typeface="Arial" panose="020B0604020202020204" pitchFamily="34" charset="0"/>
              <a:buNone/>
              <a:tabLst/>
              <a:defRPr/>
            </a:pPr>
            <a:r>
              <a:rPr kumimoji="0" lang="en-US" sz="1765" b="0" i="0" u="none" strike="noStrike" kern="1200" cap="none" spc="0" normalizeH="0" baseline="0" noProof="0" dirty="0">
                <a:ln>
                  <a:noFill/>
                </a:ln>
                <a:solidFill>
                  <a:srgbClr val="50E6FF"/>
                </a:solidFill>
                <a:effectLst/>
                <a:uLnTx/>
                <a:uFillTx/>
                <a:latin typeface="Segoe UI Semibold"/>
                <a:ea typeface="+mn-ea"/>
                <a:cs typeface="+mn-cs"/>
              </a:rPr>
              <a:t>FastTrack for Azure</a:t>
            </a: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sp>
        <p:nvSpPr>
          <p:cNvPr id="16" name="Rectangle: Rounded Corners 15">
            <a:extLst>
              <a:ext uri="{FF2B5EF4-FFF2-40B4-BE49-F238E27FC236}">
                <a16:creationId xmlns:a16="http://schemas.microsoft.com/office/drawing/2014/main" id="{E241CAB8-6678-7E7A-65AD-4419F49C7C50}"/>
              </a:ext>
              <a:ext uri="{C183D7F6-B498-43B3-948B-1728B52AA6E4}">
                <adec:decorative xmlns:adec="http://schemas.microsoft.com/office/drawing/2017/decorative" val="1"/>
              </a:ext>
            </a:extLst>
          </p:cNvPr>
          <p:cNvSpPr/>
          <p:nvPr/>
        </p:nvSpPr>
        <p:spPr bwMode="auto">
          <a:xfrm>
            <a:off x="8028231" y="2082181"/>
            <a:ext cx="3459394" cy="2903683"/>
          </a:xfrm>
          <a:prstGeom prst="roundRect">
            <a:avLst>
              <a:gd name="adj" fmla="val 5422"/>
            </a:avLst>
          </a:prstGeom>
          <a:noFill/>
          <a:ln>
            <a:solidFill>
              <a:schemeClr val="accent2"/>
            </a:solidFill>
            <a:headEnd type="none" w="med" len="med"/>
            <a:tailEnd type="none" w="med" len="med"/>
          </a:ln>
          <a:effectLst/>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Content Placeholder 25">
            <a:extLst>
              <a:ext uri="{FF2B5EF4-FFF2-40B4-BE49-F238E27FC236}">
                <a16:creationId xmlns:a16="http://schemas.microsoft.com/office/drawing/2014/main" id="{F9B8479D-F04A-DD98-53F3-BB046126B34B}"/>
              </a:ext>
            </a:extLst>
          </p:cNvPr>
          <p:cNvSpPr txBox="1">
            <a:spLocks/>
          </p:cNvSpPr>
          <p:nvPr/>
        </p:nvSpPr>
        <p:spPr>
          <a:xfrm>
            <a:off x="8033539" y="1466565"/>
            <a:ext cx="3448775" cy="581028"/>
          </a:xfrm>
          <a:prstGeom prst="rect">
            <a:avLst/>
          </a:prstGeom>
        </p:spPr>
        <p:txBody>
          <a:bodyPr vert="horz" lIns="0" tIns="44814" rIns="89630" bIns="44814" rtlCol="0">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1175"/>
              </a:spcBef>
              <a:spcAft>
                <a:spcPts val="0"/>
              </a:spcAft>
              <a:buClrTx/>
              <a:buSzTx/>
              <a:buFont typeface="Arial" panose="020B0604020202020204" pitchFamily="34" charset="0"/>
              <a:buNone/>
              <a:tabLst/>
              <a:defRPr/>
            </a:pPr>
            <a:r>
              <a:rPr kumimoji="0" lang="en-US" sz="2353" b="0" i="0" u="none" strike="noStrike" kern="1200" cap="none" spc="0" normalizeH="0" baseline="0" noProof="0">
                <a:ln>
                  <a:noFill/>
                </a:ln>
                <a:solidFill>
                  <a:srgbClr val="FFFFFF"/>
                </a:solidFill>
                <a:effectLst/>
                <a:uLnTx/>
                <a:uFillTx/>
                <a:latin typeface="Segoe UI Semibold"/>
                <a:ea typeface="+mn-ea"/>
                <a:cs typeface="+mn-cs"/>
              </a:rPr>
              <a:t>Leverage Partners</a:t>
            </a:r>
            <a:endParaRPr kumimoji="0" lang="en-US" sz="2353"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 name="Content Placeholder 25">
            <a:extLst>
              <a:ext uri="{FF2B5EF4-FFF2-40B4-BE49-F238E27FC236}">
                <a16:creationId xmlns:a16="http://schemas.microsoft.com/office/drawing/2014/main" id="{1A347DAE-F1BA-B548-0E41-1637B31CE361}"/>
              </a:ext>
            </a:extLst>
          </p:cNvPr>
          <p:cNvSpPr txBox="1">
            <a:spLocks/>
          </p:cNvSpPr>
          <p:nvPr/>
        </p:nvSpPr>
        <p:spPr>
          <a:xfrm>
            <a:off x="4375080" y="1489548"/>
            <a:ext cx="3459394" cy="581028"/>
          </a:xfrm>
          <a:prstGeom prst="rect">
            <a:avLst/>
          </a:prstGeom>
        </p:spPr>
        <p:txBody>
          <a:bodyPr vert="horz" lIns="0" tIns="44814" rIns="89630" bIns="44814" rtlCol="0">
            <a:noAutofit/>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1175"/>
              </a:spcBef>
              <a:spcAft>
                <a:spcPts val="0"/>
              </a:spcAft>
              <a:buClrTx/>
              <a:buSzTx/>
              <a:buFont typeface="Arial" panose="020B0604020202020204" pitchFamily="34" charset="0"/>
              <a:buNone/>
              <a:tabLst/>
              <a:defRPr/>
            </a:pPr>
            <a:r>
              <a:rPr kumimoji="0" lang="en-US" sz="2353" b="0" i="0" u="none" strike="noStrike" kern="1200" cap="none" spc="0" normalizeH="0" baseline="0" noProof="0">
                <a:ln>
                  <a:noFill/>
                </a:ln>
                <a:solidFill>
                  <a:srgbClr val="FFFFFF"/>
                </a:solidFill>
                <a:effectLst/>
                <a:uLnTx/>
                <a:uFillTx/>
                <a:latin typeface="Segoe UI Semibold"/>
                <a:ea typeface="+mn-ea"/>
                <a:cs typeface="+mn-cs"/>
              </a:rPr>
              <a:t>Use Guidance</a:t>
            </a:r>
            <a:endParaRPr kumimoji="0" lang="en-US" sz="2353"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37EE55E1-1E20-200D-86A9-5DA34AA5CAD7}"/>
              </a:ext>
            </a:extLst>
          </p:cNvPr>
          <p:cNvSpPr txBox="1"/>
          <p:nvPr/>
        </p:nvSpPr>
        <p:spPr>
          <a:xfrm>
            <a:off x="2575533" y="995299"/>
            <a:ext cx="7043992" cy="369279"/>
          </a:xfrm>
          <a:prstGeom prst="rect">
            <a:avLst/>
          </a:prstGeom>
          <a:noFill/>
        </p:spPr>
        <p:txBody>
          <a:bodyPr wrap="square">
            <a:spAutoFit/>
          </a:bodyPr>
          <a:lstStyle/>
          <a:p>
            <a:pPr marL="0" marR="0" lvl="1" indent="0" algn="ctr" defTabSz="932384" rtl="0" eaLnBrk="1" fontAlgn="base" latinLnBrk="0" hangingPunct="1">
              <a:lnSpc>
                <a:spcPct val="100000"/>
              </a:lnSpc>
              <a:spcBef>
                <a:spcPts val="540"/>
              </a:spcBef>
              <a:spcAft>
                <a:spcPct val="0"/>
              </a:spcAft>
              <a:buClrTx/>
              <a:buSzPct val="90000"/>
              <a:buFontTx/>
              <a:buNone/>
              <a:tabLst/>
              <a:defRPr/>
            </a:pPr>
            <a:r>
              <a:rPr kumimoji="0" lang="en-US" sz="1765" b="0" i="0" u="none" strike="noStrike" kern="1200" cap="none" spc="0" normalizeH="0" baseline="0" noProof="0" dirty="0">
                <a:ln>
                  <a:noFill/>
                </a:ln>
                <a:solidFill>
                  <a:srgbClr val="50E6FF"/>
                </a:solidFill>
                <a:effectLst/>
                <a:uLnTx/>
                <a:uFillTx/>
                <a:latin typeface="Segoe UI"/>
                <a:ea typeface="+mn-ea"/>
                <a:cs typeface="+mn-cs"/>
              </a:rPr>
              <a:t>Flexibility to move on your terms</a:t>
            </a:r>
          </a:p>
        </p:txBody>
      </p:sp>
    </p:spTree>
    <p:extLst>
      <p:ext uri="{BB962C8B-B14F-4D97-AF65-F5344CB8AC3E}">
        <p14:creationId xmlns:p14="http://schemas.microsoft.com/office/powerpoint/2010/main" val="101774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and yellow background with text&#10;&#10;Description automatically generated">
            <a:extLst>
              <a:ext uri="{FF2B5EF4-FFF2-40B4-BE49-F238E27FC236}">
                <a16:creationId xmlns:a16="http://schemas.microsoft.com/office/drawing/2014/main" id="{8AEEA847-9A87-DB9A-BC88-43A07B7A1AC7}"/>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80496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bot using a laptop sitting on a blue chair">
            <a:extLst>
              <a:ext uri="{FF2B5EF4-FFF2-40B4-BE49-F238E27FC236}">
                <a16:creationId xmlns:a16="http://schemas.microsoft.com/office/drawing/2014/main" id="{64B6EC62-5B68-9C48-6E04-E4068CCBD95D}"/>
              </a:ext>
            </a:extLst>
          </p:cNvPr>
          <p:cNvPicPr>
            <a:picLocks noChangeAspect="1"/>
          </p:cNvPicPr>
          <p:nvPr/>
        </p:nvPicPr>
        <p:blipFill>
          <a:blip r:embed="rId3"/>
          <a:srcRect l="20688"/>
          <a:stretch/>
        </p:blipFill>
        <p:spPr>
          <a:xfrm>
            <a:off x="2522358"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958B10-1079-398C-2440-372115F27A07}"/>
              </a:ext>
            </a:extLst>
          </p:cNvPr>
          <p:cNvSpPr txBox="1">
            <a:spLocks/>
          </p:cNvSpPr>
          <p:nvPr/>
        </p:nvSpPr>
        <p:spPr>
          <a:xfrm>
            <a:off x="838200" y="36512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dirty="0"/>
              <a:t>Agenda</a:t>
            </a:r>
          </a:p>
        </p:txBody>
      </p:sp>
      <p:sp>
        <p:nvSpPr>
          <p:cNvPr id="3" name="Content Placeholder 2">
            <a:extLst>
              <a:ext uri="{FF2B5EF4-FFF2-40B4-BE49-F238E27FC236}">
                <a16:creationId xmlns:a16="http://schemas.microsoft.com/office/drawing/2014/main" id="{EDD2252C-3CA8-F639-D5E7-14EE6EA10E62}"/>
              </a:ext>
            </a:extLst>
          </p:cNvPr>
          <p:cNvSpPr txBox="1">
            <a:spLocks/>
          </p:cNvSpPr>
          <p:nvPr/>
        </p:nvSpPr>
        <p:spPr>
          <a:xfrm>
            <a:off x="83820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t>Introductions </a:t>
            </a:r>
          </a:p>
          <a:p>
            <a:pPr>
              <a:buFont typeface="Wingdings" panose="05000000000000000000" pitchFamily="2" charset="2"/>
              <a:buChar char="§"/>
            </a:pPr>
            <a:r>
              <a:rPr lang="en-US" sz="2400" dirty="0"/>
              <a:t>Setting the scene</a:t>
            </a:r>
          </a:p>
          <a:p>
            <a:pPr>
              <a:buFont typeface="Wingdings" panose="05000000000000000000" pitchFamily="2" charset="2"/>
              <a:buChar char="§"/>
            </a:pPr>
            <a:r>
              <a:rPr lang="en-US" sz="2400" dirty="0"/>
              <a:t>Copilot</a:t>
            </a:r>
          </a:p>
          <a:p>
            <a:pPr>
              <a:buFont typeface="Wingdings" panose="05000000000000000000" pitchFamily="2" charset="2"/>
              <a:buChar char="§"/>
            </a:pPr>
            <a:r>
              <a:rPr lang="en-US" sz="2400" dirty="0"/>
              <a:t>AI-Ready Infrastructure </a:t>
            </a:r>
          </a:p>
        </p:txBody>
      </p:sp>
    </p:spTree>
    <p:extLst>
      <p:ext uri="{BB962C8B-B14F-4D97-AF65-F5344CB8AC3E}">
        <p14:creationId xmlns:p14="http://schemas.microsoft.com/office/powerpoint/2010/main" val="425793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31AA76-A390-85AE-3AF0-4E624B7F8D18}"/>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Robots sitting on a green cafe chair">
            <a:extLst>
              <a:ext uri="{FF2B5EF4-FFF2-40B4-BE49-F238E27FC236}">
                <a16:creationId xmlns:a16="http://schemas.microsoft.com/office/drawing/2014/main" id="{76B5895B-12DD-6FFF-37F1-23CE4303B1FB}"/>
              </a:ext>
            </a:extLst>
          </p:cNvPr>
          <p:cNvPicPr>
            <a:picLocks noChangeAspect="1"/>
          </p:cNvPicPr>
          <p:nvPr/>
        </p:nvPicPr>
        <p:blipFill>
          <a:blip r:embed="rId3"/>
          <a:srcRect/>
          <a:stretch/>
        </p:blipFill>
        <p:spPr>
          <a:xfrm>
            <a:off x="0" y="10"/>
            <a:ext cx="12191980" cy="6857990"/>
          </a:xfrm>
          <a:prstGeom prst="rect">
            <a:avLst/>
          </a:prstGeom>
        </p:spPr>
      </p:pic>
      <p:sp>
        <p:nvSpPr>
          <p:cNvPr id="7" name="Title 1">
            <a:extLst>
              <a:ext uri="{FF2B5EF4-FFF2-40B4-BE49-F238E27FC236}">
                <a16:creationId xmlns:a16="http://schemas.microsoft.com/office/drawing/2014/main" id="{64C21856-AD78-ECAE-C407-CBD2ADF74190}"/>
              </a:ext>
            </a:extLst>
          </p:cNvPr>
          <p:cNvSpPr txBox="1">
            <a:spLocks/>
          </p:cNvSpPr>
          <p:nvPr/>
        </p:nvSpPr>
        <p:spPr>
          <a:xfrm>
            <a:off x="0" y="-27517"/>
            <a:ext cx="12192000" cy="1031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dirty="0"/>
              <a:t>Introductions</a:t>
            </a:r>
          </a:p>
        </p:txBody>
      </p:sp>
    </p:spTree>
    <p:extLst>
      <p:ext uri="{BB962C8B-B14F-4D97-AF65-F5344CB8AC3E}">
        <p14:creationId xmlns:p14="http://schemas.microsoft.com/office/powerpoint/2010/main" val="293848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B39DA-5D8A-F742-8F23-7CC49317BB05}"/>
            </a:ext>
          </a:extLst>
        </p:cNvPr>
        <p:cNvGrpSpPr/>
        <p:nvPr/>
      </p:nvGrpSpPr>
      <p:grpSpPr>
        <a:xfrm>
          <a:off x="0" y="0"/>
          <a:ext cx="0" cy="0"/>
          <a:chOff x="0" y="0"/>
          <a:chExt cx="0" cy="0"/>
        </a:xfrm>
      </p:grpSpPr>
      <p:sp>
        <p:nvSpPr>
          <p:cNvPr id="4" name="Picture Placeholder">
            <a:extLst>
              <a:ext uri="{FF2B5EF4-FFF2-40B4-BE49-F238E27FC236}">
                <a16:creationId xmlns:a16="http://schemas.microsoft.com/office/drawing/2014/main" id="{779F4F3A-FA3D-E773-0187-2A79815F62F8}"/>
              </a:ext>
              <a:ext uri="{C183D7F6-B498-43B3-948B-1728B52AA6E4}">
                <adec:decorative xmlns:adec="http://schemas.microsoft.com/office/drawing/2017/decorative" val="1"/>
              </a:ext>
            </a:extLst>
          </p:cNvPr>
          <p:cNvSpPr txBox="1">
            <a:spLocks/>
          </p:cNvSpPr>
          <p:nvPr/>
        </p:nvSpPr>
        <p:spPr bwMode="ltGray">
          <a:xfrm>
            <a:off x="-5335" y="-56708"/>
            <a:ext cx="3599873" cy="6925217"/>
          </a:xfrm>
          <a:prstGeom prst="rect">
            <a:avLst/>
          </a:prstGeom>
          <a:solidFill>
            <a:srgbClr val="E8E6DF"/>
          </a:solidFill>
        </p:spPr>
        <p:txBody>
          <a:bodyPr lIns="0" tIns="2377440" rIns="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1"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400" b="1" i="0" u="none" strike="noStrike" kern="1200" cap="none" spc="0" normalizeH="0" baseline="0" noProof="0">
              <a:ln>
                <a:noFill/>
              </a:ln>
              <a:solidFill>
                <a:srgbClr val="FFFFFF"/>
              </a:solidFill>
              <a:effectLst/>
              <a:uLnTx/>
              <a:uFillTx/>
              <a:latin typeface="Segoe Sans Text"/>
              <a:ea typeface="+mn-ea"/>
              <a:cs typeface="Segoe UI" panose="020B0502040204020203" pitchFamily="34" charset="0"/>
            </a:endParaRPr>
          </a:p>
        </p:txBody>
      </p:sp>
      <p:sp>
        <p:nvSpPr>
          <p:cNvPr id="20" name="Rounded Rectangle 19">
            <a:extLst>
              <a:ext uri="{FF2B5EF4-FFF2-40B4-BE49-F238E27FC236}">
                <a16:creationId xmlns:a16="http://schemas.microsoft.com/office/drawing/2014/main" id="{87DB118A-57F6-AEFC-8086-186EC3F04EB5}"/>
              </a:ext>
              <a:ext uri="{C183D7F6-B498-43B3-948B-1728B52AA6E4}">
                <adec:decorative xmlns:adec="http://schemas.microsoft.com/office/drawing/2017/decorative" val="1"/>
              </a:ext>
            </a:extLst>
          </p:cNvPr>
          <p:cNvSpPr/>
          <p:nvPr/>
        </p:nvSpPr>
        <p:spPr bwMode="auto">
          <a:xfrm>
            <a:off x="5202558" y="1046932"/>
            <a:ext cx="5985143" cy="4560412"/>
          </a:xfrm>
          <a:prstGeom prst="roundRect">
            <a:avLst>
              <a:gd name="adj" fmla="val 6175"/>
            </a:avLst>
          </a:prstGeom>
          <a:solidFill>
            <a:srgbClr val="FFFFFF"/>
          </a:solidFill>
          <a:ln w="9525" cap="flat" cmpd="sng" algn="ctr">
            <a:noFill/>
            <a:prstDash val="solid"/>
            <a:headEnd type="none" w="med" len="med"/>
            <a:tailEnd type="none" w="med" len="med"/>
          </a:ln>
          <a:effectLst>
            <a:outerShdw blurRad="262230" dist="38100" dir="2700000" algn="tl" rotWithShape="0">
              <a:prstClr val="black">
                <a:alpha val="20000"/>
              </a:prstClr>
            </a:outerShdw>
          </a:effectLst>
        </p:spPr>
        <p:txBody>
          <a:bodyPr rot="0" spcFirstLastPara="0" vertOverflow="overflow" horzOverflow="overflow" vert="horz" wrap="square" lIns="72000" tIns="146304" rIns="182880" bIns="7200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Title 1">
            <a:extLst>
              <a:ext uri="{FF2B5EF4-FFF2-40B4-BE49-F238E27FC236}">
                <a16:creationId xmlns:a16="http://schemas.microsoft.com/office/drawing/2014/main" id="{72C9389B-8616-9C2F-14F7-A6E2C0CCBCD8}"/>
              </a:ext>
            </a:extLst>
          </p:cNvPr>
          <p:cNvSpPr>
            <a:spLocks noGrp="1"/>
          </p:cNvSpPr>
          <p:nvPr>
            <p:ph type="title"/>
          </p:nvPr>
        </p:nvSpPr>
        <p:spPr>
          <a:xfrm>
            <a:off x="657199" y="1506935"/>
            <a:ext cx="2674011" cy="519485"/>
          </a:xfrm>
        </p:spPr>
        <p:txBody>
          <a:bodyPr/>
          <a:lstStyle/>
          <a:p>
            <a:pPr>
              <a:lnSpc>
                <a:spcPct val="90000"/>
              </a:lnSpc>
            </a:pPr>
            <a:r>
              <a:rPr lang="en-US"/>
              <a:t>AI Journey</a:t>
            </a:r>
          </a:p>
        </p:txBody>
      </p:sp>
      <p:sp>
        <p:nvSpPr>
          <p:cNvPr id="13" name="Title 1">
            <a:extLst>
              <a:ext uri="{FF2B5EF4-FFF2-40B4-BE49-F238E27FC236}">
                <a16:creationId xmlns:a16="http://schemas.microsoft.com/office/drawing/2014/main" id="{9F048367-660F-BE38-453A-3891E26B2783}"/>
              </a:ext>
            </a:extLst>
          </p:cNvPr>
          <p:cNvSpPr txBox="1">
            <a:spLocks/>
          </p:cNvSpPr>
          <p:nvPr/>
        </p:nvSpPr>
        <p:spPr>
          <a:xfrm>
            <a:off x="657200" y="2335661"/>
            <a:ext cx="2674011" cy="109170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a:lstStyle>
          <a:p>
            <a:pPr marL="0" marR="0" lvl="0" indent="0" algn="l" defTabSz="932742" rtl="0" eaLnBrk="1" fontAlgn="auto" latinLnBrk="0" hangingPunct="1">
              <a:lnSpc>
                <a:spcPct val="110000"/>
              </a:lnSpc>
              <a:spcBef>
                <a:spcPct val="0"/>
              </a:spcBef>
              <a:spcAft>
                <a:spcPts val="800"/>
              </a:spcAft>
              <a:buClrTx/>
              <a:buSzTx/>
              <a:buFontTx/>
              <a:buNone/>
              <a:tabLst/>
              <a:defRPr/>
            </a:pPr>
            <a:r>
              <a:rPr kumimoji="0" lang="en-US" sz="2000" b="0" i="0" u="none" strike="noStrike" kern="1200" cap="none" spc="-50" normalizeH="0" baseline="0" noProof="0">
                <a:ln w="3175">
                  <a:noFill/>
                </a:ln>
                <a:solidFill>
                  <a:srgbClr val="454142"/>
                </a:solidFill>
                <a:effectLst/>
                <a:uLnTx/>
                <a:uFillTx/>
                <a:latin typeface="Segoe UI"/>
                <a:ea typeface="+mn-ea"/>
                <a:cs typeface="Segoe UI" pitchFamily="34" charset="0"/>
              </a:rPr>
              <a:t>Where are you </a:t>
            </a:r>
            <a:r>
              <a:rPr kumimoji="0" lang="en-US" sz="2000" b="0" i="0" u="none" strike="noStrike" kern="1200" cap="none" spc="-50" normalizeH="0" baseline="0" noProof="0">
                <a:ln w="3175">
                  <a:noFill/>
                </a:ln>
                <a:solidFill>
                  <a:srgbClr val="0070C0"/>
                </a:solidFill>
                <a:effectLst/>
                <a:uLnTx/>
                <a:uFillTx/>
                <a:latin typeface="Segoe UI"/>
                <a:ea typeface="+mn-ea"/>
                <a:cs typeface="Segoe UI" pitchFamily="34" charset="0"/>
              </a:rPr>
              <a:t>today</a:t>
            </a:r>
            <a:r>
              <a:rPr kumimoji="0" lang="en-US" sz="2000" b="0" i="0" u="none" strike="noStrike" kern="1200" cap="none" spc="-50" normalizeH="0" baseline="0" noProof="0">
                <a:ln w="3175">
                  <a:noFill/>
                </a:ln>
                <a:solidFill>
                  <a:srgbClr val="000000">
                    <a:lumMod val="75000"/>
                    <a:lumOff val="25000"/>
                  </a:srgbClr>
                </a:solidFill>
                <a:effectLst/>
                <a:uLnTx/>
                <a:uFillTx/>
                <a:latin typeface="Segoe UI"/>
                <a:ea typeface="+mn-ea"/>
                <a:cs typeface="Segoe UI" pitchFamily="34" charset="0"/>
              </a:rPr>
              <a:t>?</a:t>
            </a:r>
            <a:r>
              <a:rPr kumimoji="0" lang="en-US" sz="2000" b="0" i="0" u="none" strike="noStrike" kern="1200" cap="none" spc="-50" normalizeH="0" baseline="0" noProof="0">
                <a:ln w="3175">
                  <a:noFill/>
                </a:ln>
                <a:solidFill>
                  <a:srgbClr val="454142"/>
                </a:solidFill>
                <a:effectLst/>
                <a:uLnTx/>
                <a:uFillTx/>
                <a:latin typeface="Segoe UI"/>
                <a:ea typeface="+mn-ea"/>
                <a:cs typeface="Segoe UI" pitchFamily="34" charset="0"/>
              </a:rPr>
              <a:t> </a:t>
            </a:r>
          </a:p>
          <a:p>
            <a:pPr marL="0" marR="0" lvl="0" indent="0" algn="l" defTabSz="932742" rtl="0" eaLnBrk="1" fontAlgn="auto" latinLnBrk="0" hangingPunct="1">
              <a:lnSpc>
                <a:spcPct val="110000"/>
              </a:lnSpc>
              <a:spcBef>
                <a:spcPct val="0"/>
              </a:spcBef>
              <a:spcAft>
                <a:spcPts val="800"/>
              </a:spcAft>
              <a:buClrTx/>
              <a:buSzTx/>
              <a:buFontTx/>
              <a:buNone/>
              <a:tabLst/>
              <a:defRPr/>
            </a:pPr>
            <a:r>
              <a:rPr kumimoji="0" lang="en-US" sz="2000" b="0" i="0" u="none" strike="noStrike" kern="1200" cap="none" spc="-50" normalizeH="0" baseline="0" noProof="0">
                <a:ln w="3175">
                  <a:noFill/>
                </a:ln>
                <a:solidFill>
                  <a:srgbClr val="454142"/>
                </a:solidFill>
                <a:effectLst/>
                <a:uLnTx/>
                <a:uFillTx/>
                <a:latin typeface="Segoe UI"/>
                <a:ea typeface="+mn-ea"/>
                <a:cs typeface="Segoe UI" pitchFamily="34" charset="0"/>
              </a:rPr>
              <a:t>Where do you want to be </a:t>
            </a:r>
            <a:r>
              <a:rPr kumimoji="0" lang="en-US" sz="2000" b="0" i="0" u="none" strike="noStrike" kern="1200" cap="none" spc="-50" normalizeH="0" baseline="0" noProof="0">
                <a:ln w="3175">
                  <a:noFill/>
                </a:ln>
                <a:solidFill>
                  <a:srgbClr val="0070C0"/>
                </a:solidFill>
                <a:effectLst/>
                <a:uLnTx/>
                <a:uFillTx/>
                <a:latin typeface="Segoe UI"/>
                <a:ea typeface="+mn-ea"/>
                <a:cs typeface="Segoe UI" pitchFamily="34" charset="0"/>
              </a:rPr>
              <a:t>tomorrow</a:t>
            </a:r>
            <a:r>
              <a:rPr kumimoji="0" lang="en-US" sz="2000" b="0" i="0" u="none" strike="noStrike" kern="1200" cap="none" spc="-50" normalizeH="0" baseline="0" noProof="0">
                <a:ln w="3175">
                  <a:noFill/>
                </a:ln>
                <a:solidFill>
                  <a:srgbClr val="454142"/>
                </a:solidFill>
                <a:effectLst/>
                <a:uLnTx/>
                <a:uFillTx/>
                <a:latin typeface="Segoe UI"/>
                <a:ea typeface="+mn-ea"/>
                <a:cs typeface="Segoe UI" pitchFamily="34" charset="0"/>
              </a:rPr>
              <a:t>?</a:t>
            </a:r>
          </a:p>
        </p:txBody>
      </p:sp>
      <p:sp>
        <p:nvSpPr>
          <p:cNvPr id="6" name="TextBox 5">
            <a:extLst>
              <a:ext uri="{FF2B5EF4-FFF2-40B4-BE49-F238E27FC236}">
                <a16:creationId xmlns:a16="http://schemas.microsoft.com/office/drawing/2014/main" id="{A2215BF9-0303-3622-8E28-52C9CEAB2940}"/>
              </a:ext>
            </a:extLst>
          </p:cNvPr>
          <p:cNvSpPr txBox="1"/>
          <p:nvPr/>
        </p:nvSpPr>
        <p:spPr>
          <a:xfrm>
            <a:off x="4006190" y="1766678"/>
            <a:ext cx="101557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Text Semibold"/>
                <a:ea typeface="+mn-ea"/>
                <a:cs typeface="Segoe UI Semibold" panose="020B0702040204020203" pitchFamily="34" charset="0"/>
              </a:rPr>
              <a:t>AI LEADER</a:t>
            </a:r>
          </a:p>
        </p:txBody>
      </p:sp>
      <p:sp>
        <p:nvSpPr>
          <p:cNvPr id="5" name="TextBox 4">
            <a:extLst>
              <a:ext uri="{FF2B5EF4-FFF2-40B4-BE49-F238E27FC236}">
                <a16:creationId xmlns:a16="http://schemas.microsoft.com/office/drawing/2014/main" id="{CE5E1C2B-FD90-FB3D-F687-467C95903D5F}"/>
              </a:ext>
            </a:extLst>
          </p:cNvPr>
          <p:cNvSpPr txBox="1"/>
          <p:nvPr/>
        </p:nvSpPr>
        <p:spPr>
          <a:xfrm>
            <a:off x="4004384" y="4617505"/>
            <a:ext cx="101557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Text Semibold"/>
                <a:ea typeface="+mn-ea"/>
                <a:cs typeface="Segoe UI Semibold" panose="020B0702040204020203" pitchFamily="34" charset="0"/>
              </a:rPr>
              <a:t>AI READY</a:t>
            </a:r>
          </a:p>
        </p:txBody>
      </p:sp>
      <p:sp>
        <p:nvSpPr>
          <p:cNvPr id="22" name="TextBox 21">
            <a:extLst>
              <a:ext uri="{FF2B5EF4-FFF2-40B4-BE49-F238E27FC236}">
                <a16:creationId xmlns:a16="http://schemas.microsoft.com/office/drawing/2014/main" id="{2D27672C-195F-B4EE-2F0B-CFE2406DB4B9}"/>
              </a:ext>
            </a:extLst>
          </p:cNvPr>
          <p:cNvSpPr txBox="1"/>
          <p:nvPr/>
        </p:nvSpPr>
        <p:spPr>
          <a:xfrm rot="16200000">
            <a:off x="4494803" y="3115345"/>
            <a:ext cx="1445804" cy="365186"/>
          </a:xfrm>
          <a:prstGeom prst="roundRect">
            <a:avLst/>
          </a:prstGeom>
          <a:gradFill>
            <a:gsLst>
              <a:gs pos="0">
                <a:schemeClr val="tx2"/>
              </a:gs>
              <a:gs pos="100000">
                <a:schemeClr val="accent3"/>
              </a:gs>
            </a:gsLst>
            <a:lin ang="2700000" scaled="1"/>
          </a:gradFill>
          <a:ln w="15875">
            <a:noFill/>
            <a:headEnd type="none" w="med" len="med"/>
            <a:tailEnd type="none" w="med" len="med"/>
          </a:ln>
          <a:effectLst>
            <a:outerShdw blurRad="50800" dist="762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72000" numCol="1" spcCol="0" rtlCol="0" fromWordArt="0" anchor="t" anchorCtr="0" forceAA="0" compatLnSpc="1">
            <a:prstTxWarp prst="textNoShape">
              <a:avLst/>
            </a:prstTxWarp>
            <a:spAutoFit/>
          </a:bodyPr>
          <a:lstStyle>
            <a:defPPr>
              <a:defRPr lang="en-US"/>
            </a:defPPr>
            <a:lvl1pPr marR="0" lvl="0" indent="0" algn="ctr" defTabSz="914102" fontAlgn="base">
              <a:lnSpc>
                <a:spcPct val="100000"/>
              </a:lnSpc>
              <a:spcBef>
                <a:spcPct val="0"/>
              </a:spcBef>
              <a:spcAft>
                <a:spcPct val="0"/>
              </a:spcAft>
              <a:buClrTx/>
              <a:buSzTx/>
              <a:buFontTx/>
              <a:buNone/>
              <a:tabLst/>
              <a:defRPr kumimoji="0" b="1" i="0" u="none" strike="noStrike" cap="none" spc="0" normalizeH="0" baseline="0">
                <a:ln>
                  <a:noFill/>
                </a:ln>
                <a:gradFill>
                  <a:gsLst>
                    <a:gs pos="0">
                      <a:srgbClr val="FFFFFF"/>
                    </a:gs>
                    <a:gs pos="100000">
                      <a:srgbClr val="FFFFFF"/>
                    </a:gs>
                  </a:gsLst>
                  <a:lin ang="5400000" scaled="0"/>
                </a:gra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AI MATURITY</a:t>
            </a:r>
          </a:p>
        </p:txBody>
      </p:sp>
      <p:sp>
        <p:nvSpPr>
          <p:cNvPr id="18" name="TextBox 17">
            <a:extLst>
              <a:ext uri="{FF2B5EF4-FFF2-40B4-BE49-F238E27FC236}">
                <a16:creationId xmlns:a16="http://schemas.microsoft.com/office/drawing/2014/main" id="{F6264995-BEE7-300D-24C6-9E89AFC381F1}"/>
              </a:ext>
            </a:extLst>
          </p:cNvPr>
          <p:cNvSpPr txBox="1"/>
          <p:nvPr/>
        </p:nvSpPr>
        <p:spPr>
          <a:xfrm>
            <a:off x="5619494" y="1960756"/>
            <a:ext cx="2192015"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t> Implementing AI</a:t>
            </a:r>
          </a:p>
        </p:txBody>
      </p:sp>
      <p:sp>
        <p:nvSpPr>
          <p:cNvPr id="16" name="TextBox 15">
            <a:extLst>
              <a:ext uri="{FF2B5EF4-FFF2-40B4-BE49-F238E27FC236}">
                <a16:creationId xmlns:a16="http://schemas.microsoft.com/office/drawing/2014/main" id="{B3CFD99C-4C00-BBD0-72E4-0A20ED2CA3AE}"/>
              </a:ext>
            </a:extLst>
          </p:cNvPr>
          <p:cNvSpPr txBox="1"/>
          <p:nvPr/>
        </p:nvSpPr>
        <p:spPr>
          <a:xfrm>
            <a:off x="8661075" y="1960756"/>
            <a:ext cx="1869727"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t>Developing </a:t>
            </a:r>
            <a:b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br>
            <a: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t>AI</a:t>
            </a:r>
          </a:p>
        </p:txBody>
      </p:sp>
      <p:sp>
        <p:nvSpPr>
          <p:cNvPr id="17" name="TextBox 16">
            <a:extLst>
              <a:ext uri="{FF2B5EF4-FFF2-40B4-BE49-F238E27FC236}">
                <a16:creationId xmlns:a16="http://schemas.microsoft.com/office/drawing/2014/main" id="{C8B8D888-5718-7531-B422-8A9CDE4439AE}"/>
              </a:ext>
            </a:extLst>
          </p:cNvPr>
          <p:cNvSpPr txBox="1"/>
          <p:nvPr/>
        </p:nvSpPr>
        <p:spPr>
          <a:xfrm>
            <a:off x="5898197" y="3967647"/>
            <a:ext cx="1756905"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t>Considering </a:t>
            </a:r>
            <a:b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br>
            <a: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t>AI</a:t>
            </a:r>
          </a:p>
        </p:txBody>
      </p:sp>
      <p:sp>
        <p:nvSpPr>
          <p:cNvPr id="19" name="TextBox 18">
            <a:extLst>
              <a:ext uri="{FF2B5EF4-FFF2-40B4-BE49-F238E27FC236}">
                <a16:creationId xmlns:a16="http://schemas.microsoft.com/office/drawing/2014/main" id="{9EB61BFE-6D8D-02D2-40F0-60800373C01F}"/>
              </a:ext>
            </a:extLst>
          </p:cNvPr>
          <p:cNvSpPr txBox="1"/>
          <p:nvPr/>
        </p:nvSpPr>
        <p:spPr>
          <a:xfrm>
            <a:off x="8630552" y="3967647"/>
            <a:ext cx="1943552" cy="707886"/>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Semibold"/>
                <a:ea typeface="+mn-ea"/>
                <a:cs typeface="Segoe UI Semibold" panose="020B0702040204020203" pitchFamily="34" charset="0"/>
              </a:rPr>
              <a:t>Preparing for AI</a:t>
            </a:r>
          </a:p>
        </p:txBody>
      </p:sp>
      <p:sp>
        <p:nvSpPr>
          <p:cNvPr id="21" name="TextBox 20">
            <a:extLst>
              <a:ext uri="{FF2B5EF4-FFF2-40B4-BE49-F238E27FC236}">
                <a16:creationId xmlns:a16="http://schemas.microsoft.com/office/drawing/2014/main" id="{5FA2A355-5A5A-DBB0-2135-40F92BCB301F}"/>
              </a:ext>
            </a:extLst>
          </p:cNvPr>
          <p:cNvSpPr txBox="1"/>
          <p:nvPr/>
        </p:nvSpPr>
        <p:spPr>
          <a:xfrm>
            <a:off x="7655102" y="5402561"/>
            <a:ext cx="1171370" cy="365186"/>
          </a:xfrm>
          <a:prstGeom prst="roundRect">
            <a:avLst/>
          </a:prstGeom>
          <a:gradFill>
            <a:gsLst>
              <a:gs pos="0">
                <a:schemeClr val="tx2"/>
              </a:gs>
              <a:gs pos="100000">
                <a:schemeClr val="accent3"/>
              </a:gs>
            </a:gsLst>
            <a:lin ang="2700000" scaled="1"/>
          </a:gradFill>
          <a:ln w="15875">
            <a:noFill/>
            <a:headEnd type="none" w="med" len="med"/>
            <a:tailEnd type="none" w="med" len="med"/>
          </a:ln>
          <a:effectLst>
            <a:outerShdw blurRad="50800" dist="762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72000" rIns="179285" bIns="72000" numCol="1" spcCol="0" rtlCol="0" fromWordArt="0" anchor="t" anchorCtr="0" forceAA="0" compatLnSpc="1">
            <a:prstTxWarp prst="textNoShape">
              <a:avLst/>
            </a:prstTxWarp>
            <a:spAutoFit/>
          </a:bodyPr>
          <a:lstStyle>
            <a:defPPr>
              <a:defRPr lang="en-US"/>
            </a:defPPr>
            <a:lvl1pPr marR="0" lvl="0" indent="0" algn="ctr" defTabSz="914102" fontAlgn="base">
              <a:lnSpc>
                <a:spcPct val="100000"/>
              </a:lnSpc>
              <a:spcBef>
                <a:spcPct val="0"/>
              </a:spcBef>
              <a:spcAft>
                <a:spcPct val="0"/>
              </a:spcAft>
              <a:buClrTx/>
              <a:buSzTx/>
              <a:buFontTx/>
              <a:buNone/>
              <a:tabLst/>
              <a:defRPr kumimoji="0" sz="1200" b="1" i="0" u="none" strike="noStrike" cap="none" spc="0" normalizeH="0" baseline="0">
                <a:ln>
                  <a:noFill/>
                </a:ln>
                <a:gradFill>
                  <a:gsLst>
                    <a:gs pos="0">
                      <a:srgbClr val="FFFFFF"/>
                    </a:gs>
                    <a:gs pos="100000">
                      <a:srgbClr val="FFFFFF"/>
                    </a:gs>
                  </a:gsLst>
                  <a:lin ang="5400000" scaled="0"/>
                </a:gra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AI NEEDS</a:t>
            </a:r>
          </a:p>
        </p:txBody>
      </p:sp>
      <p:sp>
        <p:nvSpPr>
          <p:cNvPr id="11" name="TextBox 10">
            <a:extLst>
              <a:ext uri="{FF2B5EF4-FFF2-40B4-BE49-F238E27FC236}">
                <a16:creationId xmlns:a16="http://schemas.microsoft.com/office/drawing/2014/main" id="{C3985D38-414C-B412-199F-8E55AA02F452}"/>
              </a:ext>
            </a:extLst>
          </p:cNvPr>
          <p:cNvSpPr txBox="1"/>
          <p:nvPr/>
        </p:nvSpPr>
        <p:spPr>
          <a:xfrm>
            <a:off x="5785576" y="5811652"/>
            <a:ext cx="13116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Text Semibold"/>
                <a:ea typeface="+mn-ea"/>
                <a:cs typeface="Segoe UI Semibold" panose="020B0702040204020203" pitchFamily="34" charset="0"/>
              </a:rPr>
              <a:t>USING AI</a:t>
            </a:r>
          </a:p>
        </p:txBody>
      </p:sp>
      <p:sp>
        <p:nvSpPr>
          <p:cNvPr id="12" name="TextBox 11">
            <a:extLst>
              <a:ext uri="{FF2B5EF4-FFF2-40B4-BE49-F238E27FC236}">
                <a16:creationId xmlns:a16="http://schemas.microsoft.com/office/drawing/2014/main" id="{38D88033-D837-496A-4A57-EE23D7EA1DA6}"/>
              </a:ext>
            </a:extLst>
          </p:cNvPr>
          <p:cNvSpPr txBox="1"/>
          <p:nvPr/>
        </p:nvSpPr>
        <p:spPr>
          <a:xfrm>
            <a:off x="9180499" y="5811652"/>
            <a:ext cx="17708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Sans Text Semibold"/>
                <a:ea typeface="+mn-ea"/>
                <a:cs typeface="Segoe UI Semibold" panose="020B0702040204020203" pitchFamily="34" charset="0"/>
              </a:rPr>
              <a:t>BUILDING AI</a:t>
            </a:r>
          </a:p>
        </p:txBody>
      </p:sp>
      <p:cxnSp>
        <p:nvCxnSpPr>
          <p:cNvPr id="14" name="Straight Connector 13">
            <a:extLst>
              <a:ext uri="{FF2B5EF4-FFF2-40B4-BE49-F238E27FC236}">
                <a16:creationId xmlns:a16="http://schemas.microsoft.com/office/drawing/2014/main" id="{3B26D516-EBFE-B4BA-6F18-8CE09BF79333}"/>
              </a:ext>
              <a:ext uri="{C183D7F6-B498-43B3-948B-1728B52AA6E4}">
                <adec:decorative xmlns:adec="http://schemas.microsoft.com/office/drawing/2017/decorative" val="1"/>
              </a:ext>
            </a:extLst>
          </p:cNvPr>
          <p:cNvCxnSpPr>
            <a:cxnSpLocks/>
          </p:cNvCxnSpPr>
          <p:nvPr/>
        </p:nvCxnSpPr>
        <p:spPr>
          <a:xfrm>
            <a:off x="8190838" y="1254562"/>
            <a:ext cx="0" cy="3948106"/>
          </a:xfrm>
          <a:prstGeom prst="line">
            <a:avLst/>
          </a:prstGeom>
          <a:ln w="317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0E24E6C-5ECC-9734-3C85-1E359A69437F}"/>
              </a:ext>
              <a:ext uri="{C183D7F6-B498-43B3-948B-1728B52AA6E4}">
                <adec:decorative xmlns:adec="http://schemas.microsoft.com/office/drawing/2017/decorative" val="1"/>
              </a:ext>
            </a:extLst>
          </p:cNvPr>
          <p:cNvCxnSpPr>
            <a:cxnSpLocks/>
          </p:cNvCxnSpPr>
          <p:nvPr/>
        </p:nvCxnSpPr>
        <p:spPr>
          <a:xfrm flipH="1">
            <a:off x="5710418" y="3254980"/>
            <a:ext cx="5169245" cy="0"/>
          </a:xfrm>
          <a:prstGeom prst="line">
            <a:avLst/>
          </a:prstGeom>
          <a:ln w="317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19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0BAA37-3FB2-7CA5-C707-D768BB7B5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025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5A71F8-87E5-75AD-525A-455A84A1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7850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angle: Rounded Corners 179">
            <a:extLst>
              <a:ext uri="{FF2B5EF4-FFF2-40B4-BE49-F238E27FC236}">
                <a16:creationId xmlns:a16="http://schemas.microsoft.com/office/drawing/2014/main" id="{A9CECD9A-A6E2-763F-912D-683C7A8EB122}"/>
              </a:ext>
              <a:ext uri="{C183D7F6-B498-43B3-948B-1728B52AA6E4}">
                <adec:decorative xmlns:adec="http://schemas.microsoft.com/office/drawing/2017/decorative" val="1"/>
              </a:ext>
            </a:extLst>
          </p:cNvPr>
          <p:cNvSpPr/>
          <p:nvPr/>
        </p:nvSpPr>
        <p:spPr bwMode="auto">
          <a:xfrm>
            <a:off x="3048" y="1514147"/>
            <a:ext cx="12188952" cy="2101305"/>
          </a:xfrm>
          <a:prstGeom prst="roundRect">
            <a:avLst>
              <a:gd name="adj" fmla="val 0"/>
            </a:avLst>
          </a:prstGeom>
          <a:solidFill>
            <a:schemeClr val="bg1">
              <a:lumMod val="95000"/>
              <a:alpha val="62000"/>
            </a:schemeClr>
          </a:solidFill>
          <a:ln w="3175">
            <a:solidFill>
              <a:schemeClr val="bg1">
                <a:lumMod val="95000"/>
                <a:alpha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50" b="0" i="0" u="sng" strike="noStrike" kern="1200" cap="none" spc="0" normalizeH="0" baseline="0" noProof="0">
              <a:ln>
                <a:noFill/>
              </a:ln>
              <a:solidFill>
                <a:srgbClr val="000000"/>
              </a:solidFill>
              <a:effectLst/>
              <a:uLnTx/>
              <a:uFillTx/>
              <a:latin typeface="Segoe UI Semibold"/>
              <a:ea typeface="+mn-ea"/>
              <a:cs typeface="+mn-cs"/>
            </a:endParaRPr>
          </a:p>
        </p:txBody>
      </p:sp>
      <p:sp>
        <p:nvSpPr>
          <p:cNvPr id="174" name="Freeform: Shape 173">
            <a:extLst>
              <a:ext uri="{FF2B5EF4-FFF2-40B4-BE49-F238E27FC236}">
                <a16:creationId xmlns:a16="http://schemas.microsoft.com/office/drawing/2014/main" id="{E55FCF0A-742A-4A87-93D5-B0326B47F136}"/>
              </a:ext>
              <a:ext uri="{C183D7F6-B498-43B3-948B-1728B52AA6E4}">
                <adec:decorative xmlns:adec="http://schemas.microsoft.com/office/drawing/2017/decorative" val="1"/>
              </a:ext>
            </a:extLst>
          </p:cNvPr>
          <p:cNvSpPr/>
          <p:nvPr/>
        </p:nvSpPr>
        <p:spPr bwMode="auto">
          <a:xfrm>
            <a:off x="588962" y="2960836"/>
            <a:ext cx="1748937" cy="2802016"/>
          </a:xfrm>
          <a:custGeom>
            <a:avLst/>
            <a:gdLst>
              <a:gd name="connsiteX0" fmla="*/ 192890 w 1748937"/>
              <a:gd name="connsiteY0" fmla="*/ 0 h 2802016"/>
              <a:gd name="connsiteX1" fmla="*/ 1556047 w 1748937"/>
              <a:gd name="connsiteY1" fmla="*/ 0 h 2802016"/>
              <a:gd name="connsiteX2" fmla="*/ 1748937 w 1748937"/>
              <a:gd name="connsiteY2" fmla="*/ 192890 h 2802016"/>
              <a:gd name="connsiteX3" fmla="*/ 1748937 w 1748937"/>
              <a:gd name="connsiteY3" fmla="*/ 369050 h 2802016"/>
              <a:gd name="connsiteX4" fmla="*/ 1748937 w 1748937"/>
              <a:gd name="connsiteY4" fmla="*/ 2609126 h 2802016"/>
              <a:gd name="connsiteX5" fmla="*/ 1556047 w 1748937"/>
              <a:gd name="connsiteY5" fmla="*/ 2802016 h 2802016"/>
              <a:gd name="connsiteX6" fmla="*/ 192890 w 1748937"/>
              <a:gd name="connsiteY6" fmla="*/ 2802016 h 2802016"/>
              <a:gd name="connsiteX7" fmla="*/ 0 w 1748937"/>
              <a:gd name="connsiteY7" fmla="*/ 2609126 h 2802016"/>
              <a:gd name="connsiteX8" fmla="*/ 0 w 1748937"/>
              <a:gd name="connsiteY8" fmla="*/ 369050 h 2802016"/>
              <a:gd name="connsiteX9" fmla="*/ 0 w 1748937"/>
              <a:gd name="connsiteY9" fmla="*/ 192890 h 2802016"/>
              <a:gd name="connsiteX10" fmla="*/ 192890 w 1748937"/>
              <a:gd name="connsiteY10" fmla="*/ 0 h 2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937" h="2802016">
                <a:moveTo>
                  <a:pt x="192890" y="0"/>
                </a:moveTo>
                <a:lnTo>
                  <a:pt x="1556047" y="0"/>
                </a:lnTo>
                <a:cubicBezTo>
                  <a:pt x="1662577" y="0"/>
                  <a:pt x="1748937" y="86360"/>
                  <a:pt x="1748937" y="192890"/>
                </a:cubicBezTo>
                <a:lnTo>
                  <a:pt x="1748937" y="369050"/>
                </a:lnTo>
                <a:lnTo>
                  <a:pt x="1748937" y="2609126"/>
                </a:lnTo>
                <a:cubicBezTo>
                  <a:pt x="1748937" y="2715656"/>
                  <a:pt x="1662577" y="2802016"/>
                  <a:pt x="1556047" y="2802016"/>
                </a:cubicBezTo>
                <a:lnTo>
                  <a:pt x="192890" y="2802016"/>
                </a:lnTo>
                <a:cubicBezTo>
                  <a:pt x="86360" y="2802016"/>
                  <a:pt x="0" y="2715656"/>
                  <a:pt x="0" y="2609126"/>
                </a:cubicBezTo>
                <a:lnTo>
                  <a:pt x="0" y="369050"/>
                </a:lnTo>
                <a:lnTo>
                  <a:pt x="0" y="192890"/>
                </a:lnTo>
                <a:cubicBezTo>
                  <a:pt x="0" y="86360"/>
                  <a:pt x="86360" y="0"/>
                  <a:pt x="192890" y="0"/>
                </a:cubicBezTo>
                <a:close/>
              </a:path>
            </a:pathLst>
          </a:cu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75" name="Freeform: Shape 174">
            <a:extLst>
              <a:ext uri="{FF2B5EF4-FFF2-40B4-BE49-F238E27FC236}">
                <a16:creationId xmlns:a16="http://schemas.microsoft.com/office/drawing/2014/main" id="{5CBC9EFE-BDA7-A35D-0B3B-2C9D9868C515}"/>
              </a:ext>
              <a:ext uri="{C183D7F6-B498-43B3-948B-1728B52AA6E4}">
                <adec:decorative xmlns:adec="http://schemas.microsoft.com/office/drawing/2017/decorative" val="1"/>
              </a:ext>
            </a:extLst>
          </p:cNvPr>
          <p:cNvSpPr/>
          <p:nvPr/>
        </p:nvSpPr>
        <p:spPr bwMode="auto">
          <a:xfrm>
            <a:off x="2442625" y="2960836"/>
            <a:ext cx="1748937" cy="2802016"/>
          </a:xfrm>
          <a:custGeom>
            <a:avLst/>
            <a:gdLst>
              <a:gd name="connsiteX0" fmla="*/ 192890 w 1748937"/>
              <a:gd name="connsiteY0" fmla="*/ 0 h 2802016"/>
              <a:gd name="connsiteX1" fmla="*/ 1556047 w 1748937"/>
              <a:gd name="connsiteY1" fmla="*/ 0 h 2802016"/>
              <a:gd name="connsiteX2" fmla="*/ 1748937 w 1748937"/>
              <a:gd name="connsiteY2" fmla="*/ 192890 h 2802016"/>
              <a:gd name="connsiteX3" fmla="*/ 1748937 w 1748937"/>
              <a:gd name="connsiteY3" fmla="*/ 369050 h 2802016"/>
              <a:gd name="connsiteX4" fmla="*/ 1748937 w 1748937"/>
              <a:gd name="connsiteY4" fmla="*/ 2609126 h 2802016"/>
              <a:gd name="connsiteX5" fmla="*/ 1556047 w 1748937"/>
              <a:gd name="connsiteY5" fmla="*/ 2802016 h 2802016"/>
              <a:gd name="connsiteX6" fmla="*/ 192890 w 1748937"/>
              <a:gd name="connsiteY6" fmla="*/ 2802016 h 2802016"/>
              <a:gd name="connsiteX7" fmla="*/ 0 w 1748937"/>
              <a:gd name="connsiteY7" fmla="*/ 2609126 h 2802016"/>
              <a:gd name="connsiteX8" fmla="*/ 0 w 1748937"/>
              <a:gd name="connsiteY8" fmla="*/ 369050 h 2802016"/>
              <a:gd name="connsiteX9" fmla="*/ 0 w 1748937"/>
              <a:gd name="connsiteY9" fmla="*/ 192890 h 2802016"/>
              <a:gd name="connsiteX10" fmla="*/ 192890 w 1748937"/>
              <a:gd name="connsiteY10" fmla="*/ 0 h 2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937" h="2802016">
                <a:moveTo>
                  <a:pt x="192890" y="0"/>
                </a:moveTo>
                <a:lnTo>
                  <a:pt x="1556047" y="0"/>
                </a:lnTo>
                <a:cubicBezTo>
                  <a:pt x="1662577" y="0"/>
                  <a:pt x="1748937" y="86360"/>
                  <a:pt x="1748937" y="192890"/>
                </a:cubicBezTo>
                <a:lnTo>
                  <a:pt x="1748937" y="369050"/>
                </a:lnTo>
                <a:lnTo>
                  <a:pt x="1748937" y="2609126"/>
                </a:lnTo>
                <a:cubicBezTo>
                  <a:pt x="1748937" y="2715656"/>
                  <a:pt x="1662577" y="2802016"/>
                  <a:pt x="1556047" y="2802016"/>
                </a:cubicBezTo>
                <a:lnTo>
                  <a:pt x="192890" y="2802016"/>
                </a:lnTo>
                <a:cubicBezTo>
                  <a:pt x="86360" y="2802016"/>
                  <a:pt x="0" y="2715656"/>
                  <a:pt x="0" y="2609126"/>
                </a:cubicBezTo>
                <a:lnTo>
                  <a:pt x="0" y="369050"/>
                </a:lnTo>
                <a:lnTo>
                  <a:pt x="0" y="192890"/>
                </a:lnTo>
                <a:cubicBezTo>
                  <a:pt x="0" y="86360"/>
                  <a:pt x="86360" y="0"/>
                  <a:pt x="192890" y="0"/>
                </a:cubicBezTo>
                <a:close/>
              </a:path>
            </a:pathLst>
          </a:cu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76" name="Freeform: Shape 175">
            <a:extLst>
              <a:ext uri="{FF2B5EF4-FFF2-40B4-BE49-F238E27FC236}">
                <a16:creationId xmlns:a16="http://schemas.microsoft.com/office/drawing/2014/main" id="{6EBB3E8C-7043-73F7-6000-B402C9834282}"/>
              </a:ext>
              <a:ext uri="{C183D7F6-B498-43B3-948B-1728B52AA6E4}">
                <adec:decorative xmlns:adec="http://schemas.microsoft.com/office/drawing/2017/decorative" val="1"/>
              </a:ext>
            </a:extLst>
          </p:cNvPr>
          <p:cNvSpPr/>
          <p:nvPr/>
        </p:nvSpPr>
        <p:spPr bwMode="auto">
          <a:xfrm>
            <a:off x="4296289" y="2960836"/>
            <a:ext cx="1748936" cy="2802016"/>
          </a:xfrm>
          <a:custGeom>
            <a:avLst/>
            <a:gdLst>
              <a:gd name="connsiteX0" fmla="*/ 192889 w 1748936"/>
              <a:gd name="connsiteY0" fmla="*/ 0 h 2802016"/>
              <a:gd name="connsiteX1" fmla="*/ 1556046 w 1748936"/>
              <a:gd name="connsiteY1" fmla="*/ 0 h 2802016"/>
              <a:gd name="connsiteX2" fmla="*/ 1748936 w 1748936"/>
              <a:gd name="connsiteY2" fmla="*/ 192890 h 2802016"/>
              <a:gd name="connsiteX3" fmla="*/ 1748936 w 1748936"/>
              <a:gd name="connsiteY3" fmla="*/ 369050 h 2802016"/>
              <a:gd name="connsiteX4" fmla="*/ 1748936 w 1748936"/>
              <a:gd name="connsiteY4" fmla="*/ 2609126 h 2802016"/>
              <a:gd name="connsiteX5" fmla="*/ 1556046 w 1748936"/>
              <a:gd name="connsiteY5" fmla="*/ 2802016 h 2802016"/>
              <a:gd name="connsiteX6" fmla="*/ 192889 w 1748936"/>
              <a:gd name="connsiteY6" fmla="*/ 2802016 h 2802016"/>
              <a:gd name="connsiteX7" fmla="*/ 0 w 1748936"/>
              <a:gd name="connsiteY7" fmla="*/ 2609126 h 2802016"/>
              <a:gd name="connsiteX8" fmla="*/ 0 w 1748936"/>
              <a:gd name="connsiteY8" fmla="*/ 369050 h 2802016"/>
              <a:gd name="connsiteX9" fmla="*/ 0 w 1748936"/>
              <a:gd name="connsiteY9" fmla="*/ 192890 h 2802016"/>
              <a:gd name="connsiteX10" fmla="*/ 192889 w 1748936"/>
              <a:gd name="connsiteY10" fmla="*/ 0 h 2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936" h="2802016">
                <a:moveTo>
                  <a:pt x="192889" y="0"/>
                </a:moveTo>
                <a:lnTo>
                  <a:pt x="1556046" y="0"/>
                </a:lnTo>
                <a:cubicBezTo>
                  <a:pt x="1662576" y="0"/>
                  <a:pt x="1748936" y="86360"/>
                  <a:pt x="1748936" y="192890"/>
                </a:cubicBezTo>
                <a:lnTo>
                  <a:pt x="1748936" y="369050"/>
                </a:lnTo>
                <a:lnTo>
                  <a:pt x="1748936" y="2609126"/>
                </a:lnTo>
                <a:cubicBezTo>
                  <a:pt x="1748936" y="2715656"/>
                  <a:pt x="1662576" y="2802016"/>
                  <a:pt x="1556046" y="2802016"/>
                </a:cubicBezTo>
                <a:lnTo>
                  <a:pt x="192889" y="2802016"/>
                </a:lnTo>
                <a:cubicBezTo>
                  <a:pt x="86360" y="2802016"/>
                  <a:pt x="0" y="2715656"/>
                  <a:pt x="0" y="2609126"/>
                </a:cubicBezTo>
                <a:lnTo>
                  <a:pt x="0" y="369050"/>
                </a:lnTo>
                <a:lnTo>
                  <a:pt x="0" y="192890"/>
                </a:lnTo>
                <a:cubicBezTo>
                  <a:pt x="0" y="86360"/>
                  <a:pt x="86360" y="0"/>
                  <a:pt x="192889" y="0"/>
                </a:cubicBezTo>
                <a:close/>
              </a:path>
            </a:pathLst>
          </a:cu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77" name="Freeform: Shape 176">
            <a:extLst>
              <a:ext uri="{FF2B5EF4-FFF2-40B4-BE49-F238E27FC236}">
                <a16:creationId xmlns:a16="http://schemas.microsoft.com/office/drawing/2014/main" id="{02266721-F38A-93E7-2B34-F0CE95768CDE}"/>
              </a:ext>
              <a:ext uri="{C183D7F6-B498-43B3-948B-1728B52AA6E4}">
                <adec:decorative xmlns:adec="http://schemas.microsoft.com/office/drawing/2017/decorative" val="1"/>
              </a:ext>
            </a:extLst>
          </p:cNvPr>
          <p:cNvSpPr/>
          <p:nvPr/>
        </p:nvSpPr>
        <p:spPr bwMode="auto">
          <a:xfrm>
            <a:off x="6149951" y="2960836"/>
            <a:ext cx="1748937" cy="2802016"/>
          </a:xfrm>
          <a:custGeom>
            <a:avLst/>
            <a:gdLst>
              <a:gd name="connsiteX0" fmla="*/ 192890 w 1748937"/>
              <a:gd name="connsiteY0" fmla="*/ 0 h 2802016"/>
              <a:gd name="connsiteX1" fmla="*/ 1556047 w 1748937"/>
              <a:gd name="connsiteY1" fmla="*/ 0 h 2802016"/>
              <a:gd name="connsiteX2" fmla="*/ 1748937 w 1748937"/>
              <a:gd name="connsiteY2" fmla="*/ 192890 h 2802016"/>
              <a:gd name="connsiteX3" fmla="*/ 1748937 w 1748937"/>
              <a:gd name="connsiteY3" fmla="*/ 369050 h 2802016"/>
              <a:gd name="connsiteX4" fmla="*/ 1748937 w 1748937"/>
              <a:gd name="connsiteY4" fmla="*/ 2609126 h 2802016"/>
              <a:gd name="connsiteX5" fmla="*/ 1556047 w 1748937"/>
              <a:gd name="connsiteY5" fmla="*/ 2802016 h 2802016"/>
              <a:gd name="connsiteX6" fmla="*/ 192890 w 1748937"/>
              <a:gd name="connsiteY6" fmla="*/ 2802016 h 2802016"/>
              <a:gd name="connsiteX7" fmla="*/ 0 w 1748937"/>
              <a:gd name="connsiteY7" fmla="*/ 2609126 h 2802016"/>
              <a:gd name="connsiteX8" fmla="*/ 0 w 1748937"/>
              <a:gd name="connsiteY8" fmla="*/ 369050 h 2802016"/>
              <a:gd name="connsiteX9" fmla="*/ 0 w 1748937"/>
              <a:gd name="connsiteY9" fmla="*/ 192890 h 2802016"/>
              <a:gd name="connsiteX10" fmla="*/ 192890 w 1748937"/>
              <a:gd name="connsiteY10" fmla="*/ 0 h 2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937" h="2802016">
                <a:moveTo>
                  <a:pt x="192890" y="0"/>
                </a:moveTo>
                <a:lnTo>
                  <a:pt x="1556047" y="0"/>
                </a:lnTo>
                <a:cubicBezTo>
                  <a:pt x="1662577" y="0"/>
                  <a:pt x="1748937" y="86360"/>
                  <a:pt x="1748937" y="192890"/>
                </a:cubicBezTo>
                <a:lnTo>
                  <a:pt x="1748937" y="369050"/>
                </a:lnTo>
                <a:lnTo>
                  <a:pt x="1748937" y="2609126"/>
                </a:lnTo>
                <a:cubicBezTo>
                  <a:pt x="1748937" y="2715656"/>
                  <a:pt x="1662577" y="2802016"/>
                  <a:pt x="1556047" y="2802016"/>
                </a:cubicBezTo>
                <a:lnTo>
                  <a:pt x="192890" y="2802016"/>
                </a:lnTo>
                <a:cubicBezTo>
                  <a:pt x="86360" y="2802016"/>
                  <a:pt x="0" y="2715656"/>
                  <a:pt x="0" y="2609126"/>
                </a:cubicBezTo>
                <a:lnTo>
                  <a:pt x="0" y="369050"/>
                </a:lnTo>
                <a:lnTo>
                  <a:pt x="0" y="192890"/>
                </a:lnTo>
                <a:cubicBezTo>
                  <a:pt x="0" y="86360"/>
                  <a:pt x="86360" y="0"/>
                  <a:pt x="192890" y="0"/>
                </a:cubicBezTo>
                <a:close/>
              </a:path>
            </a:pathLst>
          </a:cu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78" name="Freeform: Shape 177">
            <a:extLst>
              <a:ext uri="{FF2B5EF4-FFF2-40B4-BE49-F238E27FC236}">
                <a16:creationId xmlns:a16="http://schemas.microsoft.com/office/drawing/2014/main" id="{9D4935A7-2603-5E10-13A7-B1EF74339BA6}"/>
              </a:ext>
              <a:ext uri="{C183D7F6-B498-43B3-948B-1728B52AA6E4}">
                <adec:decorative xmlns:adec="http://schemas.microsoft.com/office/drawing/2017/decorative" val="1"/>
              </a:ext>
            </a:extLst>
          </p:cNvPr>
          <p:cNvSpPr/>
          <p:nvPr/>
        </p:nvSpPr>
        <p:spPr bwMode="auto">
          <a:xfrm>
            <a:off x="8003614" y="2960836"/>
            <a:ext cx="1748937" cy="2802016"/>
          </a:xfrm>
          <a:custGeom>
            <a:avLst/>
            <a:gdLst>
              <a:gd name="connsiteX0" fmla="*/ 192890 w 1748937"/>
              <a:gd name="connsiteY0" fmla="*/ 0 h 2802016"/>
              <a:gd name="connsiteX1" fmla="*/ 1556047 w 1748937"/>
              <a:gd name="connsiteY1" fmla="*/ 0 h 2802016"/>
              <a:gd name="connsiteX2" fmla="*/ 1748937 w 1748937"/>
              <a:gd name="connsiteY2" fmla="*/ 192890 h 2802016"/>
              <a:gd name="connsiteX3" fmla="*/ 1748937 w 1748937"/>
              <a:gd name="connsiteY3" fmla="*/ 369050 h 2802016"/>
              <a:gd name="connsiteX4" fmla="*/ 1748937 w 1748937"/>
              <a:gd name="connsiteY4" fmla="*/ 2609126 h 2802016"/>
              <a:gd name="connsiteX5" fmla="*/ 1556047 w 1748937"/>
              <a:gd name="connsiteY5" fmla="*/ 2802016 h 2802016"/>
              <a:gd name="connsiteX6" fmla="*/ 192890 w 1748937"/>
              <a:gd name="connsiteY6" fmla="*/ 2802016 h 2802016"/>
              <a:gd name="connsiteX7" fmla="*/ 0 w 1748937"/>
              <a:gd name="connsiteY7" fmla="*/ 2609126 h 2802016"/>
              <a:gd name="connsiteX8" fmla="*/ 0 w 1748937"/>
              <a:gd name="connsiteY8" fmla="*/ 369050 h 2802016"/>
              <a:gd name="connsiteX9" fmla="*/ 0 w 1748937"/>
              <a:gd name="connsiteY9" fmla="*/ 192890 h 2802016"/>
              <a:gd name="connsiteX10" fmla="*/ 192890 w 1748937"/>
              <a:gd name="connsiteY10" fmla="*/ 0 h 2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937" h="2802016">
                <a:moveTo>
                  <a:pt x="192890" y="0"/>
                </a:moveTo>
                <a:lnTo>
                  <a:pt x="1556047" y="0"/>
                </a:lnTo>
                <a:cubicBezTo>
                  <a:pt x="1662577" y="0"/>
                  <a:pt x="1748937" y="86360"/>
                  <a:pt x="1748937" y="192890"/>
                </a:cubicBezTo>
                <a:lnTo>
                  <a:pt x="1748937" y="369050"/>
                </a:lnTo>
                <a:lnTo>
                  <a:pt x="1748937" y="2609126"/>
                </a:lnTo>
                <a:cubicBezTo>
                  <a:pt x="1748937" y="2715656"/>
                  <a:pt x="1662577" y="2802016"/>
                  <a:pt x="1556047" y="2802016"/>
                </a:cubicBezTo>
                <a:lnTo>
                  <a:pt x="192890" y="2802016"/>
                </a:lnTo>
                <a:cubicBezTo>
                  <a:pt x="86360" y="2802016"/>
                  <a:pt x="0" y="2715656"/>
                  <a:pt x="0" y="2609126"/>
                </a:cubicBezTo>
                <a:lnTo>
                  <a:pt x="0" y="369050"/>
                </a:lnTo>
                <a:lnTo>
                  <a:pt x="0" y="192890"/>
                </a:lnTo>
                <a:cubicBezTo>
                  <a:pt x="0" y="86360"/>
                  <a:pt x="86360" y="0"/>
                  <a:pt x="192890" y="0"/>
                </a:cubicBezTo>
                <a:close/>
              </a:path>
            </a:pathLst>
          </a:cu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79" name="Freeform: Shape 178">
            <a:extLst>
              <a:ext uri="{FF2B5EF4-FFF2-40B4-BE49-F238E27FC236}">
                <a16:creationId xmlns:a16="http://schemas.microsoft.com/office/drawing/2014/main" id="{AFCEFB9E-BB98-E94D-B55A-64DE0C19B705}"/>
              </a:ext>
              <a:ext uri="{C183D7F6-B498-43B3-948B-1728B52AA6E4}">
                <adec:decorative xmlns:adec="http://schemas.microsoft.com/office/drawing/2017/decorative" val="1"/>
              </a:ext>
            </a:extLst>
          </p:cNvPr>
          <p:cNvSpPr/>
          <p:nvPr/>
        </p:nvSpPr>
        <p:spPr bwMode="auto">
          <a:xfrm>
            <a:off x="9857275" y="2960836"/>
            <a:ext cx="1748937" cy="2802016"/>
          </a:xfrm>
          <a:custGeom>
            <a:avLst/>
            <a:gdLst>
              <a:gd name="connsiteX0" fmla="*/ 192890 w 1748937"/>
              <a:gd name="connsiteY0" fmla="*/ 0 h 2802016"/>
              <a:gd name="connsiteX1" fmla="*/ 1556047 w 1748937"/>
              <a:gd name="connsiteY1" fmla="*/ 0 h 2802016"/>
              <a:gd name="connsiteX2" fmla="*/ 1748937 w 1748937"/>
              <a:gd name="connsiteY2" fmla="*/ 192890 h 2802016"/>
              <a:gd name="connsiteX3" fmla="*/ 1748937 w 1748937"/>
              <a:gd name="connsiteY3" fmla="*/ 369050 h 2802016"/>
              <a:gd name="connsiteX4" fmla="*/ 1748937 w 1748937"/>
              <a:gd name="connsiteY4" fmla="*/ 2609126 h 2802016"/>
              <a:gd name="connsiteX5" fmla="*/ 1556047 w 1748937"/>
              <a:gd name="connsiteY5" fmla="*/ 2802016 h 2802016"/>
              <a:gd name="connsiteX6" fmla="*/ 192890 w 1748937"/>
              <a:gd name="connsiteY6" fmla="*/ 2802016 h 2802016"/>
              <a:gd name="connsiteX7" fmla="*/ 0 w 1748937"/>
              <a:gd name="connsiteY7" fmla="*/ 2609126 h 2802016"/>
              <a:gd name="connsiteX8" fmla="*/ 0 w 1748937"/>
              <a:gd name="connsiteY8" fmla="*/ 369050 h 2802016"/>
              <a:gd name="connsiteX9" fmla="*/ 0 w 1748937"/>
              <a:gd name="connsiteY9" fmla="*/ 192890 h 2802016"/>
              <a:gd name="connsiteX10" fmla="*/ 192890 w 1748937"/>
              <a:gd name="connsiteY10" fmla="*/ 0 h 2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937" h="2802016">
                <a:moveTo>
                  <a:pt x="192890" y="0"/>
                </a:moveTo>
                <a:lnTo>
                  <a:pt x="1556047" y="0"/>
                </a:lnTo>
                <a:cubicBezTo>
                  <a:pt x="1662577" y="0"/>
                  <a:pt x="1748937" y="86360"/>
                  <a:pt x="1748937" y="192890"/>
                </a:cubicBezTo>
                <a:lnTo>
                  <a:pt x="1748937" y="369050"/>
                </a:lnTo>
                <a:lnTo>
                  <a:pt x="1748937" y="2609126"/>
                </a:lnTo>
                <a:cubicBezTo>
                  <a:pt x="1748937" y="2715656"/>
                  <a:pt x="1662577" y="2802016"/>
                  <a:pt x="1556047" y="2802016"/>
                </a:cubicBezTo>
                <a:lnTo>
                  <a:pt x="192890" y="2802016"/>
                </a:lnTo>
                <a:cubicBezTo>
                  <a:pt x="86360" y="2802016"/>
                  <a:pt x="0" y="2715656"/>
                  <a:pt x="0" y="2609126"/>
                </a:cubicBezTo>
                <a:lnTo>
                  <a:pt x="0" y="369050"/>
                </a:lnTo>
                <a:lnTo>
                  <a:pt x="0" y="192890"/>
                </a:lnTo>
                <a:cubicBezTo>
                  <a:pt x="0" y="86360"/>
                  <a:pt x="86360" y="0"/>
                  <a:pt x="192890" y="0"/>
                </a:cubicBezTo>
                <a:close/>
              </a:path>
            </a:pathLst>
          </a:custGeom>
          <a:solidFill>
            <a:schemeClr val="bg1"/>
          </a:solidFill>
          <a:ln w="3175">
            <a:solidFill>
              <a:schemeClr val="bg1">
                <a:lumMod val="95000"/>
              </a:schemeClr>
            </a:solidFill>
            <a:headEnd type="none" w="med" len="med"/>
            <a:tailEnd type="none" w="med" len="med"/>
          </a:ln>
          <a:effectLst>
            <a:outerShdw blurRad="38100" dist="38100" dir="8100000" algn="tr" rotWithShape="0">
              <a:schemeClr val="bg1">
                <a:lumMod val="50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60960" rIns="91440" bIns="60960" numCol="1" spcCol="0" rtlCol="0" fromWordArt="0" anchor="t" anchorCtr="0" forceAA="0" compatLnSpc="1">
            <a:prstTxWarp prst="textNoShape">
              <a:avLst/>
            </a:prstTxWarp>
            <a:noAutofit/>
          </a:bodyPr>
          <a:lstStyle/>
          <a:p>
            <a:pPr marL="171450" marR="0" lvl="0" indent="-171450" algn="l" defTabSz="1243234" rtl="0" eaLnBrk="1" fontAlgn="base" latinLnBrk="0" hangingPunct="1">
              <a:lnSpc>
                <a:spcPct val="100000"/>
              </a:lnSpc>
              <a:spcBef>
                <a:spcPts val="600"/>
              </a:spcBef>
              <a:spcAft>
                <a:spcPts val="0"/>
              </a:spcAft>
              <a:buClr>
                <a:srgbClr val="091F2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13" name="Oval 212">
            <a:extLst>
              <a:ext uri="{FF2B5EF4-FFF2-40B4-BE49-F238E27FC236}">
                <a16:creationId xmlns:a16="http://schemas.microsoft.com/office/drawing/2014/main" id="{B2ECA251-22EF-1492-9906-923D6A3243F2}"/>
              </a:ext>
              <a:ext uri="{C183D7F6-B498-43B3-948B-1728B52AA6E4}">
                <adec:decorative xmlns:adec="http://schemas.microsoft.com/office/drawing/2017/decorative" val="1"/>
              </a:ext>
            </a:extLst>
          </p:cNvPr>
          <p:cNvSpPr/>
          <p:nvPr/>
        </p:nvSpPr>
        <p:spPr bwMode="auto">
          <a:xfrm>
            <a:off x="1173256" y="2179730"/>
            <a:ext cx="580349" cy="580343"/>
          </a:xfrm>
          <a:prstGeom prst="ellipse">
            <a:avLst/>
          </a:prstGeom>
          <a:solidFill>
            <a:srgbClr val="E8E8E8"/>
          </a:solidFill>
          <a:ln>
            <a:solidFill>
              <a:schemeClr val="bg1"/>
            </a:soli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220" name="Oval 219">
            <a:extLst>
              <a:ext uri="{FF2B5EF4-FFF2-40B4-BE49-F238E27FC236}">
                <a16:creationId xmlns:a16="http://schemas.microsoft.com/office/drawing/2014/main" id="{057A321C-A02B-BAE9-92CA-5187361830E8}"/>
              </a:ext>
              <a:ext uri="{C183D7F6-B498-43B3-948B-1728B52AA6E4}">
                <adec:decorative xmlns:adec="http://schemas.microsoft.com/office/drawing/2017/decorative" val="1"/>
              </a:ext>
            </a:extLst>
          </p:cNvPr>
          <p:cNvSpPr/>
          <p:nvPr/>
        </p:nvSpPr>
        <p:spPr bwMode="auto">
          <a:xfrm>
            <a:off x="3026919" y="2179730"/>
            <a:ext cx="580349" cy="580343"/>
          </a:xfrm>
          <a:prstGeom prst="ellipse">
            <a:avLst/>
          </a:prstGeom>
          <a:solidFill>
            <a:srgbClr val="E8E8E8"/>
          </a:solidFill>
          <a:ln>
            <a:solidFill>
              <a:schemeClr val="bg1"/>
            </a:soli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226" name="Oval 225">
            <a:extLst>
              <a:ext uri="{FF2B5EF4-FFF2-40B4-BE49-F238E27FC236}">
                <a16:creationId xmlns:a16="http://schemas.microsoft.com/office/drawing/2014/main" id="{81C9E1B5-A2EB-01E0-5A58-85E9995EA3F0}"/>
              </a:ext>
              <a:ext uri="{C183D7F6-B498-43B3-948B-1728B52AA6E4}">
                <adec:decorative xmlns:adec="http://schemas.microsoft.com/office/drawing/2017/decorative" val="1"/>
              </a:ext>
            </a:extLst>
          </p:cNvPr>
          <p:cNvSpPr/>
          <p:nvPr/>
        </p:nvSpPr>
        <p:spPr bwMode="auto">
          <a:xfrm>
            <a:off x="4880583" y="2179730"/>
            <a:ext cx="580349" cy="580343"/>
          </a:xfrm>
          <a:prstGeom prst="ellipse">
            <a:avLst/>
          </a:prstGeom>
          <a:solidFill>
            <a:srgbClr val="E8E8E8"/>
          </a:solidFill>
          <a:ln>
            <a:solidFill>
              <a:schemeClr val="bg1"/>
            </a:soli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232" name="Oval 231">
            <a:extLst>
              <a:ext uri="{FF2B5EF4-FFF2-40B4-BE49-F238E27FC236}">
                <a16:creationId xmlns:a16="http://schemas.microsoft.com/office/drawing/2014/main" id="{A64CDBBA-C8F0-E201-DD08-0598DCB42E62}"/>
              </a:ext>
              <a:ext uri="{C183D7F6-B498-43B3-948B-1728B52AA6E4}">
                <adec:decorative xmlns:adec="http://schemas.microsoft.com/office/drawing/2017/decorative" val="1"/>
              </a:ext>
            </a:extLst>
          </p:cNvPr>
          <p:cNvSpPr/>
          <p:nvPr/>
        </p:nvSpPr>
        <p:spPr bwMode="auto">
          <a:xfrm>
            <a:off x="6734245" y="2179730"/>
            <a:ext cx="580349" cy="580343"/>
          </a:xfrm>
          <a:prstGeom prst="ellipse">
            <a:avLst/>
          </a:prstGeom>
          <a:solidFill>
            <a:srgbClr val="E8E8E8"/>
          </a:solidFill>
          <a:ln>
            <a:solidFill>
              <a:schemeClr val="bg1"/>
            </a:soli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238" name="Oval 237">
            <a:extLst>
              <a:ext uri="{FF2B5EF4-FFF2-40B4-BE49-F238E27FC236}">
                <a16:creationId xmlns:a16="http://schemas.microsoft.com/office/drawing/2014/main" id="{0090A6E7-BFF9-BA76-FA22-2E692D095D0D}"/>
              </a:ext>
              <a:ext uri="{C183D7F6-B498-43B3-948B-1728B52AA6E4}">
                <adec:decorative xmlns:adec="http://schemas.microsoft.com/office/drawing/2017/decorative" val="1"/>
              </a:ext>
            </a:extLst>
          </p:cNvPr>
          <p:cNvSpPr/>
          <p:nvPr/>
        </p:nvSpPr>
        <p:spPr bwMode="auto">
          <a:xfrm>
            <a:off x="8587908" y="2179730"/>
            <a:ext cx="580349" cy="580343"/>
          </a:xfrm>
          <a:prstGeom prst="ellipse">
            <a:avLst/>
          </a:prstGeom>
          <a:solidFill>
            <a:srgbClr val="E8E8E8"/>
          </a:solidFill>
          <a:ln>
            <a:solidFill>
              <a:schemeClr val="bg1"/>
            </a:soli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244" name="Oval 243">
            <a:extLst>
              <a:ext uri="{FF2B5EF4-FFF2-40B4-BE49-F238E27FC236}">
                <a16:creationId xmlns:a16="http://schemas.microsoft.com/office/drawing/2014/main" id="{3C92759A-979C-B0FE-C523-0F23AA015E17}"/>
              </a:ext>
              <a:ext uri="{C183D7F6-B498-43B3-948B-1728B52AA6E4}">
                <adec:decorative xmlns:adec="http://schemas.microsoft.com/office/drawing/2017/decorative" val="1"/>
              </a:ext>
            </a:extLst>
          </p:cNvPr>
          <p:cNvSpPr/>
          <p:nvPr/>
        </p:nvSpPr>
        <p:spPr bwMode="auto">
          <a:xfrm>
            <a:off x="10441569" y="2179730"/>
            <a:ext cx="580349" cy="580343"/>
          </a:xfrm>
          <a:prstGeom prst="ellipse">
            <a:avLst/>
          </a:prstGeom>
          <a:solidFill>
            <a:srgbClr val="E8E8E8"/>
          </a:solidFill>
          <a:ln>
            <a:solidFill>
              <a:schemeClr val="bg1"/>
            </a:solidFill>
          </a:ln>
          <a:effectLst>
            <a:outerShdw blurRad="635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err="1">
              <a:ln>
                <a:noFill/>
              </a:ln>
              <a:solidFill>
                <a:srgbClr val="702573"/>
              </a:solidFill>
              <a:effectLst/>
              <a:uLnTx/>
              <a:uFillTx/>
              <a:latin typeface="Segoe Sans Display Semibold"/>
              <a:ea typeface="+mn-ea"/>
              <a:cs typeface="Segoe UI" pitchFamily="34" charset="0"/>
            </a:endParaRPr>
          </a:p>
        </p:txBody>
      </p:sp>
      <p:sp>
        <p:nvSpPr>
          <p:cNvPr id="37" name="Rectangle: Rounded Corners 36">
            <a:extLst>
              <a:ext uri="{FF2B5EF4-FFF2-40B4-BE49-F238E27FC236}">
                <a16:creationId xmlns:a16="http://schemas.microsoft.com/office/drawing/2014/main" id="{FEC6DEDE-D6A2-CEEA-3834-4E76FFFDA42E}"/>
              </a:ext>
              <a:ext uri="{C183D7F6-B498-43B3-948B-1728B52AA6E4}">
                <adec:decorative xmlns:adec="http://schemas.microsoft.com/office/drawing/2017/decorative" val="1"/>
              </a:ext>
            </a:extLst>
          </p:cNvPr>
          <p:cNvSpPr/>
          <p:nvPr/>
        </p:nvSpPr>
        <p:spPr bwMode="auto">
          <a:xfrm>
            <a:off x="1171600" y="5693066"/>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6" name="Rectangle: Rounded Corners 35">
            <a:extLst>
              <a:ext uri="{FF2B5EF4-FFF2-40B4-BE49-F238E27FC236}">
                <a16:creationId xmlns:a16="http://schemas.microsoft.com/office/drawing/2014/main" id="{12C67F48-C245-4774-0CEB-78BB984EBFB0}"/>
              </a:ext>
              <a:ext uri="{C183D7F6-B498-43B3-948B-1728B52AA6E4}">
                <adec:decorative xmlns:adec="http://schemas.microsoft.com/office/drawing/2017/decorative" val="1"/>
              </a:ext>
            </a:extLst>
          </p:cNvPr>
          <p:cNvSpPr/>
          <p:nvPr/>
        </p:nvSpPr>
        <p:spPr bwMode="auto">
          <a:xfrm>
            <a:off x="3025263" y="5693066"/>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5" name="Rectangle: Rounded Corners 34">
            <a:extLst>
              <a:ext uri="{FF2B5EF4-FFF2-40B4-BE49-F238E27FC236}">
                <a16:creationId xmlns:a16="http://schemas.microsoft.com/office/drawing/2014/main" id="{16434EEE-1884-74BF-6BAC-3986D90EED8D}"/>
              </a:ext>
              <a:ext uri="{C183D7F6-B498-43B3-948B-1728B52AA6E4}">
                <adec:decorative xmlns:adec="http://schemas.microsoft.com/office/drawing/2017/decorative" val="1"/>
              </a:ext>
            </a:extLst>
          </p:cNvPr>
          <p:cNvSpPr/>
          <p:nvPr/>
        </p:nvSpPr>
        <p:spPr bwMode="auto">
          <a:xfrm>
            <a:off x="4878926" y="5693066"/>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4" name="Rectangle: Rounded Corners 33">
            <a:extLst>
              <a:ext uri="{FF2B5EF4-FFF2-40B4-BE49-F238E27FC236}">
                <a16:creationId xmlns:a16="http://schemas.microsoft.com/office/drawing/2014/main" id="{E19B2C52-30BE-FEE4-11A2-9EAA327AC559}"/>
              </a:ext>
              <a:ext uri="{C183D7F6-B498-43B3-948B-1728B52AA6E4}">
                <adec:decorative xmlns:adec="http://schemas.microsoft.com/office/drawing/2017/decorative" val="1"/>
              </a:ext>
            </a:extLst>
          </p:cNvPr>
          <p:cNvSpPr/>
          <p:nvPr/>
        </p:nvSpPr>
        <p:spPr bwMode="auto">
          <a:xfrm>
            <a:off x="6732589" y="5693066"/>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3" name="Rectangle: Rounded Corners 32">
            <a:extLst>
              <a:ext uri="{FF2B5EF4-FFF2-40B4-BE49-F238E27FC236}">
                <a16:creationId xmlns:a16="http://schemas.microsoft.com/office/drawing/2014/main" id="{5EB4FF9A-0C41-E6FC-11FE-DCCAD8238FF5}"/>
              </a:ext>
              <a:ext uri="{C183D7F6-B498-43B3-948B-1728B52AA6E4}">
                <adec:decorative xmlns:adec="http://schemas.microsoft.com/office/drawing/2017/decorative" val="1"/>
              </a:ext>
            </a:extLst>
          </p:cNvPr>
          <p:cNvSpPr/>
          <p:nvPr/>
        </p:nvSpPr>
        <p:spPr bwMode="auto">
          <a:xfrm>
            <a:off x="8586252" y="5693066"/>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32" name="Rectangle: Rounded Corners 31">
            <a:extLst>
              <a:ext uri="{FF2B5EF4-FFF2-40B4-BE49-F238E27FC236}">
                <a16:creationId xmlns:a16="http://schemas.microsoft.com/office/drawing/2014/main" id="{507DD33E-861D-2F5A-09DA-809EDA76D6A9}"/>
              </a:ext>
              <a:ext uri="{C183D7F6-B498-43B3-948B-1728B52AA6E4}">
                <adec:decorative xmlns:adec="http://schemas.microsoft.com/office/drawing/2017/decorative" val="1"/>
              </a:ext>
            </a:extLst>
          </p:cNvPr>
          <p:cNvSpPr/>
          <p:nvPr/>
        </p:nvSpPr>
        <p:spPr bwMode="auto">
          <a:xfrm>
            <a:off x="10439913" y="5693066"/>
            <a:ext cx="583662" cy="45719"/>
          </a:xfrm>
          <a:prstGeom prst="roundRect">
            <a:avLst>
              <a:gd name="adj" fmla="val 50000"/>
            </a:avLst>
          </a:prstGeom>
          <a:solidFill>
            <a:schemeClr val="accent1"/>
          </a:solidFill>
          <a:ln w="15875">
            <a:noFill/>
          </a:ln>
          <a:effectLst>
            <a:outerShdw blurRad="571500" dist="101600" dir="5400000" sx="94000" sy="94000" algn="ctr" rotWithShape="0">
              <a:srgbClr val="000000">
                <a:alpha val="15000"/>
              </a:srgbClr>
            </a:outerShdw>
          </a:effectLst>
        </p:spPr>
        <p:txBody>
          <a:bodyPr vert="horz" wrap="square" lIns="0" tIns="0" rIns="0" bIns="0" rtlCol="0" anchor="ctr" anchorCtr="0">
            <a:noAutofit/>
          </a:bodyPr>
          <a:lstStyle/>
          <a:p>
            <a:pPr marL="0" marR="0" lvl="0" indent="0" algn="ctr" defTabSz="1828800" rtl="0" eaLnBrk="1" fontAlgn="auto" latinLnBrk="0" hangingPunct="1">
              <a:lnSpc>
                <a:spcPct val="100000"/>
              </a:lnSpc>
              <a:spcBef>
                <a:spcPts val="0"/>
              </a:spcBef>
              <a:spcAft>
                <a:spcPts val="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endParaRPr>
          </a:p>
        </p:txBody>
      </p:sp>
      <p:sp>
        <p:nvSpPr>
          <p:cNvPr id="6" name="Rectangle: Rounded Corners 5">
            <a:extLst>
              <a:ext uri="{FF2B5EF4-FFF2-40B4-BE49-F238E27FC236}">
                <a16:creationId xmlns:a16="http://schemas.microsoft.com/office/drawing/2014/main" id="{A6693BC7-7EF2-7103-E4F8-495A390D69DE}"/>
              </a:ext>
              <a:ext uri="{C183D7F6-B498-43B3-948B-1728B52AA6E4}">
                <adec:decorative xmlns:adec="http://schemas.microsoft.com/office/drawing/2017/decorative" val="1"/>
              </a:ext>
            </a:extLst>
          </p:cNvPr>
          <p:cNvSpPr/>
          <p:nvPr/>
        </p:nvSpPr>
        <p:spPr bwMode="auto">
          <a:xfrm>
            <a:off x="7969909" y="1364559"/>
            <a:ext cx="3673844" cy="4441881"/>
          </a:xfrm>
          <a:prstGeom prst="roundRect">
            <a:avLst>
              <a:gd name="adj" fmla="val 6731"/>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0078D4"/>
              </a:solidFill>
              <a:effectLst/>
              <a:uLnTx/>
              <a:uFillTx/>
              <a:latin typeface="Segoe Sans Display Semibold"/>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15ECFA40-60FC-F682-A66E-D041344EC673}"/>
              </a:ext>
              <a:ext uri="{C183D7F6-B498-43B3-948B-1728B52AA6E4}">
                <adec:decorative xmlns:adec="http://schemas.microsoft.com/office/drawing/2017/decorative" val="1"/>
              </a:ext>
            </a:extLst>
          </p:cNvPr>
          <p:cNvSpPr/>
          <p:nvPr/>
        </p:nvSpPr>
        <p:spPr bwMode="auto">
          <a:xfrm>
            <a:off x="555257" y="1364559"/>
            <a:ext cx="3673844" cy="4441881"/>
          </a:xfrm>
          <a:prstGeom prst="roundRect">
            <a:avLst>
              <a:gd name="adj" fmla="val 6731"/>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0078D4"/>
              </a:solidFill>
              <a:effectLst/>
              <a:uLnTx/>
              <a:uFillTx/>
              <a:latin typeface="Segoe Sans Display Semibold"/>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B236BCBC-6C29-B3DE-6A64-D3D38BAE7590}"/>
              </a:ext>
              <a:ext uri="{C183D7F6-B498-43B3-948B-1728B52AA6E4}">
                <adec:decorative xmlns:adec="http://schemas.microsoft.com/office/drawing/2017/decorative" val="1"/>
              </a:ext>
            </a:extLst>
          </p:cNvPr>
          <p:cNvSpPr/>
          <p:nvPr/>
        </p:nvSpPr>
        <p:spPr bwMode="auto">
          <a:xfrm>
            <a:off x="4262584" y="1364559"/>
            <a:ext cx="3673844" cy="4441881"/>
          </a:xfrm>
          <a:prstGeom prst="roundRect">
            <a:avLst>
              <a:gd name="adj" fmla="val 6731"/>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0078D4"/>
              </a:solidFill>
              <a:effectLst/>
              <a:uLnTx/>
              <a:uFillTx/>
              <a:latin typeface="Segoe Sans Display Semibold"/>
              <a:ea typeface="Segoe UI" pitchFamily="34" charset="0"/>
              <a:cs typeface="Segoe UI" pitchFamily="34" charset="0"/>
            </a:endParaRPr>
          </a:p>
        </p:txBody>
      </p:sp>
      <p:sp>
        <p:nvSpPr>
          <p:cNvPr id="5" name="Title 4">
            <a:extLst>
              <a:ext uri="{FF2B5EF4-FFF2-40B4-BE49-F238E27FC236}">
                <a16:creationId xmlns:a16="http://schemas.microsoft.com/office/drawing/2014/main" id="{0936D876-65E7-5B14-A085-63BA9C2FB5A0}"/>
              </a:ext>
            </a:extLst>
          </p:cNvPr>
          <p:cNvSpPr>
            <a:spLocks noGrp="1"/>
          </p:cNvSpPr>
          <p:nvPr>
            <p:ph type="title" idx="4294967295"/>
          </p:nvPr>
        </p:nvSpPr>
        <p:spPr>
          <a:xfrm>
            <a:off x="551867" y="326629"/>
            <a:ext cx="11017250" cy="554038"/>
          </a:xfrm>
        </p:spPr>
        <p:txBody>
          <a:bodyPr/>
          <a:lstStyle/>
          <a:p>
            <a:r>
              <a:rPr lang="en-US" dirty="0"/>
              <a:t>Today’s NFP </a:t>
            </a:r>
            <a:r>
              <a:rPr lang="en-US" dirty="0">
                <a:solidFill>
                  <a:schemeClr val="accent1"/>
                </a:solidFill>
              </a:rPr>
              <a:t>challenges</a:t>
            </a:r>
            <a:r>
              <a:rPr lang="en-US" dirty="0"/>
              <a:t> (&amp; </a:t>
            </a:r>
            <a:r>
              <a:rPr lang="en-US" dirty="0">
                <a:solidFill>
                  <a:schemeClr val="accent1"/>
                </a:solidFill>
              </a:rPr>
              <a:t>opportunities</a:t>
            </a:r>
            <a:r>
              <a:rPr lang="en-US" dirty="0"/>
              <a:t>)</a:t>
            </a:r>
          </a:p>
        </p:txBody>
      </p:sp>
      <p:sp>
        <p:nvSpPr>
          <p:cNvPr id="7" name="TextBox 6">
            <a:extLst>
              <a:ext uri="{FF2B5EF4-FFF2-40B4-BE49-F238E27FC236}">
                <a16:creationId xmlns:a16="http://schemas.microsoft.com/office/drawing/2014/main" id="{FF8B671F-1AF2-4704-C7CA-7299A1576130}"/>
              </a:ext>
            </a:extLst>
          </p:cNvPr>
          <p:cNvSpPr txBox="1"/>
          <p:nvPr/>
        </p:nvSpPr>
        <p:spPr>
          <a:xfrm>
            <a:off x="1112597" y="1746831"/>
            <a:ext cx="2559162" cy="246221"/>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srgbClr val="702573"/>
                </a:solidFill>
                <a:effectLst/>
                <a:uLnTx/>
                <a:uFillTx/>
                <a:latin typeface="Segoe Sans Display Semibold"/>
                <a:ea typeface="Segoe UI" pitchFamily="34" charset="0"/>
                <a:cs typeface="Segoe UI" pitchFamily="34" charset="0"/>
              </a:rPr>
              <a:t>Impactful Program Delivery</a:t>
            </a:r>
          </a:p>
        </p:txBody>
      </p:sp>
      <p:sp>
        <p:nvSpPr>
          <p:cNvPr id="38" name="Rectangle: Rounded Corners 37">
            <a:extLst>
              <a:ext uri="{FF2B5EF4-FFF2-40B4-BE49-F238E27FC236}">
                <a16:creationId xmlns:a16="http://schemas.microsoft.com/office/drawing/2014/main" id="{01FB15F7-E12A-3A25-399F-3725FCEC4284}"/>
              </a:ext>
            </a:extLst>
          </p:cNvPr>
          <p:cNvSpPr/>
          <p:nvPr/>
        </p:nvSpPr>
        <p:spPr bwMode="auto">
          <a:xfrm>
            <a:off x="650385" y="3028609"/>
            <a:ext cx="1626090" cy="883571"/>
          </a:xfrm>
          <a:prstGeom prst="roundRect">
            <a:avLst>
              <a:gd name="adj" fmla="val 17718"/>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srgbClr val="702573"/>
                </a:solidFill>
                <a:effectLst/>
                <a:uLnTx/>
                <a:uFillTx/>
                <a:latin typeface="Segoe Sans Display Semibold"/>
                <a:ea typeface="Segoe UI" pitchFamily="34" charset="0"/>
                <a:cs typeface="Segoe UI" pitchFamily="34" charset="0"/>
              </a:rPr>
              <a:t>Capacity Constraints</a:t>
            </a:r>
          </a:p>
        </p:txBody>
      </p:sp>
      <p:sp>
        <p:nvSpPr>
          <p:cNvPr id="46" name="Rectangle 45">
            <a:extLst>
              <a:ext uri="{FF2B5EF4-FFF2-40B4-BE49-F238E27FC236}">
                <a16:creationId xmlns:a16="http://schemas.microsoft.com/office/drawing/2014/main" id="{45D5A223-3DBE-17A3-682D-7091CBD1A1A0}"/>
              </a:ext>
            </a:extLst>
          </p:cNvPr>
          <p:cNvSpPr/>
          <p:nvPr/>
        </p:nvSpPr>
        <p:spPr bwMode="auto">
          <a:xfrm>
            <a:off x="650385" y="4100171"/>
            <a:ext cx="1626090" cy="11541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 71% of nonprofits had increased demands for their programs in 2023, resulting in waitlist increases and delays. </a:t>
            </a:r>
            <a:r>
              <a:rPr kumimoji="0" lang="en-US" sz="1200" b="0" i="0" u="none" strike="noStrike" kern="1200" cap="none" spc="0" normalizeH="0" baseline="30000" noProof="0" dirty="0">
                <a:ln>
                  <a:noFill/>
                </a:ln>
                <a:solidFill>
                  <a:srgbClr val="091F2C"/>
                </a:solidFill>
                <a:effectLst/>
                <a:uLnTx/>
                <a:uFillTx/>
                <a:latin typeface="Segoe Sans Display"/>
                <a:ea typeface="Segoe UI" pitchFamily="34" charset="0"/>
                <a:cs typeface="Segoe UI" pitchFamily="34" charset="0"/>
              </a:rPr>
              <a:t>1</a:t>
            </a:r>
          </a:p>
        </p:txBody>
      </p:sp>
      <p:sp>
        <p:nvSpPr>
          <p:cNvPr id="41" name="Rectangle: Rounded Corners 40">
            <a:extLst>
              <a:ext uri="{FF2B5EF4-FFF2-40B4-BE49-F238E27FC236}">
                <a16:creationId xmlns:a16="http://schemas.microsoft.com/office/drawing/2014/main" id="{F55A99DC-BB57-318C-159F-1F7E09445F41}"/>
              </a:ext>
            </a:extLst>
          </p:cNvPr>
          <p:cNvSpPr/>
          <p:nvPr/>
        </p:nvSpPr>
        <p:spPr bwMode="auto">
          <a:xfrm>
            <a:off x="2504048" y="3028609"/>
            <a:ext cx="1626090" cy="883571"/>
          </a:xfrm>
          <a:prstGeom prst="roundRect">
            <a:avLst>
              <a:gd name="adj" fmla="val 17718"/>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702573"/>
                </a:solidFill>
                <a:effectLst/>
                <a:uLnTx/>
                <a:uFillTx/>
                <a:latin typeface="Segoe Sans Display Semibold"/>
                <a:ea typeface="Segoe UI" pitchFamily="34" charset="0"/>
                <a:cs typeface="Segoe UI" pitchFamily="34" charset="0"/>
              </a:rPr>
              <a:t>Staffing Challenges</a:t>
            </a:r>
          </a:p>
        </p:txBody>
      </p:sp>
      <p:sp>
        <p:nvSpPr>
          <p:cNvPr id="47" name="Rectangle 46">
            <a:extLst>
              <a:ext uri="{FF2B5EF4-FFF2-40B4-BE49-F238E27FC236}">
                <a16:creationId xmlns:a16="http://schemas.microsoft.com/office/drawing/2014/main" id="{4B1AA1C1-A717-F63A-AEDB-EE36A3FB9445}"/>
              </a:ext>
            </a:extLst>
          </p:cNvPr>
          <p:cNvSpPr/>
          <p:nvPr/>
        </p:nvSpPr>
        <p:spPr bwMode="auto">
          <a:xfrm>
            <a:off x="2504048" y="4100171"/>
            <a:ext cx="1626090" cy="11541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74% of nonprofits reported job vacancies that they are having a difficult time filling. </a:t>
            </a:r>
            <a:r>
              <a:rPr kumimoji="0" lang="en-US" sz="1200" b="0" i="0" u="none" strike="noStrike" kern="1200" cap="none" spc="0" normalizeH="0" baseline="30000" noProof="0">
                <a:ln>
                  <a:noFill/>
                </a:ln>
                <a:solidFill>
                  <a:srgbClr val="091F2C"/>
                </a:solidFill>
                <a:effectLst/>
                <a:uLnTx/>
                <a:uFillTx/>
                <a:latin typeface="Segoe Sans Display"/>
                <a:ea typeface="Segoe UI" pitchFamily="34" charset="0"/>
                <a:cs typeface="Segoe UI" pitchFamily="34" charset="0"/>
              </a:rPr>
              <a:t>2</a:t>
            </a:r>
          </a:p>
        </p:txBody>
      </p:sp>
      <p:sp>
        <p:nvSpPr>
          <p:cNvPr id="9" name="TextBox 8">
            <a:extLst>
              <a:ext uri="{FF2B5EF4-FFF2-40B4-BE49-F238E27FC236}">
                <a16:creationId xmlns:a16="http://schemas.microsoft.com/office/drawing/2014/main" id="{146DC27E-0D34-DD7D-C2D1-8F6A16A35B63}"/>
              </a:ext>
            </a:extLst>
          </p:cNvPr>
          <p:cNvSpPr txBox="1"/>
          <p:nvPr/>
        </p:nvSpPr>
        <p:spPr>
          <a:xfrm>
            <a:off x="4650775" y="1752417"/>
            <a:ext cx="2897460" cy="246221"/>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srgbClr val="702573"/>
                </a:solidFill>
                <a:effectLst/>
                <a:uLnTx/>
                <a:uFillTx/>
                <a:latin typeface="Segoe Sans Display Semibold"/>
                <a:ea typeface="Segoe UI" pitchFamily="34" charset="0"/>
                <a:cs typeface="Segoe UI" pitchFamily="34" charset="0"/>
              </a:rPr>
              <a:t>Engaged Supporters &amp; Funders</a:t>
            </a:r>
          </a:p>
        </p:txBody>
      </p:sp>
      <p:sp>
        <p:nvSpPr>
          <p:cNvPr id="11" name="Rectangle: Rounded Corners 10">
            <a:extLst>
              <a:ext uri="{FF2B5EF4-FFF2-40B4-BE49-F238E27FC236}">
                <a16:creationId xmlns:a16="http://schemas.microsoft.com/office/drawing/2014/main" id="{BFE0E5BB-470D-A29F-9698-3499C7FB1F90}"/>
              </a:ext>
            </a:extLst>
          </p:cNvPr>
          <p:cNvSpPr/>
          <p:nvPr/>
        </p:nvSpPr>
        <p:spPr bwMode="auto">
          <a:xfrm>
            <a:off x="4357712" y="3028609"/>
            <a:ext cx="1626090" cy="883571"/>
          </a:xfrm>
          <a:prstGeom prst="roundRect">
            <a:avLst>
              <a:gd name="adj" fmla="val 17718"/>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702573"/>
                </a:solidFill>
                <a:effectLst/>
                <a:uLnTx/>
                <a:uFillTx/>
                <a:latin typeface="Segoe Sans Display Semibold"/>
                <a:ea typeface="Segoe UI" pitchFamily="34" charset="0"/>
                <a:cs typeface="Segoe UI" pitchFamily="34" charset="0"/>
              </a:rPr>
              <a:t>Donor retention</a:t>
            </a:r>
          </a:p>
        </p:txBody>
      </p:sp>
      <p:sp>
        <p:nvSpPr>
          <p:cNvPr id="12" name="Rectangle 11">
            <a:extLst>
              <a:ext uri="{FF2B5EF4-FFF2-40B4-BE49-F238E27FC236}">
                <a16:creationId xmlns:a16="http://schemas.microsoft.com/office/drawing/2014/main" id="{A00D885A-F7EB-025C-491F-81D216E8049D}"/>
              </a:ext>
            </a:extLst>
          </p:cNvPr>
          <p:cNvSpPr/>
          <p:nvPr/>
        </p:nvSpPr>
        <p:spPr bwMode="auto">
          <a:xfrm>
            <a:off x="4357712" y="3961559"/>
            <a:ext cx="1626090" cy="11541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 Donor counts continue steep decline of 7.6% with new donors down 16.9% and newly retained donors down 18.7%. </a:t>
            </a:r>
            <a:r>
              <a:rPr kumimoji="0" lang="en-US" sz="1200" b="0" i="0" u="none" strike="noStrike" kern="1200" cap="none" spc="0" normalizeH="0" baseline="30000" noProof="0" dirty="0">
                <a:ln>
                  <a:noFill/>
                </a:ln>
                <a:solidFill>
                  <a:srgbClr val="091F2C"/>
                </a:solidFill>
                <a:effectLst/>
                <a:uLnTx/>
                <a:uFillTx/>
                <a:latin typeface="Segoe Sans Display"/>
                <a:ea typeface="Segoe UI" pitchFamily="34" charset="0"/>
                <a:cs typeface="Segoe UI" pitchFamily="34" charset="0"/>
              </a:rPr>
              <a:t>3</a:t>
            </a:r>
          </a:p>
        </p:txBody>
      </p:sp>
      <p:sp>
        <p:nvSpPr>
          <p:cNvPr id="13" name="Rectangle: Rounded Corners 12">
            <a:extLst>
              <a:ext uri="{FF2B5EF4-FFF2-40B4-BE49-F238E27FC236}">
                <a16:creationId xmlns:a16="http://schemas.microsoft.com/office/drawing/2014/main" id="{97218B8B-69DD-C8AD-AF95-4A4D9EE6F494}"/>
              </a:ext>
            </a:extLst>
          </p:cNvPr>
          <p:cNvSpPr/>
          <p:nvPr/>
        </p:nvSpPr>
        <p:spPr bwMode="auto">
          <a:xfrm>
            <a:off x="6211374" y="3028609"/>
            <a:ext cx="1626090" cy="883571"/>
          </a:xfrm>
          <a:prstGeom prst="roundRect">
            <a:avLst>
              <a:gd name="adj" fmla="val 17718"/>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702573"/>
                </a:solidFill>
                <a:effectLst/>
                <a:uLnTx/>
                <a:uFillTx/>
                <a:latin typeface="Segoe Sans Display Semibold"/>
                <a:ea typeface="Segoe UI" pitchFamily="34" charset="0"/>
                <a:cs typeface="Segoe UI" pitchFamily="34" charset="0"/>
              </a:rPr>
              <a:t>Personalized communication</a:t>
            </a:r>
          </a:p>
        </p:txBody>
      </p:sp>
      <p:sp>
        <p:nvSpPr>
          <p:cNvPr id="14" name="Rectangle 13">
            <a:extLst>
              <a:ext uri="{FF2B5EF4-FFF2-40B4-BE49-F238E27FC236}">
                <a16:creationId xmlns:a16="http://schemas.microsoft.com/office/drawing/2014/main" id="{EFA67707-4DE4-454F-B2BC-3083EF80D45C}"/>
              </a:ext>
            </a:extLst>
          </p:cNvPr>
          <p:cNvSpPr/>
          <p:nvPr/>
        </p:nvSpPr>
        <p:spPr bwMode="auto">
          <a:xfrm>
            <a:off x="6211374" y="4072002"/>
            <a:ext cx="1626090" cy="11541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91F2C"/>
                </a:solidFill>
                <a:effectLst/>
                <a:uLnTx/>
                <a:uFillTx/>
                <a:latin typeface="Segoe Sans Display"/>
                <a:ea typeface="Segoe UI" pitchFamily="34" charset="0"/>
                <a:cs typeface="Segoe UI" pitchFamily="34" charset="0"/>
              </a:rPr>
              <a:t>77% of nonprofits believe personalizing donor communication is critical. </a:t>
            </a:r>
            <a:r>
              <a:rPr kumimoji="0" lang="en-US" sz="1200" b="0" i="0" u="none" strike="noStrike" kern="1200" cap="none" spc="0" normalizeH="0" baseline="30000" noProof="0" dirty="0">
                <a:ln>
                  <a:noFill/>
                </a:ln>
                <a:solidFill>
                  <a:srgbClr val="091F2C"/>
                </a:solidFill>
                <a:effectLst/>
                <a:uLnTx/>
                <a:uFillTx/>
                <a:latin typeface="Segoe Sans Display"/>
                <a:ea typeface="Segoe UI" pitchFamily="34" charset="0"/>
                <a:cs typeface="Segoe UI" pitchFamily="34" charset="0"/>
              </a:rPr>
              <a:t>4</a:t>
            </a:r>
          </a:p>
        </p:txBody>
      </p:sp>
      <p:sp>
        <p:nvSpPr>
          <p:cNvPr id="10" name="TextBox 9">
            <a:extLst>
              <a:ext uri="{FF2B5EF4-FFF2-40B4-BE49-F238E27FC236}">
                <a16:creationId xmlns:a16="http://schemas.microsoft.com/office/drawing/2014/main" id="{080B775D-90FB-05D8-3A93-FA54BE863BF8}"/>
              </a:ext>
            </a:extLst>
          </p:cNvPr>
          <p:cNvSpPr txBox="1"/>
          <p:nvPr/>
        </p:nvSpPr>
        <p:spPr>
          <a:xfrm>
            <a:off x="8347232" y="1749533"/>
            <a:ext cx="2919197" cy="246221"/>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600" b="0" i="0" u="none" strike="noStrike" kern="1200" cap="none" spc="0" normalizeH="0" baseline="0" noProof="0" dirty="0">
                <a:ln>
                  <a:noFill/>
                </a:ln>
                <a:solidFill>
                  <a:srgbClr val="702573"/>
                </a:solidFill>
                <a:effectLst/>
                <a:uLnTx/>
                <a:uFillTx/>
                <a:latin typeface="Segoe Sans Display Semibold"/>
                <a:ea typeface="Segoe UI" pitchFamily="34" charset="0"/>
                <a:cs typeface="Segoe UI" pitchFamily="34" charset="0"/>
              </a:rPr>
              <a:t>Secure, Streamlined Operations</a:t>
            </a:r>
          </a:p>
        </p:txBody>
      </p:sp>
      <p:sp>
        <p:nvSpPr>
          <p:cNvPr id="44" name="Rectangle: Rounded Corners 43">
            <a:extLst>
              <a:ext uri="{FF2B5EF4-FFF2-40B4-BE49-F238E27FC236}">
                <a16:creationId xmlns:a16="http://schemas.microsoft.com/office/drawing/2014/main" id="{4CEA6553-07FD-0678-3293-B7A118EB60B8}"/>
              </a:ext>
            </a:extLst>
          </p:cNvPr>
          <p:cNvSpPr/>
          <p:nvPr/>
        </p:nvSpPr>
        <p:spPr bwMode="auto">
          <a:xfrm>
            <a:off x="8065037" y="3028609"/>
            <a:ext cx="1626090" cy="883571"/>
          </a:xfrm>
          <a:prstGeom prst="roundRect">
            <a:avLst>
              <a:gd name="adj" fmla="val 17718"/>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702573"/>
                </a:solidFill>
                <a:effectLst/>
                <a:uLnTx/>
                <a:uFillTx/>
                <a:latin typeface="Segoe Sans Display Semibold"/>
                <a:ea typeface="+mn-ea"/>
                <a:cs typeface="Segoe UI" pitchFamily="34" charset="0"/>
              </a:rPr>
              <a:t>Financial Stability</a:t>
            </a:r>
          </a:p>
        </p:txBody>
      </p:sp>
      <p:sp>
        <p:nvSpPr>
          <p:cNvPr id="140" name="Rectangle 139">
            <a:extLst>
              <a:ext uri="{FF2B5EF4-FFF2-40B4-BE49-F238E27FC236}">
                <a16:creationId xmlns:a16="http://schemas.microsoft.com/office/drawing/2014/main" id="{9436711C-F2DD-03F1-6B30-5196DF13AC52}"/>
              </a:ext>
            </a:extLst>
          </p:cNvPr>
          <p:cNvSpPr/>
          <p:nvPr/>
        </p:nvSpPr>
        <p:spPr bwMode="auto">
          <a:xfrm>
            <a:off x="8065037" y="4058607"/>
            <a:ext cx="1626090" cy="11541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rPr>
              <a:t>Roughly half of US-based nonprofits report being at risk financially. </a:t>
            </a:r>
            <a:r>
              <a:rPr kumimoji="0" lang="en-US" sz="1200" b="0" i="0" u="none" strike="noStrike" kern="1200" cap="none" spc="0" normalizeH="0" baseline="30000" noProof="0">
                <a:ln>
                  <a:noFill/>
                </a:ln>
                <a:solidFill>
                  <a:srgbClr val="091F2C"/>
                </a:solidFill>
                <a:effectLst/>
                <a:uLnTx/>
                <a:uFillTx/>
                <a:latin typeface="Segoe Sans Display"/>
                <a:ea typeface="Segoe UI" pitchFamily="34" charset="0"/>
                <a:cs typeface="Segoe UI" pitchFamily="34" charset="0"/>
              </a:rPr>
              <a:t>5</a:t>
            </a: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45" name="Rectangle: Rounded Corners 44">
            <a:extLst>
              <a:ext uri="{FF2B5EF4-FFF2-40B4-BE49-F238E27FC236}">
                <a16:creationId xmlns:a16="http://schemas.microsoft.com/office/drawing/2014/main" id="{2BE43587-F513-8DA6-7E13-1EFCA07D2790}"/>
              </a:ext>
            </a:extLst>
          </p:cNvPr>
          <p:cNvSpPr/>
          <p:nvPr/>
        </p:nvSpPr>
        <p:spPr bwMode="auto">
          <a:xfrm>
            <a:off x="9918698" y="3028609"/>
            <a:ext cx="1626090" cy="883571"/>
          </a:xfrm>
          <a:prstGeom prst="roundRect">
            <a:avLst>
              <a:gd name="adj" fmla="val 17718"/>
            </a:avLst>
          </a:prstGeom>
          <a:solidFill>
            <a:schemeClr val="bg1">
              <a:lumMod val="95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702573"/>
                </a:solidFill>
                <a:effectLst/>
                <a:uLnTx/>
                <a:uFillTx/>
                <a:latin typeface="Segoe Sans Display Semibold"/>
                <a:ea typeface="+mn-ea"/>
                <a:cs typeface="Segoe UI" pitchFamily="34" charset="0"/>
              </a:rPr>
              <a:t>Burnout</a:t>
            </a:r>
          </a:p>
        </p:txBody>
      </p:sp>
      <p:sp>
        <p:nvSpPr>
          <p:cNvPr id="141" name="Rectangle 140">
            <a:extLst>
              <a:ext uri="{FF2B5EF4-FFF2-40B4-BE49-F238E27FC236}">
                <a16:creationId xmlns:a16="http://schemas.microsoft.com/office/drawing/2014/main" id="{8308DDA0-F9AA-4ED4-F316-6BCB0D74BD3A}"/>
              </a:ext>
            </a:extLst>
          </p:cNvPr>
          <p:cNvSpPr/>
          <p:nvPr/>
        </p:nvSpPr>
        <p:spPr bwMode="auto">
          <a:xfrm>
            <a:off x="9918698" y="4100171"/>
            <a:ext cx="1626090" cy="11541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rPr>
              <a:t>Nonprofit workers report being stressed and burnt out. </a:t>
            </a:r>
            <a:r>
              <a:rPr kumimoji="0" lang="en-US" sz="1200" b="0" i="0" u="none" strike="noStrike" kern="1200" cap="none" spc="0" normalizeH="0" baseline="30000" noProof="0">
                <a:ln>
                  <a:noFill/>
                </a:ln>
                <a:solidFill>
                  <a:srgbClr val="091F2C"/>
                </a:solidFill>
                <a:effectLst/>
                <a:uLnTx/>
                <a:uFillTx/>
                <a:latin typeface="Segoe Sans Display"/>
                <a:ea typeface="+mn-ea"/>
                <a:cs typeface="Segoe UI" pitchFamily="34" charset="0"/>
              </a:rPr>
              <a:t>6</a:t>
            </a:r>
            <a:endPar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8" name="TextBox 7">
            <a:extLst>
              <a:ext uri="{FF2B5EF4-FFF2-40B4-BE49-F238E27FC236}">
                <a16:creationId xmlns:a16="http://schemas.microsoft.com/office/drawing/2014/main" id="{D649A5E1-35CE-B452-12C5-E37AD532DBD3}"/>
              </a:ext>
            </a:extLst>
          </p:cNvPr>
          <p:cNvSpPr txBox="1"/>
          <p:nvPr/>
        </p:nvSpPr>
        <p:spPr>
          <a:xfrm>
            <a:off x="4650775" y="6386858"/>
            <a:ext cx="7330533"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1 </a:t>
            </a:r>
            <a:r>
              <a:rPr kumimoji="0" lang="en-US" sz="1050" b="0" i="0" u="sng" strike="noStrike" kern="1200" cap="none" spc="0" normalizeH="0" baseline="0" noProof="0" dirty="0" err="1">
                <a:ln>
                  <a:noFill/>
                </a:ln>
                <a:solidFill>
                  <a:srgbClr val="0078D4"/>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Forvis</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2</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National Council of Nonprofits</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 </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3 </a:t>
            </a:r>
            <a:r>
              <a:rPr kumimoji="0" lang="en-US" sz="1050" b="0" i="0" u="sng" strike="noStrike" kern="1200" cap="none" spc="0" normalizeH="0" baseline="0" noProof="0" dirty="0">
                <a:ln>
                  <a:noFill/>
                </a:ln>
                <a:solidFill>
                  <a:srgbClr val="0078D4"/>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AFP Global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4</a:t>
            </a:r>
            <a:r>
              <a:rPr kumimoji="0" lang="en-US" sz="1050" b="0" i="0" u="sng"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sng" strike="noStrike" kern="1200" cap="none" spc="0" normalizeH="0" baseline="0" noProof="0" dirty="0">
                <a:ln>
                  <a:noFill/>
                </a:ln>
                <a:solidFill>
                  <a:srgbClr val="0078D4"/>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Twilio</a:t>
            </a:r>
            <a:r>
              <a:rPr kumimoji="0" lang="en-US" sz="1050" b="0" i="0" u="sng"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4</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hlinkClick r:id="rId7">
                  <a:extLst>
                    <a:ext uri="{A12FA001-AC4F-418D-AE19-62706E023703}">
                      <ahyp:hlinkClr xmlns:ahyp="http://schemas.microsoft.com/office/drawing/2018/hyperlinkcolor" val="tx"/>
                    </a:ext>
                  </a:extLst>
                </a:hlinkClick>
              </a:rPr>
              <a:t>Independent Sector</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  </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5</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hlinkClick r:id="rId8">
                  <a:extLst>
                    <a:ext uri="{A12FA001-AC4F-418D-AE19-62706E023703}">
                      <ahyp:hlinkClr xmlns:ahyp="http://schemas.microsoft.com/office/drawing/2018/hyperlinkcolor" val="tx"/>
                    </a:ext>
                  </a:extLst>
                </a:hlinkClick>
              </a:rPr>
              <a:t>Candid</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  </a:t>
            </a:r>
            <a:r>
              <a:rPr kumimoji="0" lang="en-US" sz="1050" b="0" i="0" u="none" strike="noStrike" kern="1200" cap="none" spc="0" normalizeH="0" baseline="30000" noProof="0" dirty="0">
                <a:ln>
                  <a:noFill/>
                </a:ln>
                <a:solidFill>
                  <a:srgbClr val="0078D4"/>
                </a:solidFill>
                <a:effectLst/>
                <a:uLnTx/>
                <a:uFillTx/>
                <a:latin typeface="Segoe Sans Display"/>
                <a:ea typeface="+mn-ea"/>
                <a:cs typeface="+mn-cs"/>
              </a:rPr>
              <a:t>6</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rPr>
              <a:t> </a:t>
            </a:r>
            <a:r>
              <a:rPr kumimoji="0" lang="en-US" sz="1050" b="0" i="0" u="none" strike="noStrike" kern="1200" cap="none" spc="0" normalizeH="0" baseline="0" noProof="0" dirty="0">
                <a:ln>
                  <a:noFill/>
                </a:ln>
                <a:solidFill>
                  <a:srgbClr val="0078D4"/>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Philanthropy.com </a:t>
            </a:r>
            <a:endParaRPr kumimoji="0" lang="en-US" sz="1050" b="0" i="0" u="none" strike="noStrike" kern="1200" cap="none" spc="0" normalizeH="0" baseline="0" noProof="0" dirty="0">
              <a:ln>
                <a:noFill/>
              </a:ln>
              <a:solidFill>
                <a:srgbClr val="0078D4"/>
              </a:solidFill>
              <a:effectLst/>
              <a:uLnTx/>
              <a:uFillTx/>
              <a:latin typeface="Segoe Sans Display"/>
              <a:ea typeface="+mn-ea"/>
              <a:cs typeface="+mn-cs"/>
            </a:endParaRPr>
          </a:p>
        </p:txBody>
      </p:sp>
      <p:sp>
        <p:nvSpPr>
          <p:cNvPr id="18" name="Graphic 56">
            <a:extLst>
              <a:ext uri="{FF2B5EF4-FFF2-40B4-BE49-F238E27FC236}">
                <a16:creationId xmlns:a16="http://schemas.microsoft.com/office/drawing/2014/main" id="{A0627190-3EFA-71A5-C761-364D0BF6949D}"/>
              </a:ext>
              <a:ext uri="{C183D7F6-B498-43B3-948B-1728B52AA6E4}">
                <adec:decorative xmlns:adec="http://schemas.microsoft.com/office/drawing/2017/decorative" val="1"/>
              </a:ext>
            </a:extLst>
          </p:cNvPr>
          <p:cNvSpPr>
            <a:spLocks/>
          </p:cNvSpPr>
          <p:nvPr/>
        </p:nvSpPr>
        <p:spPr>
          <a:xfrm>
            <a:off x="3157561" y="2326286"/>
            <a:ext cx="319064" cy="287230"/>
          </a:xfrm>
          <a:custGeom>
            <a:avLst/>
            <a:gdLst>
              <a:gd name="connsiteX0" fmla="*/ 121444 w 190546"/>
              <a:gd name="connsiteY0" fmla="*/ 114300 h 171535"/>
              <a:gd name="connsiteX1" fmla="*/ 138113 w 190546"/>
              <a:gd name="connsiteY1" fmla="*/ 130969 h 171535"/>
              <a:gd name="connsiteX2" fmla="*/ 138103 w 190546"/>
              <a:gd name="connsiteY2" fmla="*/ 140132 h 171535"/>
              <a:gd name="connsiteX3" fmla="*/ 95888 w 190546"/>
              <a:gd name="connsiteY3" fmla="*/ 171536 h 171535"/>
              <a:gd name="connsiteX4" fmla="*/ 52388 w 190546"/>
              <a:gd name="connsiteY4" fmla="*/ 140494 h 171535"/>
              <a:gd name="connsiteX5" fmla="*/ 52388 w 190546"/>
              <a:gd name="connsiteY5" fmla="*/ 130969 h 171535"/>
              <a:gd name="connsiteX6" fmla="*/ 69056 w 190546"/>
              <a:gd name="connsiteY6" fmla="*/ 114300 h 171535"/>
              <a:gd name="connsiteX7" fmla="*/ 121444 w 190546"/>
              <a:gd name="connsiteY7" fmla="*/ 114300 h 171535"/>
              <a:gd name="connsiteX8" fmla="*/ 16669 w 190546"/>
              <a:gd name="connsiteY8" fmla="*/ 66675 h 171535"/>
              <a:gd name="connsiteX9" fmla="*/ 58350 w 190546"/>
              <a:gd name="connsiteY9" fmla="*/ 66675 h 171535"/>
              <a:gd name="connsiteX10" fmla="*/ 68513 w 190546"/>
              <a:gd name="connsiteY10" fmla="*/ 103346 h 171535"/>
              <a:gd name="connsiteX11" fmla="*/ 70056 w 190546"/>
              <a:gd name="connsiteY11" fmla="*/ 104785 h 171535"/>
              <a:gd name="connsiteX12" fmla="*/ 69056 w 190546"/>
              <a:gd name="connsiteY12" fmla="*/ 104775 h 171535"/>
              <a:gd name="connsiteX13" fmla="*/ 43825 w 190546"/>
              <a:gd name="connsiteY13" fmla="*/ 123901 h 171535"/>
              <a:gd name="connsiteX14" fmla="*/ 43501 w 190546"/>
              <a:gd name="connsiteY14" fmla="*/ 123911 h 171535"/>
              <a:gd name="connsiteX15" fmla="*/ 0 w 190546"/>
              <a:gd name="connsiteY15" fmla="*/ 92869 h 171535"/>
              <a:gd name="connsiteX16" fmla="*/ 0 w 190546"/>
              <a:gd name="connsiteY16" fmla="*/ 83344 h 171535"/>
              <a:gd name="connsiteX17" fmla="*/ 16669 w 190546"/>
              <a:gd name="connsiteY17" fmla="*/ 66675 h 171535"/>
              <a:gd name="connsiteX18" fmla="*/ 173831 w 190546"/>
              <a:gd name="connsiteY18" fmla="*/ 66675 h 171535"/>
              <a:gd name="connsiteX19" fmla="*/ 190500 w 190546"/>
              <a:gd name="connsiteY19" fmla="*/ 83344 h 171535"/>
              <a:gd name="connsiteX20" fmla="*/ 190490 w 190546"/>
              <a:gd name="connsiteY20" fmla="*/ 92507 h 171535"/>
              <a:gd name="connsiteX21" fmla="*/ 148276 w 190546"/>
              <a:gd name="connsiteY21" fmla="*/ 123911 h 171535"/>
              <a:gd name="connsiteX22" fmla="*/ 146666 w 190546"/>
              <a:gd name="connsiteY22" fmla="*/ 123892 h 171535"/>
              <a:gd name="connsiteX23" fmla="*/ 123320 w 190546"/>
              <a:gd name="connsiteY23" fmla="*/ 104842 h 171535"/>
              <a:gd name="connsiteX24" fmla="*/ 121444 w 190546"/>
              <a:gd name="connsiteY24" fmla="*/ 104775 h 171535"/>
              <a:gd name="connsiteX25" fmla="*/ 120444 w 190546"/>
              <a:gd name="connsiteY25" fmla="*/ 104785 h 171535"/>
              <a:gd name="connsiteX26" fmla="*/ 132150 w 190546"/>
              <a:gd name="connsiteY26" fmla="*/ 66685 h 171535"/>
              <a:gd name="connsiteX27" fmla="*/ 173831 w 190546"/>
              <a:gd name="connsiteY27" fmla="*/ 66675 h 171535"/>
              <a:gd name="connsiteX28" fmla="*/ 95250 w 190546"/>
              <a:gd name="connsiteY28" fmla="*/ 47625 h 171535"/>
              <a:gd name="connsiteX29" fmla="*/ 123825 w 190546"/>
              <a:gd name="connsiteY29" fmla="*/ 76200 h 171535"/>
              <a:gd name="connsiteX30" fmla="*/ 95250 w 190546"/>
              <a:gd name="connsiteY30" fmla="*/ 104775 h 171535"/>
              <a:gd name="connsiteX31" fmla="*/ 66675 w 190546"/>
              <a:gd name="connsiteY31" fmla="*/ 76200 h 171535"/>
              <a:gd name="connsiteX32" fmla="*/ 95250 w 190546"/>
              <a:gd name="connsiteY32" fmla="*/ 47625 h 171535"/>
              <a:gd name="connsiteX33" fmla="*/ 42863 w 190546"/>
              <a:gd name="connsiteY33" fmla="*/ 0 h 171535"/>
              <a:gd name="connsiteX34" fmla="*/ 71438 w 190546"/>
              <a:gd name="connsiteY34" fmla="*/ 28575 h 171535"/>
              <a:gd name="connsiteX35" fmla="*/ 42863 w 190546"/>
              <a:gd name="connsiteY35" fmla="*/ 57150 h 171535"/>
              <a:gd name="connsiteX36" fmla="*/ 14288 w 190546"/>
              <a:gd name="connsiteY36" fmla="*/ 28575 h 171535"/>
              <a:gd name="connsiteX37" fmla="*/ 42863 w 190546"/>
              <a:gd name="connsiteY37" fmla="*/ 0 h 171535"/>
              <a:gd name="connsiteX38" fmla="*/ 147638 w 190546"/>
              <a:gd name="connsiteY38" fmla="*/ 0 h 171535"/>
              <a:gd name="connsiteX39" fmla="*/ 176213 w 190546"/>
              <a:gd name="connsiteY39" fmla="*/ 28575 h 171535"/>
              <a:gd name="connsiteX40" fmla="*/ 147638 w 190546"/>
              <a:gd name="connsiteY40" fmla="*/ 57150 h 171535"/>
              <a:gd name="connsiteX41" fmla="*/ 119063 w 190546"/>
              <a:gd name="connsiteY41" fmla="*/ 28575 h 171535"/>
              <a:gd name="connsiteX42" fmla="*/ 147638 w 190546"/>
              <a:gd name="connsiteY42" fmla="*/ 0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46" h="171535">
                <a:moveTo>
                  <a:pt x="121444" y="114300"/>
                </a:moveTo>
                <a:cubicBezTo>
                  <a:pt x="130645" y="114300"/>
                  <a:pt x="138113" y="121768"/>
                  <a:pt x="138113" y="130969"/>
                </a:cubicBezTo>
                <a:lnTo>
                  <a:pt x="138103" y="140132"/>
                </a:lnTo>
                <a:cubicBezTo>
                  <a:pt x="139217" y="160992"/>
                  <a:pt x="123711" y="171536"/>
                  <a:pt x="95888" y="171536"/>
                </a:cubicBezTo>
                <a:cubicBezTo>
                  <a:pt x="68170" y="171536"/>
                  <a:pt x="52388" y="161153"/>
                  <a:pt x="52388" y="140494"/>
                </a:cubicBezTo>
                <a:lnTo>
                  <a:pt x="52388" y="130969"/>
                </a:lnTo>
                <a:cubicBezTo>
                  <a:pt x="52388" y="121768"/>
                  <a:pt x="59855" y="114300"/>
                  <a:pt x="69056" y="114300"/>
                </a:cubicBezTo>
                <a:lnTo>
                  <a:pt x="121444" y="114300"/>
                </a:lnTo>
                <a:close/>
                <a:moveTo>
                  <a:pt x="16669" y="66675"/>
                </a:moveTo>
                <a:lnTo>
                  <a:pt x="58350" y="66675"/>
                </a:lnTo>
                <a:cubicBezTo>
                  <a:pt x="54968" y="79837"/>
                  <a:pt x="58839" y="93803"/>
                  <a:pt x="68513" y="103346"/>
                </a:cubicBezTo>
                <a:lnTo>
                  <a:pt x="70056" y="104785"/>
                </a:lnTo>
                <a:lnTo>
                  <a:pt x="69056" y="104775"/>
                </a:lnTo>
                <a:cubicBezTo>
                  <a:pt x="57308" y="104771"/>
                  <a:pt x="46994" y="112589"/>
                  <a:pt x="43825" y="123901"/>
                </a:cubicBezTo>
                <a:lnTo>
                  <a:pt x="43501" y="123911"/>
                </a:lnTo>
                <a:cubicBezTo>
                  <a:pt x="15783" y="123911"/>
                  <a:pt x="0" y="113528"/>
                  <a:pt x="0" y="92869"/>
                </a:cubicBezTo>
                <a:lnTo>
                  <a:pt x="0" y="83344"/>
                </a:lnTo>
                <a:cubicBezTo>
                  <a:pt x="0" y="74143"/>
                  <a:pt x="7468" y="66675"/>
                  <a:pt x="16669" y="66675"/>
                </a:cubicBezTo>
                <a:close/>
                <a:moveTo>
                  <a:pt x="173831" y="66675"/>
                </a:moveTo>
                <a:cubicBezTo>
                  <a:pt x="183032" y="66675"/>
                  <a:pt x="190500" y="74143"/>
                  <a:pt x="190500" y="83344"/>
                </a:cubicBezTo>
                <a:lnTo>
                  <a:pt x="190490" y="92507"/>
                </a:lnTo>
                <a:cubicBezTo>
                  <a:pt x="191605" y="113367"/>
                  <a:pt x="176098" y="123911"/>
                  <a:pt x="148276" y="123911"/>
                </a:cubicBezTo>
                <a:lnTo>
                  <a:pt x="146666" y="123892"/>
                </a:lnTo>
                <a:cubicBezTo>
                  <a:pt x="143666" y="113263"/>
                  <a:pt x="134335" y="105648"/>
                  <a:pt x="123320" y="104842"/>
                </a:cubicBezTo>
                <a:lnTo>
                  <a:pt x="121444" y="104775"/>
                </a:lnTo>
                <a:lnTo>
                  <a:pt x="120444" y="104785"/>
                </a:lnTo>
                <a:cubicBezTo>
                  <a:pt x="131227" y="95314"/>
                  <a:pt x="135755" y="80576"/>
                  <a:pt x="132150" y="66685"/>
                </a:cubicBezTo>
                <a:lnTo>
                  <a:pt x="173831" y="66675"/>
                </a:lnTo>
                <a:close/>
                <a:moveTo>
                  <a:pt x="95250" y="47625"/>
                </a:moveTo>
                <a:cubicBezTo>
                  <a:pt x="111032" y="47625"/>
                  <a:pt x="123825" y="60419"/>
                  <a:pt x="123825" y="76200"/>
                </a:cubicBezTo>
                <a:cubicBezTo>
                  <a:pt x="123825" y="91982"/>
                  <a:pt x="111032" y="104775"/>
                  <a:pt x="95250" y="104775"/>
                </a:cubicBezTo>
                <a:cubicBezTo>
                  <a:pt x="79468" y="104775"/>
                  <a:pt x="66675" y="91982"/>
                  <a:pt x="66675" y="76200"/>
                </a:cubicBezTo>
                <a:cubicBezTo>
                  <a:pt x="66675" y="60419"/>
                  <a:pt x="79468" y="47625"/>
                  <a:pt x="95250" y="47625"/>
                </a:cubicBezTo>
                <a:close/>
                <a:moveTo>
                  <a:pt x="42863" y="0"/>
                </a:moveTo>
                <a:cubicBezTo>
                  <a:pt x="58644" y="0"/>
                  <a:pt x="71438" y="12794"/>
                  <a:pt x="71438" y="28575"/>
                </a:cubicBezTo>
                <a:cubicBezTo>
                  <a:pt x="71438" y="44356"/>
                  <a:pt x="58644" y="57150"/>
                  <a:pt x="42863" y="57150"/>
                </a:cubicBezTo>
                <a:cubicBezTo>
                  <a:pt x="27081" y="57150"/>
                  <a:pt x="14288" y="44356"/>
                  <a:pt x="14288" y="28575"/>
                </a:cubicBezTo>
                <a:cubicBezTo>
                  <a:pt x="14288" y="12794"/>
                  <a:pt x="27081" y="0"/>
                  <a:pt x="42863" y="0"/>
                </a:cubicBezTo>
                <a:close/>
                <a:moveTo>
                  <a:pt x="147638" y="0"/>
                </a:moveTo>
                <a:cubicBezTo>
                  <a:pt x="163419" y="0"/>
                  <a:pt x="176213" y="12794"/>
                  <a:pt x="176213" y="28575"/>
                </a:cubicBezTo>
                <a:cubicBezTo>
                  <a:pt x="176213" y="44356"/>
                  <a:pt x="163419" y="57150"/>
                  <a:pt x="147638" y="57150"/>
                </a:cubicBezTo>
                <a:cubicBezTo>
                  <a:pt x="131856" y="57150"/>
                  <a:pt x="119063" y="44356"/>
                  <a:pt x="119063" y="28575"/>
                </a:cubicBezTo>
                <a:cubicBezTo>
                  <a:pt x="119063" y="12794"/>
                  <a:pt x="131856" y="0"/>
                  <a:pt x="147638" y="0"/>
                </a:cubicBez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
        <p:nvSpPr>
          <p:cNvPr id="19" name="Graphic 258">
            <a:extLst>
              <a:ext uri="{FF2B5EF4-FFF2-40B4-BE49-F238E27FC236}">
                <a16:creationId xmlns:a16="http://schemas.microsoft.com/office/drawing/2014/main" id="{1F96A644-6D16-B356-12EB-F060AC8D7FDB}"/>
              </a:ext>
              <a:ext uri="{C183D7F6-B498-43B3-948B-1728B52AA6E4}">
                <adec:decorative xmlns:adec="http://schemas.microsoft.com/office/drawing/2017/decorative" val="1"/>
              </a:ext>
            </a:extLst>
          </p:cNvPr>
          <p:cNvSpPr>
            <a:spLocks/>
          </p:cNvSpPr>
          <p:nvPr/>
        </p:nvSpPr>
        <p:spPr>
          <a:xfrm>
            <a:off x="8729828" y="2339727"/>
            <a:ext cx="296508" cy="260348"/>
          </a:xfrm>
          <a:custGeom>
            <a:avLst/>
            <a:gdLst>
              <a:gd name="connsiteX0" fmla="*/ 314149 w 1610015"/>
              <a:gd name="connsiteY0" fmla="*/ 176709 h 1413672"/>
              <a:gd name="connsiteX1" fmla="*/ 490858 w 1610015"/>
              <a:gd name="connsiteY1" fmla="*/ 0 h 1413672"/>
              <a:gd name="connsiteX2" fmla="*/ 1158426 w 1610015"/>
              <a:gd name="connsiteY2" fmla="*/ 0 h 1413672"/>
              <a:gd name="connsiteX3" fmla="*/ 1335135 w 1610015"/>
              <a:gd name="connsiteY3" fmla="*/ 176709 h 1413672"/>
              <a:gd name="connsiteX4" fmla="*/ 1335135 w 1610015"/>
              <a:gd name="connsiteY4" fmla="*/ 785373 h 1413672"/>
              <a:gd name="connsiteX5" fmla="*/ 1610015 w 1610015"/>
              <a:gd name="connsiteY5" fmla="*/ 785373 h 1413672"/>
              <a:gd name="connsiteX6" fmla="*/ 1610015 w 1610015"/>
              <a:gd name="connsiteY6" fmla="*/ 1040620 h 1413672"/>
              <a:gd name="connsiteX7" fmla="*/ 1354769 w 1610015"/>
              <a:gd name="connsiteY7" fmla="*/ 1295866 h 1413672"/>
              <a:gd name="connsiteX8" fmla="*/ 942448 w 1610015"/>
              <a:gd name="connsiteY8" fmla="*/ 1295866 h 1413672"/>
              <a:gd name="connsiteX9" fmla="*/ 942448 w 1610015"/>
              <a:gd name="connsiteY9" fmla="*/ 981717 h 1413672"/>
              <a:gd name="connsiteX10" fmla="*/ 1040620 w 1610015"/>
              <a:gd name="connsiteY10" fmla="*/ 981717 h 1413672"/>
              <a:gd name="connsiteX11" fmla="*/ 1099523 w 1610015"/>
              <a:gd name="connsiteY11" fmla="*/ 922814 h 1413672"/>
              <a:gd name="connsiteX12" fmla="*/ 1040620 w 1610015"/>
              <a:gd name="connsiteY12" fmla="*/ 863911 h 1413672"/>
              <a:gd name="connsiteX13" fmla="*/ 903179 w 1610015"/>
              <a:gd name="connsiteY13" fmla="*/ 863911 h 1413672"/>
              <a:gd name="connsiteX14" fmla="*/ 746105 w 1610015"/>
              <a:gd name="connsiteY14" fmla="*/ 785373 h 1413672"/>
              <a:gd name="connsiteX15" fmla="*/ 314149 w 1610015"/>
              <a:gd name="connsiteY15" fmla="*/ 785373 h 1413672"/>
              <a:gd name="connsiteX16" fmla="*/ 314149 w 1610015"/>
              <a:gd name="connsiteY16" fmla="*/ 176709 h 1413672"/>
              <a:gd name="connsiteX17" fmla="*/ 1335135 w 1610015"/>
              <a:gd name="connsiteY17" fmla="*/ 1178060 h 1413672"/>
              <a:gd name="connsiteX18" fmla="*/ 1354769 w 1610015"/>
              <a:gd name="connsiteY18" fmla="*/ 1178060 h 1413672"/>
              <a:gd name="connsiteX19" fmla="*/ 1492209 w 1610015"/>
              <a:gd name="connsiteY19" fmla="*/ 1040620 h 1413672"/>
              <a:gd name="connsiteX20" fmla="*/ 1492209 w 1610015"/>
              <a:gd name="connsiteY20" fmla="*/ 903179 h 1413672"/>
              <a:gd name="connsiteX21" fmla="*/ 1335135 w 1610015"/>
              <a:gd name="connsiteY21" fmla="*/ 903179 h 1413672"/>
              <a:gd name="connsiteX22" fmla="*/ 1335135 w 1610015"/>
              <a:gd name="connsiteY22" fmla="*/ 1178060 h 1413672"/>
              <a:gd name="connsiteX23" fmla="*/ 608664 w 1610015"/>
              <a:gd name="connsiteY23" fmla="*/ 314149 h 1413672"/>
              <a:gd name="connsiteX24" fmla="*/ 549761 w 1610015"/>
              <a:gd name="connsiteY24" fmla="*/ 373052 h 1413672"/>
              <a:gd name="connsiteX25" fmla="*/ 608664 w 1610015"/>
              <a:gd name="connsiteY25" fmla="*/ 431955 h 1413672"/>
              <a:gd name="connsiteX26" fmla="*/ 1040620 w 1610015"/>
              <a:gd name="connsiteY26" fmla="*/ 431955 h 1413672"/>
              <a:gd name="connsiteX27" fmla="*/ 1099523 w 1610015"/>
              <a:gd name="connsiteY27" fmla="*/ 373052 h 1413672"/>
              <a:gd name="connsiteX28" fmla="*/ 1040620 w 1610015"/>
              <a:gd name="connsiteY28" fmla="*/ 314149 h 1413672"/>
              <a:gd name="connsiteX29" fmla="*/ 608664 w 1610015"/>
              <a:gd name="connsiteY29" fmla="*/ 314149 h 1413672"/>
              <a:gd name="connsiteX30" fmla="*/ 608664 w 1610015"/>
              <a:gd name="connsiteY30" fmla="*/ 589030 h 1413672"/>
              <a:gd name="connsiteX31" fmla="*/ 549761 w 1610015"/>
              <a:gd name="connsiteY31" fmla="*/ 647933 h 1413672"/>
              <a:gd name="connsiteX32" fmla="*/ 608664 w 1610015"/>
              <a:gd name="connsiteY32" fmla="*/ 706836 h 1413672"/>
              <a:gd name="connsiteX33" fmla="*/ 1040620 w 1610015"/>
              <a:gd name="connsiteY33" fmla="*/ 706836 h 1413672"/>
              <a:gd name="connsiteX34" fmla="*/ 1099523 w 1610015"/>
              <a:gd name="connsiteY34" fmla="*/ 647933 h 1413672"/>
              <a:gd name="connsiteX35" fmla="*/ 1040620 w 1610015"/>
              <a:gd name="connsiteY35" fmla="*/ 589030 h 1413672"/>
              <a:gd name="connsiteX36" fmla="*/ 608664 w 1610015"/>
              <a:gd name="connsiteY36" fmla="*/ 589030 h 1413672"/>
              <a:gd name="connsiteX37" fmla="*/ 0 w 1610015"/>
              <a:gd name="connsiteY37" fmla="*/ 981717 h 1413672"/>
              <a:gd name="connsiteX38" fmla="*/ 117806 w 1610015"/>
              <a:gd name="connsiteY38" fmla="*/ 863911 h 1413672"/>
              <a:gd name="connsiteX39" fmla="*/ 746105 w 1610015"/>
              <a:gd name="connsiteY39" fmla="*/ 863911 h 1413672"/>
              <a:gd name="connsiteX40" fmla="*/ 863911 w 1610015"/>
              <a:gd name="connsiteY40" fmla="*/ 981717 h 1413672"/>
              <a:gd name="connsiteX41" fmla="*/ 863911 w 1610015"/>
              <a:gd name="connsiteY41" fmla="*/ 1295866 h 1413672"/>
              <a:gd name="connsiteX42" fmla="*/ 746105 w 1610015"/>
              <a:gd name="connsiteY42" fmla="*/ 1413672 h 1413672"/>
              <a:gd name="connsiteX43" fmla="*/ 117806 w 1610015"/>
              <a:gd name="connsiteY43" fmla="*/ 1413672 h 1413672"/>
              <a:gd name="connsiteX44" fmla="*/ 0 w 1610015"/>
              <a:gd name="connsiteY44" fmla="*/ 1295866 h 1413672"/>
              <a:gd name="connsiteX45" fmla="*/ 0 w 1610015"/>
              <a:gd name="connsiteY45" fmla="*/ 981717 h 1413672"/>
              <a:gd name="connsiteX46" fmla="*/ 785373 w 1610015"/>
              <a:gd name="connsiteY46" fmla="*/ 1020985 h 1413672"/>
              <a:gd name="connsiteX47" fmla="*/ 706836 w 1610015"/>
              <a:gd name="connsiteY47" fmla="*/ 942448 h 1413672"/>
              <a:gd name="connsiteX48" fmla="*/ 628299 w 1610015"/>
              <a:gd name="connsiteY48" fmla="*/ 942448 h 1413672"/>
              <a:gd name="connsiteX49" fmla="*/ 785373 w 1610015"/>
              <a:gd name="connsiteY49" fmla="*/ 1099523 h 1413672"/>
              <a:gd name="connsiteX50" fmla="*/ 785373 w 1610015"/>
              <a:gd name="connsiteY50" fmla="*/ 1020985 h 1413672"/>
              <a:gd name="connsiteX51" fmla="*/ 785373 w 1610015"/>
              <a:gd name="connsiteY51" fmla="*/ 1178060 h 1413672"/>
              <a:gd name="connsiteX52" fmla="*/ 628299 w 1610015"/>
              <a:gd name="connsiteY52" fmla="*/ 1335135 h 1413672"/>
              <a:gd name="connsiteX53" fmla="*/ 706836 w 1610015"/>
              <a:gd name="connsiteY53" fmla="*/ 1335135 h 1413672"/>
              <a:gd name="connsiteX54" fmla="*/ 785373 w 1610015"/>
              <a:gd name="connsiteY54" fmla="*/ 1256597 h 1413672"/>
              <a:gd name="connsiteX55" fmla="*/ 785373 w 1610015"/>
              <a:gd name="connsiteY55" fmla="*/ 1178060 h 1413672"/>
              <a:gd name="connsiteX56" fmla="*/ 157075 w 1610015"/>
              <a:gd name="connsiteY56" fmla="*/ 942448 h 1413672"/>
              <a:gd name="connsiteX57" fmla="*/ 78537 w 1610015"/>
              <a:gd name="connsiteY57" fmla="*/ 1020985 h 1413672"/>
              <a:gd name="connsiteX58" fmla="*/ 78537 w 1610015"/>
              <a:gd name="connsiteY58" fmla="*/ 1099523 h 1413672"/>
              <a:gd name="connsiteX59" fmla="*/ 235612 w 1610015"/>
              <a:gd name="connsiteY59" fmla="*/ 942448 h 1413672"/>
              <a:gd name="connsiteX60" fmla="*/ 157075 w 1610015"/>
              <a:gd name="connsiteY60" fmla="*/ 942448 h 1413672"/>
              <a:gd name="connsiteX61" fmla="*/ 235612 w 1610015"/>
              <a:gd name="connsiteY61" fmla="*/ 1335135 h 1413672"/>
              <a:gd name="connsiteX62" fmla="*/ 78537 w 1610015"/>
              <a:gd name="connsiteY62" fmla="*/ 1178060 h 1413672"/>
              <a:gd name="connsiteX63" fmla="*/ 78537 w 1610015"/>
              <a:gd name="connsiteY63" fmla="*/ 1256597 h 1413672"/>
              <a:gd name="connsiteX64" fmla="*/ 157075 w 1610015"/>
              <a:gd name="connsiteY64" fmla="*/ 1335135 h 1413672"/>
              <a:gd name="connsiteX65" fmla="*/ 235612 w 1610015"/>
              <a:gd name="connsiteY65" fmla="*/ 1335135 h 1413672"/>
              <a:gd name="connsiteX66" fmla="*/ 569396 w 1610015"/>
              <a:gd name="connsiteY66" fmla="*/ 1138791 h 1413672"/>
              <a:gd name="connsiteX67" fmla="*/ 431955 w 1610015"/>
              <a:gd name="connsiteY67" fmla="*/ 1001351 h 1413672"/>
              <a:gd name="connsiteX68" fmla="*/ 294515 w 1610015"/>
              <a:gd name="connsiteY68" fmla="*/ 1138791 h 1413672"/>
              <a:gd name="connsiteX69" fmla="*/ 431955 w 1610015"/>
              <a:gd name="connsiteY69" fmla="*/ 1276232 h 1413672"/>
              <a:gd name="connsiteX70" fmla="*/ 569396 w 1610015"/>
              <a:gd name="connsiteY70" fmla="*/ 1138791 h 141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10015" h="1413672">
                <a:moveTo>
                  <a:pt x="314149" y="176709"/>
                </a:moveTo>
                <a:cubicBezTo>
                  <a:pt x="314149" y="79115"/>
                  <a:pt x="393265" y="0"/>
                  <a:pt x="490858" y="0"/>
                </a:cubicBezTo>
                <a:lnTo>
                  <a:pt x="1158426" y="0"/>
                </a:lnTo>
                <a:cubicBezTo>
                  <a:pt x="1256016" y="0"/>
                  <a:pt x="1335135" y="79115"/>
                  <a:pt x="1335135" y="176709"/>
                </a:cubicBezTo>
                <a:lnTo>
                  <a:pt x="1335135" y="785373"/>
                </a:lnTo>
                <a:lnTo>
                  <a:pt x="1610015" y="785373"/>
                </a:lnTo>
                <a:lnTo>
                  <a:pt x="1610015" y="1040620"/>
                </a:lnTo>
                <a:cubicBezTo>
                  <a:pt x="1610015" y="1181586"/>
                  <a:pt x="1495736" y="1295866"/>
                  <a:pt x="1354769" y="1295866"/>
                </a:cubicBezTo>
                <a:lnTo>
                  <a:pt x="942448" y="1295866"/>
                </a:lnTo>
                <a:lnTo>
                  <a:pt x="942448" y="981717"/>
                </a:lnTo>
                <a:lnTo>
                  <a:pt x="1040620" y="981717"/>
                </a:lnTo>
                <a:cubicBezTo>
                  <a:pt x="1073150" y="981717"/>
                  <a:pt x="1099523" y="955344"/>
                  <a:pt x="1099523" y="922814"/>
                </a:cubicBezTo>
                <a:cubicBezTo>
                  <a:pt x="1099523" y="890284"/>
                  <a:pt x="1073150" y="863911"/>
                  <a:pt x="1040620" y="863911"/>
                </a:cubicBezTo>
                <a:lnTo>
                  <a:pt x="903179" y="863911"/>
                </a:lnTo>
                <a:cubicBezTo>
                  <a:pt x="866133" y="814432"/>
                  <a:pt x="807914" y="785326"/>
                  <a:pt x="746105" y="785373"/>
                </a:cubicBezTo>
                <a:lnTo>
                  <a:pt x="314149" y="785373"/>
                </a:lnTo>
                <a:lnTo>
                  <a:pt x="314149" y="176709"/>
                </a:lnTo>
                <a:close/>
                <a:moveTo>
                  <a:pt x="1335135" y="1178060"/>
                </a:moveTo>
                <a:lnTo>
                  <a:pt x="1354769" y="1178060"/>
                </a:lnTo>
                <a:cubicBezTo>
                  <a:pt x="1430675" y="1178060"/>
                  <a:pt x="1492209" y="1116526"/>
                  <a:pt x="1492209" y="1040620"/>
                </a:cubicBezTo>
                <a:lnTo>
                  <a:pt x="1492209" y="903179"/>
                </a:lnTo>
                <a:lnTo>
                  <a:pt x="1335135" y="903179"/>
                </a:lnTo>
                <a:lnTo>
                  <a:pt x="1335135" y="1178060"/>
                </a:lnTo>
                <a:close/>
                <a:moveTo>
                  <a:pt x="608664" y="314149"/>
                </a:moveTo>
                <a:cubicBezTo>
                  <a:pt x="576133" y="314149"/>
                  <a:pt x="549761" y="340521"/>
                  <a:pt x="549761" y="373052"/>
                </a:cubicBezTo>
                <a:cubicBezTo>
                  <a:pt x="549761" y="405583"/>
                  <a:pt x="576133" y="431955"/>
                  <a:pt x="608664" y="431955"/>
                </a:cubicBezTo>
                <a:lnTo>
                  <a:pt x="1040620" y="431955"/>
                </a:lnTo>
                <a:cubicBezTo>
                  <a:pt x="1073150" y="431955"/>
                  <a:pt x="1099523" y="405583"/>
                  <a:pt x="1099523" y="373052"/>
                </a:cubicBezTo>
                <a:cubicBezTo>
                  <a:pt x="1099523" y="340521"/>
                  <a:pt x="1073150" y="314149"/>
                  <a:pt x="1040620" y="314149"/>
                </a:cubicBezTo>
                <a:lnTo>
                  <a:pt x="608664" y="314149"/>
                </a:lnTo>
                <a:close/>
                <a:moveTo>
                  <a:pt x="608664" y="589030"/>
                </a:moveTo>
                <a:cubicBezTo>
                  <a:pt x="576133" y="589030"/>
                  <a:pt x="549761" y="615403"/>
                  <a:pt x="549761" y="647933"/>
                </a:cubicBezTo>
                <a:cubicBezTo>
                  <a:pt x="549761" y="680463"/>
                  <a:pt x="576133" y="706836"/>
                  <a:pt x="608664" y="706836"/>
                </a:cubicBezTo>
                <a:lnTo>
                  <a:pt x="1040620" y="706836"/>
                </a:lnTo>
                <a:cubicBezTo>
                  <a:pt x="1073150" y="706836"/>
                  <a:pt x="1099523" y="680463"/>
                  <a:pt x="1099523" y="647933"/>
                </a:cubicBezTo>
                <a:cubicBezTo>
                  <a:pt x="1099523" y="615403"/>
                  <a:pt x="1073150" y="589030"/>
                  <a:pt x="1040620" y="589030"/>
                </a:cubicBezTo>
                <a:lnTo>
                  <a:pt x="608664" y="589030"/>
                </a:lnTo>
                <a:close/>
                <a:moveTo>
                  <a:pt x="0" y="981717"/>
                </a:moveTo>
                <a:cubicBezTo>
                  <a:pt x="0" y="916656"/>
                  <a:pt x="52743" y="863911"/>
                  <a:pt x="117806" y="863911"/>
                </a:cubicBezTo>
                <a:lnTo>
                  <a:pt x="746105" y="863911"/>
                </a:lnTo>
                <a:cubicBezTo>
                  <a:pt x="811165" y="863911"/>
                  <a:pt x="863911" y="916656"/>
                  <a:pt x="863911" y="981717"/>
                </a:cubicBezTo>
                <a:lnTo>
                  <a:pt x="863911" y="1295866"/>
                </a:lnTo>
                <a:cubicBezTo>
                  <a:pt x="863911" y="1360926"/>
                  <a:pt x="811165" y="1413672"/>
                  <a:pt x="746105" y="1413672"/>
                </a:cubicBezTo>
                <a:lnTo>
                  <a:pt x="117806" y="1413672"/>
                </a:lnTo>
                <a:cubicBezTo>
                  <a:pt x="52743" y="1413672"/>
                  <a:pt x="0" y="1360926"/>
                  <a:pt x="0" y="1295866"/>
                </a:cubicBezTo>
                <a:lnTo>
                  <a:pt x="0" y="981717"/>
                </a:lnTo>
                <a:close/>
                <a:moveTo>
                  <a:pt x="785373" y="1020985"/>
                </a:moveTo>
                <a:cubicBezTo>
                  <a:pt x="741997" y="1020985"/>
                  <a:pt x="706836" y="985824"/>
                  <a:pt x="706836" y="942448"/>
                </a:cubicBezTo>
                <a:lnTo>
                  <a:pt x="628299" y="942448"/>
                </a:lnTo>
                <a:cubicBezTo>
                  <a:pt x="628299" y="1029200"/>
                  <a:pt x="698623" y="1099523"/>
                  <a:pt x="785373" y="1099523"/>
                </a:cubicBezTo>
                <a:lnTo>
                  <a:pt x="785373" y="1020985"/>
                </a:lnTo>
                <a:close/>
                <a:moveTo>
                  <a:pt x="785373" y="1178060"/>
                </a:moveTo>
                <a:cubicBezTo>
                  <a:pt x="698623" y="1178060"/>
                  <a:pt x="628299" y="1248382"/>
                  <a:pt x="628299" y="1335135"/>
                </a:cubicBezTo>
                <a:lnTo>
                  <a:pt x="706836" y="1335135"/>
                </a:lnTo>
                <a:cubicBezTo>
                  <a:pt x="706836" y="1291759"/>
                  <a:pt x="741997" y="1256597"/>
                  <a:pt x="785373" y="1256597"/>
                </a:cubicBezTo>
                <a:lnTo>
                  <a:pt x="785373" y="1178060"/>
                </a:lnTo>
                <a:close/>
                <a:moveTo>
                  <a:pt x="157075" y="942448"/>
                </a:moveTo>
                <a:cubicBezTo>
                  <a:pt x="157075" y="985824"/>
                  <a:pt x="121912" y="1020985"/>
                  <a:pt x="78537" y="1020985"/>
                </a:cubicBezTo>
                <a:lnTo>
                  <a:pt x="78537" y="1099523"/>
                </a:lnTo>
                <a:cubicBezTo>
                  <a:pt x="165287" y="1099523"/>
                  <a:pt x="235612" y="1029200"/>
                  <a:pt x="235612" y="942448"/>
                </a:cubicBezTo>
                <a:lnTo>
                  <a:pt x="157075" y="942448"/>
                </a:lnTo>
                <a:close/>
                <a:moveTo>
                  <a:pt x="235612" y="1335135"/>
                </a:moveTo>
                <a:cubicBezTo>
                  <a:pt x="235612" y="1248382"/>
                  <a:pt x="165287" y="1178060"/>
                  <a:pt x="78537" y="1178060"/>
                </a:cubicBezTo>
                <a:lnTo>
                  <a:pt x="78537" y="1256597"/>
                </a:lnTo>
                <a:cubicBezTo>
                  <a:pt x="121912" y="1256597"/>
                  <a:pt x="157075" y="1291759"/>
                  <a:pt x="157075" y="1335135"/>
                </a:cubicBezTo>
                <a:lnTo>
                  <a:pt x="235612" y="1335135"/>
                </a:lnTo>
                <a:close/>
                <a:moveTo>
                  <a:pt x="569396" y="1138791"/>
                </a:moveTo>
                <a:cubicBezTo>
                  <a:pt x="569396" y="1062885"/>
                  <a:pt x="507862" y="1001351"/>
                  <a:pt x="431955" y="1001351"/>
                </a:cubicBezTo>
                <a:cubicBezTo>
                  <a:pt x="356049" y="1001351"/>
                  <a:pt x="294515" y="1062885"/>
                  <a:pt x="294515" y="1138791"/>
                </a:cubicBezTo>
                <a:cubicBezTo>
                  <a:pt x="294515" y="1214698"/>
                  <a:pt x="356049" y="1276232"/>
                  <a:pt x="431955" y="1276232"/>
                </a:cubicBezTo>
                <a:cubicBezTo>
                  <a:pt x="507862" y="1276232"/>
                  <a:pt x="569396" y="1214698"/>
                  <a:pt x="569396" y="1138791"/>
                </a:cubicBez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
        <p:nvSpPr>
          <p:cNvPr id="22" name="Graphic 20">
            <a:extLst>
              <a:ext uri="{FF2B5EF4-FFF2-40B4-BE49-F238E27FC236}">
                <a16:creationId xmlns:a16="http://schemas.microsoft.com/office/drawing/2014/main" id="{68F79576-9644-240C-5F5A-0A9DF7644E9E}"/>
              </a:ext>
              <a:ext uri="{C183D7F6-B498-43B3-948B-1728B52AA6E4}">
                <adec:decorative xmlns:adec="http://schemas.microsoft.com/office/drawing/2017/decorative" val="1"/>
              </a:ext>
            </a:extLst>
          </p:cNvPr>
          <p:cNvSpPr/>
          <p:nvPr/>
        </p:nvSpPr>
        <p:spPr>
          <a:xfrm>
            <a:off x="6865939" y="2315202"/>
            <a:ext cx="316960" cy="309398"/>
          </a:xfrm>
          <a:custGeom>
            <a:avLst/>
            <a:gdLst>
              <a:gd name="connsiteX0" fmla="*/ 95250 w 200034"/>
              <a:gd name="connsiteY0" fmla="*/ 19050 h 195262"/>
              <a:gd name="connsiteX1" fmla="*/ 19047 w 200034"/>
              <a:gd name="connsiteY1" fmla="*/ 95247 h 195262"/>
              <a:gd name="connsiteX2" fmla="*/ 41320 w 200034"/>
              <a:gd name="connsiteY2" fmla="*/ 149085 h 195262"/>
              <a:gd name="connsiteX3" fmla="*/ 41305 w 200034"/>
              <a:gd name="connsiteY3" fmla="*/ 162558 h 195262"/>
              <a:gd name="connsiteX4" fmla="*/ 27832 w 200034"/>
              <a:gd name="connsiteY4" fmla="*/ 162544 h 195262"/>
              <a:gd name="connsiteX5" fmla="*/ 0 w 200034"/>
              <a:gd name="connsiteY5" fmla="*/ 95250 h 195262"/>
              <a:gd name="connsiteX6" fmla="*/ 95250 w 200034"/>
              <a:gd name="connsiteY6" fmla="*/ 0 h 195262"/>
              <a:gd name="connsiteX7" fmla="*/ 190500 w 200034"/>
              <a:gd name="connsiteY7" fmla="*/ 95250 h 195262"/>
              <a:gd name="connsiteX8" fmla="*/ 184499 w 200034"/>
              <a:gd name="connsiteY8" fmla="*/ 128588 h 195262"/>
              <a:gd name="connsiteX9" fmla="*/ 176689 w 200034"/>
              <a:gd name="connsiteY9" fmla="*/ 128588 h 195262"/>
              <a:gd name="connsiteX10" fmla="*/ 188119 w 200034"/>
              <a:gd name="connsiteY10" fmla="*/ 102394 h 195262"/>
              <a:gd name="connsiteX11" fmla="*/ 167097 w 200034"/>
              <a:gd name="connsiteY11" fmla="*/ 69837 h 195262"/>
              <a:gd name="connsiteX12" fmla="*/ 95260 w 200034"/>
              <a:gd name="connsiteY12" fmla="*/ 19050 h 195262"/>
              <a:gd name="connsiteX13" fmla="*/ 128207 w 200034"/>
              <a:gd name="connsiteY13" fmla="*/ 76124 h 195262"/>
              <a:gd name="connsiteX14" fmla="*/ 145171 w 200034"/>
              <a:gd name="connsiteY14" fmla="*/ 67408 h 195262"/>
              <a:gd name="connsiteX15" fmla="*/ 67402 w 200034"/>
              <a:gd name="connsiteY15" fmla="*/ 45403 h 195262"/>
              <a:gd name="connsiteX16" fmla="*/ 45396 w 200034"/>
              <a:gd name="connsiteY16" fmla="*/ 123173 h 195262"/>
              <a:gd name="connsiteX17" fmla="*/ 54836 w 200034"/>
              <a:gd name="connsiteY17" fmla="*/ 135665 h 195262"/>
              <a:gd name="connsiteX18" fmla="*/ 68313 w 200034"/>
              <a:gd name="connsiteY18" fmla="*/ 135665 h 195262"/>
              <a:gd name="connsiteX19" fmla="*/ 68313 w 200034"/>
              <a:gd name="connsiteY19" fmla="*/ 122187 h 195262"/>
              <a:gd name="connsiteX20" fmla="*/ 68379 w 200034"/>
              <a:gd name="connsiteY20" fmla="*/ 68306 h 195262"/>
              <a:gd name="connsiteX21" fmla="*/ 122260 w 200034"/>
              <a:gd name="connsiteY21" fmla="*/ 68370 h 195262"/>
              <a:gd name="connsiteX22" fmla="*/ 128216 w 200034"/>
              <a:gd name="connsiteY22" fmla="*/ 76114 h 195262"/>
              <a:gd name="connsiteX23" fmla="*/ 95250 w 200034"/>
              <a:gd name="connsiteY23" fmla="*/ 76200 h 195262"/>
              <a:gd name="connsiteX24" fmla="*/ 76200 w 200034"/>
              <a:gd name="connsiteY24" fmla="*/ 95250 h 195262"/>
              <a:gd name="connsiteX25" fmla="*/ 95250 w 200034"/>
              <a:gd name="connsiteY25" fmla="*/ 114300 h 195262"/>
              <a:gd name="connsiteX26" fmla="*/ 114300 w 200034"/>
              <a:gd name="connsiteY26" fmla="*/ 95250 h 195262"/>
              <a:gd name="connsiteX27" fmla="*/ 95250 w 200034"/>
              <a:gd name="connsiteY27" fmla="*/ 76200 h 195262"/>
              <a:gd name="connsiteX28" fmla="*/ 171450 w 200034"/>
              <a:gd name="connsiteY28" fmla="*/ 84411 h 195262"/>
              <a:gd name="connsiteX29" fmla="*/ 152400 w 200034"/>
              <a:gd name="connsiteY29" fmla="*/ 76200 h 195262"/>
              <a:gd name="connsiteX30" fmla="*/ 126211 w 200034"/>
              <a:gd name="connsiteY30" fmla="*/ 102399 h 195262"/>
              <a:gd name="connsiteX31" fmla="*/ 152410 w 200034"/>
              <a:gd name="connsiteY31" fmla="*/ 128588 h 195262"/>
              <a:gd name="connsiteX32" fmla="*/ 178599 w 200034"/>
              <a:gd name="connsiteY32" fmla="*/ 102389 h 195262"/>
              <a:gd name="connsiteX33" fmla="*/ 171450 w 200034"/>
              <a:gd name="connsiteY33" fmla="*/ 84411 h 195262"/>
              <a:gd name="connsiteX34" fmla="*/ 119063 w 200034"/>
              <a:gd name="connsiteY34" fmla="*/ 138113 h 195262"/>
              <a:gd name="connsiteX35" fmla="*/ 118929 w 200034"/>
              <a:gd name="connsiteY35" fmla="*/ 138113 h 195262"/>
              <a:gd name="connsiteX36" fmla="*/ 104775 w 200034"/>
              <a:gd name="connsiteY36" fmla="*/ 152400 h 195262"/>
              <a:gd name="connsiteX37" fmla="*/ 104775 w 200034"/>
              <a:gd name="connsiteY37" fmla="*/ 157163 h 195262"/>
              <a:gd name="connsiteX38" fmla="*/ 108233 w 200034"/>
              <a:gd name="connsiteY38" fmla="*/ 171488 h 195262"/>
              <a:gd name="connsiteX39" fmla="*/ 120539 w 200034"/>
              <a:gd name="connsiteY39" fmla="*/ 185776 h 195262"/>
              <a:gd name="connsiteX40" fmla="*/ 152410 w 200034"/>
              <a:gd name="connsiteY40" fmla="*/ 195263 h 195262"/>
              <a:gd name="connsiteX41" fmla="*/ 200035 w 200034"/>
              <a:gd name="connsiteY41" fmla="*/ 157163 h 195262"/>
              <a:gd name="connsiteX42" fmla="*/ 200035 w 200034"/>
              <a:gd name="connsiteY42" fmla="*/ 152400 h 195262"/>
              <a:gd name="connsiteX43" fmla="*/ 185747 w 200034"/>
              <a:gd name="connsiteY43" fmla="*/ 138113 h 195262"/>
              <a:gd name="connsiteX44" fmla="*/ 119072 w 200034"/>
              <a:gd name="connsiteY44" fmla="*/ 138113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0034" h="195262">
                <a:moveTo>
                  <a:pt x="95250" y="19050"/>
                </a:moveTo>
                <a:cubicBezTo>
                  <a:pt x="53166" y="19048"/>
                  <a:pt x="19049" y="53163"/>
                  <a:pt x="19047" y="95247"/>
                </a:cubicBezTo>
                <a:cubicBezTo>
                  <a:pt x="19047" y="115435"/>
                  <a:pt x="27057" y="134798"/>
                  <a:pt x="41320" y="149085"/>
                </a:cubicBezTo>
                <a:cubicBezTo>
                  <a:pt x="45036" y="152810"/>
                  <a:pt x="45030" y="158842"/>
                  <a:pt x="41305" y="162558"/>
                </a:cubicBezTo>
                <a:cubicBezTo>
                  <a:pt x="37581" y="166275"/>
                  <a:pt x="31549" y="166268"/>
                  <a:pt x="27832" y="162544"/>
                </a:cubicBezTo>
                <a:cubicBezTo>
                  <a:pt x="9983" y="144701"/>
                  <a:pt x="-31" y="120488"/>
                  <a:pt x="0" y="95250"/>
                </a:cubicBezTo>
                <a:cubicBezTo>
                  <a:pt x="0" y="42643"/>
                  <a:pt x="42644" y="0"/>
                  <a:pt x="95250" y="0"/>
                </a:cubicBezTo>
                <a:cubicBezTo>
                  <a:pt x="147857" y="0"/>
                  <a:pt x="190500" y="42643"/>
                  <a:pt x="190500" y="95250"/>
                </a:cubicBezTo>
                <a:cubicBezTo>
                  <a:pt x="190500" y="106975"/>
                  <a:pt x="188376" y="118205"/>
                  <a:pt x="184499" y="128588"/>
                </a:cubicBezTo>
                <a:lnTo>
                  <a:pt x="176689" y="128588"/>
                </a:lnTo>
                <a:cubicBezTo>
                  <a:pt x="183988" y="121834"/>
                  <a:pt x="188131" y="112338"/>
                  <a:pt x="188119" y="102394"/>
                </a:cubicBezTo>
                <a:cubicBezTo>
                  <a:pt x="188100" y="88359"/>
                  <a:pt x="179881" y="75629"/>
                  <a:pt x="167097" y="69837"/>
                </a:cubicBezTo>
                <a:cubicBezTo>
                  <a:pt x="156322" y="39404"/>
                  <a:pt x="127545" y="19059"/>
                  <a:pt x="95260" y="19050"/>
                </a:cubicBezTo>
                <a:close/>
                <a:moveTo>
                  <a:pt x="128207" y="76124"/>
                </a:moveTo>
                <a:cubicBezTo>
                  <a:pt x="132964" y="71731"/>
                  <a:pt x="138829" y="68718"/>
                  <a:pt x="145171" y="67408"/>
                </a:cubicBezTo>
                <a:cubicBezTo>
                  <a:pt x="129772" y="39857"/>
                  <a:pt x="94954" y="30004"/>
                  <a:pt x="67402" y="45403"/>
                </a:cubicBezTo>
                <a:cubicBezTo>
                  <a:pt x="39850" y="60802"/>
                  <a:pt x="29998" y="95621"/>
                  <a:pt x="45396" y="123173"/>
                </a:cubicBezTo>
                <a:cubicBezTo>
                  <a:pt x="47955" y="127749"/>
                  <a:pt x="51131" y="131954"/>
                  <a:pt x="54836" y="135665"/>
                </a:cubicBezTo>
                <a:cubicBezTo>
                  <a:pt x="58557" y="139386"/>
                  <a:pt x="64592" y="139386"/>
                  <a:pt x="68313" y="135665"/>
                </a:cubicBezTo>
                <a:cubicBezTo>
                  <a:pt x="72035" y="131943"/>
                  <a:pt x="72035" y="125908"/>
                  <a:pt x="68313" y="122187"/>
                </a:cubicBezTo>
                <a:cubicBezTo>
                  <a:pt x="53452" y="107290"/>
                  <a:pt x="53482" y="83166"/>
                  <a:pt x="68379" y="68306"/>
                </a:cubicBezTo>
                <a:cubicBezTo>
                  <a:pt x="83276" y="53444"/>
                  <a:pt x="107399" y="53474"/>
                  <a:pt x="122260" y="68370"/>
                </a:cubicBezTo>
                <a:cubicBezTo>
                  <a:pt x="124570" y="70686"/>
                  <a:pt x="126571" y="73288"/>
                  <a:pt x="128216" y="76114"/>
                </a:cubicBezTo>
                <a:close/>
                <a:moveTo>
                  <a:pt x="95250" y="76200"/>
                </a:moveTo>
                <a:cubicBezTo>
                  <a:pt x="84729" y="76200"/>
                  <a:pt x="76200" y="84729"/>
                  <a:pt x="76200" y="95250"/>
                </a:cubicBezTo>
                <a:cubicBezTo>
                  <a:pt x="76200" y="105771"/>
                  <a:pt x="84729" y="114300"/>
                  <a:pt x="95250" y="114300"/>
                </a:cubicBezTo>
                <a:cubicBezTo>
                  <a:pt x="105771" y="114300"/>
                  <a:pt x="114300" y="105771"/>
                  <a:pt x="114300" y="95250"/>
                </a:cubicBezTo>
                <a:cubicBezTo>
                  <a:pt x="114300" y="84729"/>
                  <a:pt x="105771" y="76200"/>
                  <a:pt x="95250" y="76200"/>
                </a:cubicBezTo>
                <a:close/>
                <a:moveTo>
                  <a:pt x="171450" y="84411"/>
                </a:moveTo>
                <a:cubicBezTo>
                  <a:pt x="166504" y="79164"/>
                  <a:pt x="159611" y="76193"/>
                  <a:pt x="152400" y="76200"/>
                </a:cubicBezTo>
                <a:cubicBezTo>
                  <a:pt x="137934" y="76203"/>
                  <a:pt x="126208" y="87932"/>
                  <a:pt x="126211" y="102399"/>
                </a:cubicBezTo>
                <a:cubicBezTo>
                  <a:pt x="126214" y="116865"/>
                  <a:pt x="137943" y="128590"/>
                  <a:pt x="152410" y="128588"/>
                </a:cubicBezTo>
                <a:cubicBezTo>
                  <a:pt x="166876" y="128585"/>
                  <a:pt x="178601" y="116856"/>
                  <a:pt x="178599" y="102389"/>
                </a:cubicBezTo>
                <a:cubicBezTo>
                  <a:pt x="178598" y="95703"/>
                  <a:pt x="176040" y="89271"/>
                  <a:pt x="171450" y="84411"/>
                </a:cubicBezTo>
                <a:close/>
                <a:moveTo>
                  <a:pt x="119063" y="138113"/>
                </a:moveTo>
                <a:lnTo>
                  <a:pt x="118929" y="138113"/>
                </a:lnTo>
                <a:cubicBezTo>
                  <a:pt x="111090" y="138186"/>
                  <a:pt x="104775" y="144561"/>
                  <a:pt x="104775" y="152400"/>
                </a:cubicBezTo>
                <a:lnTo>
                  <a:pt x="104775" y="157163"/>
                </a:lnTo>
                <a:cubicBezTo>
                  <a:pt x="104775" y="162020"/>
                  <a:pt x="105956" y="166907"/>
                  <a:pt x="108233" y="171488"/>
                </a:cubicBezTo>
                <a:cubicBezTo>
                  <a:pt x="111116" y="177178"/>
                  <a:pt x="115339" y="182081"/>
                  <a:pt x="120539" y="185776"/>
                </a:cubicBezTo>
                <a:cubicBezTo>
                  <a:pt x="128502" y="191538"/>
                  <a:pt x="139275" y="195263"/>
                  <a:pt x="152410" y="195263"/>
                </a:cubicBezTo>
                <a:cubicBezTo>
                  <a:pt x="182318" y="195263"/>
                  <a:pt x="200035" y="175936"/>
                  <a:pt x="200035" y="157163"/>
                </a:cubicBezTo>
                <a:lnTo>
                  <a:pt x="200035" y="152400"/>
                </a:lnTo>
                <a:cubicBezTo>
                  <a:pt x="200035" y="144510"/>
                  <a:pt x="193638" y="138113"/>
                  <a:pt x="185747" y="138113"/>
                </a:cubicBezTo>
                <a:lnTo>
                  <a:pt x="119072" y="138113"/>
                </a:ln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grpSp>
        <p:nvGrpSpPr>
          <p:cNvPr id="28" name="Group 27">
            <a:extLst>
              <a:ext uri="{FF2B5EF4-FFF2-40B4-BE49-F238E27FC236}">
                <a16:creationId xmlns:a16="http://schemas.microsoft.com/office/drawing/2014/main" id="{A878B80C-0799-52B1-8DA4-5973E4ECE4A9}"/>
              </a:ext>
              <a:ext uri="{C183D7F6-B498-43B3-948B-1728B52AA6E4}">
                <adec:decorative xmlns:adec="http://schemas.microsoft.com/office/drawing/2017/decorative" val="1"/>
              </a:ext>
            </a:extLst>
          </p:cNvPr>
          <p:cNvGrpSpPr/>
          <p:nvPr/>
        </p:nvGrpSpPr>
        <p:grpSpPr>
          <a:xfrm>
            <a:off x="5031119" y="2330263"/>
            <a:ext cx="279276" cy="279276"/>
            <a:chOff x="5274702" y="-571869"/>
            <a:chExt cx="311178" cy="311178"/>
          </a:xfrm>
        </p:grpSpPr>
        <p:sp>
          <p:nvSpPr>
            <p:cNvPr id="26" name="Freeform: Shape 25">
              <a:extLst>
                <a:ext uri="{FF2B5EF4-FFF2-40B4-BE49-F238E27FC236}">
                  <a16:creationId xmlns:a16="http://schemas.microsoft.com/office/drawing/2014/main" id="{84E1A6DE-D961-6ED6-080E-5C6D2167A59E}"/>
                </a:ext>
              </a:extLst>
            </p:cNvPr>
            <p:cNvSpPr/>
            <p:nvPr/>
          </p:nvSpPr>
          <p:spPr>
            <a:xfrm>
              <a:off x="5274702" y="-571869"/>
              <a:ext cx="281542" cy="281542"/>
            </a:xfrm>
            <a:custGeom>
              <a:avLst/>
              <a:gdLst>
                <a:gd name="connsiteX0" fmla="*/ 162998 w 281542"/>
                <a:gd name="connsiteY0" fmla="*/ 66681 h 281542"/>
                <a:gd name="connsiteX1" fmla="*/ 96317 w 281542"/>
                <a:gd name="connsiteY1" fmla="*/ 0 h 281542"/>
                <a:gd name="connsiteX2" fmla="*/ 29636 w 281542"/>
                <a:gd name="connsiteY2" fmla="*/ 66681 h 281542"/>
                <a:gd name="connsiteX3" fmla="*/ 96317 w 281542"/>
                <a:gd name="connsiteY3" fmla="*/ 133362 h 281542"/>
                <a:gd name="connsiteX4" fmla="*/ 162998 w 281542"/>
                <a:gd name="connsiteY4" fmla="*/ 66681 h 281542"/>
                <a:gd name="connsiteX5" fmla="*/ 160183 w 281542"/>
                <a:gd name="connsiteY5" fmla="*/ 162998 h 281542"/>
                <a:gd name="connsiteX6" fmla="*/ 29636 w 281542"/>
                <a:gd name="connsiteY6" fmla="*/ 162998 h 281542"/>
                <a:gd name="connsiteX7" fmla="*/ 0 w 281542"/>
                <a:gd name="connsiteY7" fmla="*/ 192635 h 281542"/>
                <a:gd name="connsiteX8" fmla="*/ 0 w 281542"/>
                <a:gd name="connsiteY8" fmla="*/ 214862 h 281542"/>
                <a:gd name="connsiteX9" fmla="*/ 74 w 281542"/>
                <a:gd name="connsiteY9" fmla="*/ 218270 h 281542"/>
                <a:gd name="connsiteX10" fmla="*/ 96317 w 281542"/>
                <a:gd name="connsiteY10" fmla="*/ 281543 h 281542"/>
                <a:gd name="connsiteX11" fmla="*/ 144313 w 281542"/>
                <a:gd name="connsiteY11" fmla="*/ 274326 h 281542"/>
                <a:gd name="connsiteX12" fmla="*/ 133362 w 281542"/>
                <a:gd name="connsiteY12" fmla="*/ 229680 h 281542"/>
                <a:gd name="connsiteX13" fmla="*/ 160183 w 281542"/>
                <a:gd name="connsiteY13" fmla="*/ 162998 h 281542"/>
                <a:gd name="connsiteX14" fmla="*/ 229680 w 281542"/>
                <a:gd name="connsiteY14" fmla="*/ 29636 h 281542"/>
                <a:gd name="connsiteX15" fmla="*/ 281543 w 281542"/>
                <a:gd name="connsiteY15" fmla="*/ 81499 h 281542"/>
                <a:gd name="connsiteX16" fmla="*/ 229680 w 281542"/>
                <a:gd name="connsiteY16" fmla="*/ 133362 h 281542"/>
                <a:gd name="connsiteX17" fmla="*/ 177817 w 281542"/>
                <a:gd name="connsiteY17" fmla="*/ 81499 h 281542"/>
                <a:gd name="connsiteX18" fmla="*/ 229680 w 281542"/>
                <a:gd name="connsiteY18" fmla="*/ 29636 h 28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542" h="281542">
                  <a:moveTo>
                    <a:pt x="162998" y="66681"/>
                  </a:moveTo>
                  <a:cubicBezTo>
                    <a:pt x="162998" y="29854"/>
                    <a:pt x="133145" y="0"/>
                    <a:pt x="96317" y="0"/>
                  </a:cubicBezTo>
                  <a:cubicBezTo>
                    <a:pt x="59490" y="0"/>
                    <a:pt x="29636" y="29854"/>
                    <a:pt x="29636" y="66681"/>
                  </a:cubicBezTo>
                  <a:cubicBezTo>
                    <a:pt x="29636" y="103508"/>
                    <a:pt x="59490" y="133362"/>
                    <a:pt x="96317" y="133362"/>
                  </a:cubicBezTo>
                  <a:cubicBezTo>
                    <a:pt x="133145" y="133362"/>
                    <a:pt x="162998" y="103508"/>
                    <a:pt x="162998" y="66681"/>
                  </a:cubicBezTo>
                  <a:close/>
                  <a:moveTo>
                    <a:pt x="160183" y="162998"/>
                  </a:moveTo>
                  <a:lnTo>
                    <a:pt x="29636" y="162998"/>
                  </a:lnTo>
                  <a:cubicBezTo>
                    <a:pt x="13269" y="162998"/>
                    <a:pt x="0" y="176267"/>
                    <a:pt x="0" y="192635"/>
                  </a:cubicBezTo>
                  <a:lnTo>
                    <a:pt x="0" y="214862"/>
                  </a:lnTo>
                  <a:lnTo>
                    <a:pt x="74" y="218270"/>
                  </a:lnTo>
                  <a:cubicBezTo>
                    <a:pt x="2445" y="267377"/>
                    <a:pt x="55983" y="281543"/>
                    <a:pt x="96317" y="281543"/>
                  </a:cubicBezTo>
                  <a:cubicBezTo>
                    <a:pt x="111580" y="281543"/>
                    <a:pt x="128754" y="279513"/>
                    <a:pt x="144313" y="274326"/>
                  </a:cubicBezTo>
                  <a:cubicBezTo>
                    <a:pt x="137097" y="260552"/>
                    <a:pt x="133339" y="245230"/>
                    <a:pt x="133362" y="229680"/>
                  </a:cubicBezTo>
                  <a:cubicBezTo>
                    <a:pt x="133362" y="203807"/>
                    <a:pt x="143572" y="180306"/>
                    <a:pt x="160183" y="162998"/>
                  </a:cubicBezTo>
                  <a:close/>
                  <a:moveTo>
                    <a:pt x="229680" y="29636"/>
                  </a:moveTo>
                  <a:cubicBezTo>
                    <a:pt x="258323" y="29636"/>
                    <a:pt x="281543" y="52856"/>
                    <a:pt x="281543" y="81499"/>
                  </a:cubicBezTo>
                  <a:cubicBezTo>
                    <a:pt x="281543" y="110143"/>
                    <a:pt x="258323" y="133362"/>
                    <a:pt x="229680" y="133362"/>
                  </a:cubicBezTo>
                  <a:cubicBezTo>
                    <a:pt x="201036" y="133362"/>
                    <a:pt x="177817" y="110143"/>
                    <a:pt x="177817" y="81499"/>
                  </a:cubicBezTo>
                  <a:cubicBezTo>
                    <a:pt x="177817" y="52856"/>
                    <a:pt x="201036" y="29636"/>
                    <a:pt x="229680" y="29636"/>
                  </a:cubicBez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
          <p:nvSpPr>
            <p:cNvPr id="27" name="Freeform: Shape 26">
              <a:extLst>
                <a:ext uri="{FF2B5EF4-FFF2-40B4-BE49-F238E27FC236}">
                  <a16:creationId xmlns:a16="http://schemas.microsoft.com/office/drawing/2014/main" id="{494481BD-A285-2E84-9ADA-DEC50BF7FEA6}"/>
                </a:ext>
              </a:extLst>
            </p:cNvPr>
            <p:cNvSpPr/>
            <p:nvPr/>
          </p:nvSpPr>
          <p:spPr>
            <a:xfrm>
              <a:off x="5422882" y="-423689"/>
              <a:ext cx="162998" cy="162998"/>
            </a:xfrm>
            <a:custGeom>
              <a:avLst/>
              <a:gdLst>
                <a:gd name="connsiteX0" fmla="*/ 162998 w 162998"/>
                <a:gd name="connsiteY0" fmla="*/ 81499 h 162998"/>
                <a:gd name="connsiteX1" fmla="*/ 81499 w 162998"/>
                <a:gd name="connsiteY1" fmla="*/ 162998 h 162998"/>
                <a:gd name="connsiteX2" fmla="*/ 0 w 162998"/>
                <a:gd name="connsiteY2" fmla="*/ 81499 h 162998"/>
                <a:gd name="connsiteX3" fmla="*/ 81499 w 162998"/>
                <a:gd name="connsiteY3" fmla="*/ 0 h 162998"/>
                <a:gd name="connsiteX4" fmla="*/ 162998 w 162998"/>
                <a:gd name="connsiteY4" fmla="*/ 81499 h 162998"/>
                <a:gd name="connsiteX5" fmla="*/ 81499 w 162998"/>
                <a:gd name="connsiteY5" fmla="*/ 29636 h 162998"/>
                <a:gd name="connsiteX6" fmla="*/ 74090 w 162998"/>
                <a:gd name="connsiteY6" fmla="*/ 37045 h 162998"/>
                <a:gd name="connsiteX7" fmla="*/ 74090 w 162998"/>
                <a:gd name="connsiteY7" fmla="*/ 96317 h 162998"/>
                <a:gd name="connsiteX8" fmla="*/ 81499 w 162998"/>
                <a:gd name="connsiteY8" fmla="*/ 103726 h 162998"/>
                <a:gd name="connsiteX9" fmla="*/ 88908 w 162998"/>
                <a:gd name="connsiteY9" fmla="*/ 96317 h 162998"/>
                <a:gd name="connsiteX10" fmla="*/ 88908 w 162998"/>
                <a:gd name="connsiteY10" fmla="*/ 37045 h 162998"/>
                <a:gd name="connsiteX11" fmla="*/ 81499 w 162998"/>
                <a:gd name="connsiteY11" fmla="*/ 29636 h 162998"/>
                <a:gd name="connsiteX12" fmla="*/ 81499 w 162998"/>
                <a:gd name="connsiteY12" fmla="*/ 135215 h 162998"/>
                <a:gd name="connsiteX13" fmla="*/ 90761 w 162998"/>
                <a:gd name="connsiteY13" fmla="*/ 125953 h 162998"/>
                <a:gd name="connsiteX14" fmla="*/ 81499 w 162998"/>
                <a:gd name="connsiteY14" fmla="*/ 116692 h 162998"/>
                <a:gd name="connsiteX15" fmla="*/ 72238 w 162998"/>
                <a:gd name="connsiteY15" fmla="*/ 125953 h 162998"/>
                <a:gd name="connsiteX16" fmla="*/ 81499 w 162998"/>
                <a:gd name="connsiteY16" fmla="*/ 135215 h 16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998" h="162998">
                  <a:moveTo>
                    <a:pt x="162998" y="81499"/>
                  </a:moveTo>
                  <a:cubicBezTo>
                    <a:pt x="162998" y="126511"/>
                    <a:pt x="126511" y="162998"/>
                    <a:pt x="81499" y="162998"/>
                  </a:cubicBezTo>
                  <a:cubicBezTo>
                    <a:pt x="36488" y="162998"/>
                    <a:pt x="0" y="126511"/>
                    <a:pt x="0" y="81499"/>
                  </a:cubicBezTo>
                  <a:cubicBezTo>
                    <a:pt x="0" y="36488"/>
                    <a:pt x="36488" y="0"/>
                    <a:pt x="81499" y="0"/>
                  </a:cubicBezTo>
                  <a:cubicBezTo>
                    <a:pt x="126511" y="0"/>
                    <a:pt x="162998" y="36488"/>
                    <a:pt x="162998" y="81499"/>
                  </a:cubicBezTo>
                  <a:close/>
                  <a:moveTo>
                    <a:pt x="81499" y="29636"/>
                  </a:moveTo>
                  <a:cubicBezTo>
                    <a:pt x="77408" y="29636"/>
                    <a:pt x="74090" y="32954"/>
                    <a:pt x="74090" y="37045"/>
                  </a:cubicBezTo>
                  <a:lnTo>
                    <a:pt x="74090" y="96317"/>
                  </a:lnTo>
                  <a:cubicBezTo>
                    <a:pt x="74090" y="100409"/>
                    <a:pt x="77408" y="103726"/>
                    <a:pt x="81499" y="103726"/>
                  </a:cubicBezTo>
                  <a:cubicBezTo>
                    <a:pt x="85590" y="103726"/>
                    <a:pt x="88908" y="100409"/>
                    <a:pt x="88908" y="96317"/>
                  </a:cubicBezTo>
                  <a:lnTo>
                    <a:pt x="88908" y="37045"/>
                  </a:lnTo>
                  <a:cubicBezTo>
                    <a:pt x="88908" y="32954"/>
                    <a:pt x="85590" y="29636"/>
                    <a:pt x="81499" y="29636"/>
                  </a:cubicBezTo>
                  <a:close/>
                  <a:moveTo>
                    <a:pt x="81499" y="135215"/>
                  </a:moveTo>
                  <a:cubicBezTo>
                    <a:pt x="86614" y="135215"/>
                    <a:pt x="90761" y="131069"/>
                    <a:pt x="90761" y="125953"/>
                  </a:cubicBezTo>
                  <a:cubicBezTo>
                    <a:pt x="90761" y="120838"/>
                    <a:pt x="86614" y="116692"/>
                    <a:pt x="81499" y="116692"/>
                  </a:cubicBezTo>
                  <a:cubicBezTo>
                    <a:pt x="76384" y="116692"/>
                    <a:pt x="72238" y="120838"/>
                    <a:pt x="72238" y="125953"/>
                  </a:cubicBezTo>
                  <a:cubicBezTo>
                    <a:pt x="72238" y="131069"/>
                    <a:pt x="76384" y="135215"/>
                    <a:pt x="81499" y="135215"/>
                  </a:cubicBez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grpSp>
      <p:sp>
        <p:nvSpPr>
          <p:cNvPr id="31" name="Graphic 29">
            <a:extLst>
              <a:ext uri="{FF2B5EF4-FFF2-40B4-BE49-F238E27FC236}">
                <a16:creationId xmlns:a16="http://schemas.microsoft.com/office/drawing/2014/main" id="{C44BBC38-B76D-ECCC-EB5D-E3958A3EA475}"/>
              </a:ext>
              <a:ext uri="{C183D7F6-B498-43B3-948B-1728B52AA6E4}">
                <adec:decorative xmlns:adec="http://schemas.microsoft.com/office/drawing/2017/decorative" val="1"/>
              </a:ext>
            </a:extLst>
          </p:cNvPr>
          <p:cNvSpPr/>
          <p:nvPr/>
        </p:nvSpPr>
        <p:spPr>
          <a:xfrm>
            <a:off x="1325029" y="2331500"/>
            <a:ext cx="276802" cy="276802"/>
          </a:xfrm>
          <a:custGeom>
            <a:avLst/>
            <a:gdLst>
              <a:gd name="connsiteX0" fmla="*/ 19338 w 268341"/>
              <a:gd name="connsiteY0" fmla="*/ 141811 h 265869"/>
              <a:gd name="connsiteX1" fmla="*/ 139348 w 268341"/>
              <a:gd name="connsiteY1" fmla="*/ 141811 h 265869"/>
              <a:gd name="connsiteX2" fmla="*/ 116027 w 268341"/>
              <a:gd name="connsiteY2" fmla="*/ 199824 h 265869"/>
              <a:gd name="connsiteX3" fmla="*/ 125554 w 268341"/>
              <a:gd name="connsiteY3" fmla="*/ 238667 h 265869"/>
              <a:gd name="connsiteX4" fmla="*/ 83797 w 268341"/>
              <a:gd name="connsiteY4" fmla="*/ 244946 h 265869"/>
              <a:gd name="connsiteX5" fmla="*/ 64 w 268341"/>
              <a:gd name="connsiteY5" fmla="*/ 189897 h 265869"/>
              <a:gd name="connsiteX6" fmla="*/ 0 w 268341"/>
              <a:gd name="connsiteY6" fmla="*/ 186932 h 265869"/>
              <a:gd name="connsiteX7" fmla="*/ 0 w 268341"/>
              <a:gd name="connsiteY7" fmla="*/ 161148 h 265869"/>
              <a:gd name="connsiteX8" fmla="*/ 17481 w 268341"/>
              <a:gd name="connsiteY8" fmla="*/ 141901 h 265869"/>
              <a:gd name="connsiteX9" fmla="*/ 19338 w 268341"/>
              <a:gd name="connsiteY9" fmla="*/ 141811 h 265869"/>
              <a:gd name="connsiteX10" fmla="*/ 244946 w 268341"/>
              <a:gd name="connsiteY10" fmla="*/ 70905 h 265869"/>
              <a:gd name="connsiteX11" fmla="*/ 199824 w 268341"/>
              <a:gd name="connsiteY11" fmla="*/ 116027 h 265869"/>
              <a:gd name="connsiteX12" fmla="*/ 154703 w 268341"/>
              <a:gd name="connsiteY12" fmla="*/ 70905 h 265869"/>
              <a:gd name="connsiteX13" fmla="*/ 199824 w 268341"/>
              <a:gd name="connsiteY13" fmla="*/ 25784 h 265869"/>
              <a:gd name="connsiteX14" fmla="*/ 244946 w 268341"/>
              <a:gd name="connsiteY14" fmla="*/ 70905 h 265869"/>
              <a:gd name="connsiteX15" fmla="*/ 83797 w 268341"/>
              <a:gd name="connsiteY15" fmla="*/ 0 h 265869"/>
              <a:gd name="connsiteX16" fmla="*/ 141811 w 268341"/>
              <a:gd name="connsiteY16" fmla="*/ 58013 h 265869"/>
              <a:gd name="connsiteX17" fmla="*/ 83797 w 268341"/>
              <a:gd name="connsiteY17" fmla="*/ 116027 h 265869"/>
              <a:gd name="connsiteX18" fmla="*/ 25784 w 268341"/>
              <a:gd name="connsiteY18" fmla="*/ 58013 h 265869"/>
              <a:gd name="connsiteX19" fmla="*/ 83797 w 268341"/>
              <a:gd name="connsiteY19" fmla="*/ 0 h 265869"/>
              <a:gd name="connsiteX20" fmla="*/ 158274 w 268341"/>
              <a:gd name="connsiteY20" fmla="*/ 154380 h 265869"/>
              <a:gd name="connsiteX21" fmla="*/ 140666 w 268341"/>
              <a:gd name="connsiteY21" fmla="*/ 186311 h 265869"/>
              <a:gd name="connsiteX22" fmla="*/ 139696 w 268341"/>
              <a:gd name="connsiteY22" fmla="*/ 186571 h 265869"/>
              <a:gd name="connsiteX23" fmla="*/ 132168 w 268341"/>
              <a:gd name="connsiteY23" fmla="*/ 188428 h 265869"/>
              <a:gd name="connsiteX24" fmla="*/ 132245 w 268341"/>
              <a:gd name="connsiteY24" fmla="*/ 211723 h 265869"/>
              <a:gd name="connsiteX25" fmla="*/ 139206 w 268341"/>
              <a:gd name="connsiteY25" fmla="*/ 213399 h 265869"/>
              <a:gd name="connsiteX26" fmla="*/ 158235 w 268341"/>
              <a:gd name="connsiteY26" fmla="*/ 244503 h 265869"/>
              <a:gd name="connsiteX27" fmla="*/ 157900 w 268341"/>
              <a:gd name="connsiteY27" fmla="*/ 245758 h 265869"/>
              <a:gd name="connsiteX28" fmla="*/ 155489 w 268341"/>
              <a:gd name="connsiteY28" fmla="*/ 253905 h 265869"/>
              <a:gd name="connsiteX29" fmla="*/ 174633 w 268341"/>
              <a:gd name="connsiteY29" fmla="*/ 265779 h 265869"/>
              <a:gd name="connsiteX30" fmla="*/ 180989 w 268341"/>
              <a:gd name="connsiteY30" fmla="*/ 259101 h 265869"/>
              <a:gd name="connsiteX31" fmla="*/ 217441 w 268341"/>
              <a:gd name="connsiteY31" fmla="*/ 258179 h 265869"/>
              <a:gd name="connsiteX32" fmla="*/ 218363 w 268341"/>
              <a:gd name="connsiteY32" fmla="*/ 259101 h 265869"/>
              <a:gd name="connsiteX33" fmla="*/ 224796 w 268341"/>
              <a:gd name="connsiteY33" fmla="*/ 265869 h 265869"/>
              <a:gd name="connsiteX34" fmla="*/ 243901 w 268341"/>
              <a:gd name="connsiteY34" fmla="*/ 254099 h 265869"/>
              <a:gd name="connsiteX35" fmla="*/ 241349 w 268341"/>
              <a:gd name="connsiteY35" fmla="*/ 245255 h 265869"/>
              <a:gd name="connsiteX36" fmla="*/ 258976 w 268341"/>
              <a:gd name="connsiteY36" fmla="*/ 213335 h 265869"/>
              <a:gd name="connsiteX37" fmla="*/ 259939 w 268341"/>
              <a:gd name="connsiteY37" fmla="*/ 213077 h 265869"/>
              <a:gd name="connsiteX38" fmla="*/ 267455 w 268341"/>
              <a:gd name="connsiteY38" fmla="*/ 211220 h 265869"/>
              <a:gd name="connsiteX39" fmla="*/ 267378 w 268341"/>
              <a:gd name="connsiteY39" fmla="*/ 187912 h 265869"/>
              <a:gd name="connsiteX40" fmla="*/ 260416 w 268341"/>
              <a:gd name="connsiteY40" fmla="*/ 186236 h 265869"/>
              <a:gd name="connsiteX41" fmla="*/ 241402 w 268341"/>
              <a:gd name="connsiteY41" fmla="*/ 155121 h 265869"/>
              <a:gd name="connsiteX42" fmla="*/ 241736 w 268341"/>
              <a:gd name="connsiteY42" fmla="*/ 153877 h 265869"/>
              <a:gd name="connsiteX43" fmla="*/ 244133 w 268341"/>
              <a:gd name="connsiteY43" fmla="*/ 145756 h 265869"/>
              <a:gd name="connsiteX44" fmla="*/ 225002 w 268341"/>
              <a:gd name="connsiteY44" fmla="*/ 133856 h 265869"/>
              <a:gd name="connsiteX45" fmla="*/ 218646 w 268341"/>
              <a:gd name="connsiteY45" fmla="*/ 140547 h 265869"/>
              <a:gd name="connsiteX46" fmla="*/ 182194 w 268341"/>
              <a:gd name="connsiteY46" fmla="*/ 141482 h 265869"/>
              <a:gd name="connsiteX47" fmla="*/ 181260 w 268341"/>
              <a:gd name="connsiteY47" fmla="*/ 140547 h 265869"/>
              <a:gd name="connsiteX48" fmla="*/ 174840 w 268341"/>
              <a:gd name="connsiteY48" fmla="*/ 133779 h 265869"/>
              <a:gd name="connsiteX49" fmla="*/ 155721 w 268341"/>
              <a:gd name="connsiteY49" fmla="*/ 145536 h 265869"/>
              <a:gd name="connsiteX50" fmla="*/ 158274 w 268341"/>
              <a:gd name="connsiteY50" fmla="*/ 154380 h 265869"/>
              <a:gd name="connsiteX51" fmla="*/ 199824 w 268341"/>
              <a:gd name="connsiteY51" fmla="*/ 219162 h 265869"/>
              <a:gd name="connsiteX52" fmla="*/ 181131 w 268341"/>
              <a:gd name="connsiteY52" fmla="*/ 199824 h 265869"/>
              <a:gd name="connsiteX53" fmla="*/ 199824 w 268341"/>
              <a:gd name="connsiteY53" fmla="*/ 180486 h 265869"/>
              <a:gd name="connsiteX54" fmla="*/ 218517 w 268341"/>
              <a:gd name="connsiteY54" fmla="*/ 199824 h 265869"/>
              <a:gd name="connsiteX55" fmla="*/ 199824 w 268341"/>
              <a:gd name="connsiteY55" fmla="*/ 219162 h 2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8341" h="265869">
                <a:moveTo>
                  <a:pt x="19338" y="141811"/>
                </a:moveTo>
                <a:lnTo>
                  <a:pt x="139348" y="141811"/>
                </a:lnTo>
                <a:cubicBezTo>
                  <a:pt x="124355" y="157399"/>
                  <a:pt x="115996" y="178195"/>
                  <a:pt x="116027" y="199824"/>
                </a:cubicBezTo>
                <a:cubicBezTo>
                  <a:pt x="116027" y="213838"/>
                  <a:pt x="119469" y="227052"/>
                  <a:pt x="125554" y="238667"/>
                </a:cubicBezTo>
                <a:cubicBezTo>
                  <a:pt x="112018" y="243179"/>
                  <a:pt x="97089" y="244946"/>
                  <a:pt x="83797" y="244946"/>
                </a:cubicBezTo>
                <a:cubicBezTo>
                  <a:pt x="48706" y="244946"/>
                  <a:pt x="2127" y="232621"/>
                  <a:pt x="64" y="189897"/>
                </a:cubicBezTo>
                <a:lnTo>
                  <a:pt x="0" y="186932"/>
                </a:lnTo>
                <a:lnTo>
                  <a:pt x="0" y="161148"/>
                </a:lnTo>
                <a:cubicBezTo>
                  <a:pt x="1" y="151188"/>
                  <a:pt x="7567" y="142857"/>
                  <a:pt x="17481" y="141901"/>
                </a:cubicBezTo>
                <a:lnTo>
                  <a:pt x="19338" y="141811"/>
                </a:lnTo>
                <a:close/>
                <a:moveTo>
                  <a:pt x="244946" y="70905"/>
                </a:moveTo>
                <a:cubicBezTo>
                  <a:pt x="244946" y="95825"/>
                  <a:pt x="224744" y="116027"/>
                  <a:pt x="199824" y="116027"/>
                </a:cubicBezTo>
                <a:cubicBezTo>
                  <a:pt x="174904" y="116027"/>
                  <a:pt x="154703" y="95825"/>
                  <a:pt x="154703" y="70905"/>
                </a:cubicBezTo>
                <a:cubicBezTo>
                  <a:pt x="154703" y="45985"/>
                  <a:pt x="174904" y="25784"/>
                  <a:pt x="199824" y="25784"/>
                </a:cubicBezTo>
                <a:cubicBezTo>
                  <a:pt x="224744" y="25784"/>
                  <a:pt x="244946" y="45985"/>
                  <a:pt x="244946" y="70905"/>
                </a:cubicBezTo>
                <a:close/>
                <a:moveTo>
                  <a:pt x="83797" y="0"/>
                </a:moveTo>
                <a:cubicBezTo>
                  <a:pt x="115837" y="0"/>
                  <a:pt x="141811" y="25974"/>
                  <a:pt x="141811" y="58013"/>
                </a:cubicBezTo>
                <a:cubicBezTo>
                  <a:pt x="141811" y="90053"/>
                  <a:pt x="115837" y="116027"/>
                  <a:pt x="83797" y="116027"/>
                </a:cubicBezTo>
                <a:cubicBezTo>
                  <a:pt x="51757" y="116027"/>
                  <a:pt x="25784" y="90053"/>
                  <a:pt x="25784" y="58013"/>
                </a:cubicBezTo>
                <a:cubicBezTo>
                  <a:pt x="25784" y="25974"/>
                  <a:pt x="51757" y="0"/>
                  <a:pt x="83797" y="0"/>
                </a:cubicBezTo>
                <a:close/>
                <a:moveTo>
                  <a:pt x="158274" y="154380"/>
                </a:moveTo>
                <a:cubicBezTo>
                  <a:pt x="162229" y="168060"/>
                  <a:pt x="154345" y="182356"/>
                  <a:pt x="140666" y="186311"/>
                </a:cubicBezTo>
                <a:cubicBezTo>
                  <a:pt x="140345" y="186404"/>
                  <a:pt x="140021" y="186491"/>
                  <a:pt x="139696" y="186571"/>
                </a:cubicBezTo>
                <a:lnTo>
                  <a:pt x="132168" y="188428"/>
                </a:lnTo>
                <a:cubicBezTo>
                  <a:pt x="130961" y="196149"/>
                  <a:pt x="130987" y="204011"/>
                  <a:pt x="132245" y="211723"/>
                </a:cubicBezTo>
                <a:lnTo>
                  <a:pt x="139206" y="213399"/>
                </a:lnTo>
                <a:cubicBezTo>
                  <a:pt x="153051" y="216734"/>
                  <a:pt x="161570" y="230660"/>
                  <a:pt x="158235" y="244503"/>
                </a:cubicBezTo>
                <a:cubicBezTo>
                  <a:pt x="158134" y="244925"/>
                  <a:pt x="158022" y="245343"/>
                  <a:pt x="157900" y="245758"/>
                </a:cubicBezTo>
                <a:lnTo>
                  <a:pt x="155489" y="253905"/>
                </a:lnTo>
                <a:cubicBezTo>
                  <a:pt x="161161" y="258882"/>
                  <a:pt x="167607" y="262917"/>
                  <a:pt x="174633" y="265779"/>
                </a:cubicBezTo>
                <a:lnTo>
                  <a:pt x="180989" y="259101"/>
                </a:lnTo>
                <a:cubicBezTo>
                  <a:pt x="190801" y="248781"/>
                  <a:pt x="207121" y="248368"/>
                  <a:pt x="217441" y="258179"/>
                </a:cubicBezTo>
                <a:cubicBezTo>
                  <a:pt x="217755" y="258478"/>
                  <a:pt x="218064" y="258786"/>
                  <a:pt x="218363" y="259101"/>
                </a:cubicBezTo>
                <a:lnTo>
                  <a:pt x="224796" y="265869"/>
                </a:lnTo>
                <a:cubicBezTo>
                  <a:pt x="231771" y="263029"/>
                  <a:pt x="238228" y="259052"/>
                  <a:pt x="243901" y="254099"/>
                </a:cubicBezTo>
                <a:lnTo>
                  <a:pt x="241349" y="245255"/>
                </a:lnTo>
                <a:cubicBezTo>
                  <a:pt x="237401" y="231573"/>
                  <a:pt x="245294" y="217282"/>
                  <a:pt x="258976" y="213335"/>
                </a:cubicBezTo>
                <a:cubicBezTo>
                  <a:pt x="259296" y="213243"/>
                  <a:pt x="259617" y="213157"/>
                  <a:pt x="259939" y="213077"/>
                </a:cubicBezTo>
                <a:lnTo>
                  <a:pt x="267455" y="211220"/>
                </a:lnTo>
                <a:cubicBezTo>
                  <a:pt x="268663" y="203496"/>
                  <a:pt x="268637" y="195629"/>
                  <a:pt x="267378" y="187912"/>
                </a:cubicBezTo>
                <a:lnTo>
                  <a:pt x="260416" y="186236"/>
                </a:lnTo>
                <a:cubicBezTo>
                  <a:pt x="246574" y="182894"/>
                  <a:pt x="238060" y="168965"/>
                  <a:pt x="241402" y="155121"/>
                </a:cubicBezTo>
                <a:cubicBezTo>
                  <a:pt x="241502" y="154705"/>
                  <a:pt x="241614" y="154290"/>
                  <a:pt x="241736" y="153877"/>
                </a:cubicBezTo>
                <a:lnTo>
                  <a:pt x="244133" y="145756"/>
                </a:lnTo>
                <a:cubicBezTo>
                  <a:pt x="238462" y="140754"/>
                  <a:pt x="231996" y="136733"/>
                  <a:pt x="225002" y="133856"/>
                </a:cubicBezTo>
                <a:lnTo>
                  <a:pt x="218646" y="140547"/>
                </a:lnTo>
                <a:cubicBezTo>
                  <a:pt x="208838" y="150871"/>
                  <a:pt x="192518" y="151290"/>
                  <a:pt x="182194" y="141482"/>
                </a:cubicBezTo>
                <a:cubicBezTo>
                  <a:pt x="181875" y="141179"/>
                  <a:pt x="181563" y="140867"/>
                  <a:pt x="181260" y="140547"/>
                </a:cubicBezTo>
                <a:lnTo>
                  <a:pt x="174840" y="133779"/>
                </a:lnTo>
                <a:cubicBezTo>
                  <a:pt x="167826" y="136615"/>
                  <a:pt x="161380" y="140612"/>
                  <a:pt x="155721" y="145536"/>
                </a:cubicBezTo>
                <a:lnTo>
                  <a:pt x="158274" y="154380"/>
                </a:lnTo>
                <a:close/>
                <a:moveTo>
                  <a:pt x="199824" y="219162"/>
                </a:moveTo>
                <a:cubicBezTo>
                  <a:pt x="189511" y="219162"/>
                  <a:pt x="181131" y="210499"/>
                  <a:pt x="181131" y="199824"/>
                </a:cubicBezTo>
                <a:cubicBezTo>
                  <a:pt x="181131" y="189137"/>
                  <a:pt x="189511" y="180486"/>
                  <a:pt x="199824" y="180486"/>
                </a:cubicBezTo>
                <a:cubicBezTo>
                  <a:pt x="210138" y="180486"/>
                  <a:pt x="218517" y="189137"/>
                  <a:pt x="218517" y="199824"/>
                </a:cubicBezTo>
                <a:cubicBezTo>
                  <a:pt x="218517" y="210499"/>
                  <a:pt x="210138" y="219162"/>
                  <a:pt x="199824" y="219162"/>
                </a:cubicBez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
        <p:nvSpPr>
          <p:cNvPr id="240" name="Graphic 233">
            <a:extLst>
              <a:ext uri="{FF2B5EF4-FFF2-40B4-BE49-F238E27FC236}">
                <a16:creationId xmlns:a16="http://schemas.microsoft.com/office/drawing/2014/main" id="{B65ABC48-95BE-89B2-13EA-972CA5317DE1}"/>
              </a:ext>
              <a:ext uri="{C183D7F6-B498-43B3-948B-1728B52AA6E4}">
                <adec:decorative xmlns:adec="http://schemas.microsoft.com/office/drawing/2017/decorative" val="1"/>
              </a:ext>
            </a:extLst>
          </p:cNvPr>
          <p:cNvSpPr/>
          <p:nvPr/>
        </p:nvSpPr>
        <p:spPr>
          <a:xfrm>
            <a:off x="10592834" y="2330999"/>
            <a:ext cx="277818" cy="277804"/>
          </a:xfrm>
          <a:custGeom>
            <a:avLst/>
            <a:gdLst>
              <a:gd name="connsiteX0" fmla="*/ 164088 w 328176"/>
              <a:gd name="connsiteY0" fmla="*/ 0 h 328160"/>
              <a:gd name="connsiteX1" fmla="*/ 328176 w 328176"/>
              <a:gd name="connsiteY1" fmla="*/ 164088 h 328160"/>
              <a:gd name="connsiteX2" fmla="*/ 164088 w 328176"/>
              <a:gd name="connsiteY2" fmla="*/ 328160 h 328160"/>
              <a:gd name="connsiteX3" fmla="*/ 0 w 328176"/>
              <a:gd name="connsiteY3" fmla="*/ 164088 h 328160"/>
              <a:gd name="connsiteX4" fmla="*/ 164088 w 328176"/>
              <a:gd name="connsiteY4" fmla="*/ 0 h 328160"/>
              <a:gd name="connsiteX5" fmla="*/ 164088 w 328176"/>
              <a:gd name="connsiteY5" fmla="*/ 188647 h 328160"/>
              <a:gd name="connsiteX6" fmla="*/ 93741 w 328176"/>
              <a:gd name="connsiteY6" fmla="*/ 218227 h 328160"/>
              <a:gd name="connsiteX7" fmla="*/ 93922 w 328176"/>
              <a:gd name="connsiteY7" fmla="*/ 235633 h 328160"/>
              <a:gd name="connsiteX8" fmla="*/ 111328 w 328176"/>
              <a:gd name="connsiteY8" fmla="*/ 235452 h 328160"/>
              <a:gd name="connsiteX9" fmla="*/ 164088 w 328176"/>
              <a:gd name="connsiteY9" fmla="*/ 213239 h 328160"/>
              <a:gd name="connsiteX10" fmla="*/ 216766 w 328176"/>
              <a:gd name="connsiteY10" fmla="*/ 235338 h 328160"/>
              <a:gd name="connsiteX11" fmla="*/ 234166 w 328176"/>
              <a:gd name="connsiteY11" fmla="*/ 235234 h 328160"/>
              <a:gd name="connsiteX12" fmla="*/ 234320 w 328176"/>
              <a:gd name="connsiteY12" fmla="*/ 218095 h 328160"/>
              <a:gd name="connsiteX13" fmla="*/ 164088 w 328176"/>
              <a:gd name="connsiteY13" fmla="*/ 188647 h 328160"/>
              <a:gd name="connsiteX14" fmla="*/ 114872 w 328176"/>
              <a:gd name="connsiteY14" fmla="*/ 110770 h 328160"/>
              <a:gd name="connsiteX15" fmla="*/ 93793 w 328176"/>
              <a:gd name="connsiteY15" fmla="*/ 130689 h 328160"/>
              <a:gd name="connsiteX16" fmla="*/ 113712 w 328176"/>
              <a:gd name="connsiteY16" fmla="*/ 151768 h 328160"/>
              <a:gd name="connsiteX17" fmla="*/ 114872 w 328176"/>
              <a:gd name="connsiteY17" fmla="*/ 151768 h 328160"/>
              <a:gd name="connsiteX18" fmla="*/ 135379 w 328176"/>
              <a:gd name="connsiteY18" fmla="*/ 131261 h 328160"/>
              <a:gd name="connsiteX19" fmla="*/ 114872 w 328176"/>
              <a:gd name="connsiteY19" fmla="*/ 110754 h 328160"/>
              <a:gd name="connsiteX20" fmla="*/ 213305 w 328176"/>
              <a:gd name="connsiteY20" fmla="*/ 110770 h 328160"/>
              <a:gd name="connsiteX21" fmla="*/ 192225 w 328176"/>
              <a:gd name="connsiteY21" fmla="*/ 130689 h 328160"/>
              <a:gd name="connsiteX22" fmla="*/ 212145 w 328176"/>
              <a:gd name="connsiteY22" fmla="*/ 151768 h 328160"/>
              <a:gd name="connsiteX23" fmla="*/ 213305 w 328176"/>
              <a:gd name="connsiteY23" fmla="*/ 151768 h 328160"/>
              <a:gd name="connsiteX24" fmla="*/ 233223 w 328176"/>
              <a:gd name="connsiteY24" fmla="*/ 130689 h 328160"/>
              <a:gd name="connsiteX25" fmla="*/ 213305 w 328176"/>
              <a:gd name="connsiteY25" fmla="*/ 110770 h 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8176" h="328160">
                <a:moveTo>
                  <a:pt x="164088" y="0"/>
                </a:moveTo>
                <a:cubicBezTo>
                  <a:pt x="254712" y="0"/>
                  <a:pt x="328176" y="73464"/>
                  <a:pt x="328176" y="164088"/>
                </a:cubicBezTo>
                <a:cubicBezTo>
                  <a:pt x="328176" y="254696"/>
                  <a:pt x="254712" y="328160"/>
                  <a:pt x="164088" y="328160"/>
                </a:cubicBezTo>
                <a:cubicBezTo>
                  <a:pt x="73464" y="328160"/>
                  <a:pt x="0" y="254696"/>
                  <a:pt x="0" y="164088"/>
                </a:cubicBezTo>
                <a:cubicBezTo>
                  <a:pt x="0" y="73464"/>
                  <a:pt x="73464" y="0"/>
                  <a:pt x="164088" y="0"/>
                </a:cubicBezTo>
                <a:close/>
                <a:moveTo>
                  <a:pt x="164088" y="188647"/>
                </a:moveTo>
                <a:cubicBezTo>
                  <a:pt x="137610" y="188618"/>
                  <a:pt x="112243" y="199285"/>
                  <a:pt x="93741" y="218227"/>
                </a:cubicBezTo>
                <a:cubicBezTo>
                  <a:pt x="88984" y="223083"/>
                  <a:pt x="89065" y="230877"/>
                  <a:pt x="93922" y="235633"/>
                </a:cubicBezTo>
                <a:cubicBezTo>
                  <a:pt x="98778" y="240390"/>
                  <a:pt x="106571" y="240308"/>
                  <a:pt x="111328" y="235452"/>
                </a:cubicBezTo>
                <a:cubicBezTo>
                  <a:pt x="125195" y="221230"/>
                  <a:pt x="144224" y="213218"/>
                  <a:pt x="164088" y="213239"/>
                </a:cubicBezTo>
                <a:cubicBezTo>
                  <a:pt x="184185" y="213239"/>
                  <a:pt x="202969" y="221278"/>
                  <a:pt x="216766" y="235338"/>
                </a:cubicBezTo>
                <a:cubicBezTo>
                  <a:pt x="221600" y="240113"/>
                  <a:pt x="229390" y="240067"/>
                  <a:pt x="234166" y="235234"/>
                </a:cubicBezTo>
                <a:cubicBezTo>
                  <a:pt x="238843" y="230503"/>
                  <a:pt x="238911" y="222910"/>
                  <a:pt x="234320" y="218095"/>
                </a:cubicBezTo>
                <a:cubicBezTo>
                  <a:pt x="215825" y="199231"/>
                  <a:pt x="190508" y="188615"/>
                  <a:pt x="164088" y="188647"/>
                </a:cubicBezTo>
                <a:close/>
                <a:moveTo>
                  <a:pt x="114872" y="110770"/>
                </a:moveTo>
                <a:cubicBezTo>
                  <a:pt x="103550" y="110450"/>
                  <a:pt x="94113" y="119368"/>
                  <a:pt x="93793" y="130689"/>
                </a:cubicBezTo>
                <a:cubicBezTo>
                  <a:pt x="93473" y="142010"/>
                  <a:pt x="102391" y="151448"/>
                  <a:pt x="113712" y="151768"/>
                </a:cubicBezTo>
                <a:cubicBezTo>
                  <a:pt x="114098" y="151779"/>
                  <a:pt x="114485" y="151779"/>
                  <a:pt x="114872" y="151768"/>
                </a:cubicBezTo>
                <a:cubicBezTo>
                  <a:pt x="126197" y="151768"/>
                  <a:pt x="135379" y="142587"/>
                  <a:pt x="135379" y="131261"/>
                </a:cubicBezTo>
                <a:cubicBezTo>
                  <a:pt x="135379" y="119935"/>
                  <a:pt x="126197" y="110754"/>
                  <a:pt x="114872" y="110754"/>
                </a:cubicBezTo>
                <a:close/>
                <a:moveTo>
                  <a:pt x="213305" y="110770"/>
                </a:moveTo>
                <a:cubicBezTo>
                  <a:pt x="201983" y="110450"/>
                  <a:pt x="192547" y="119368"/>
                  <a:pt x="192225" y="130689"/>
                </a:cubicBezTo>
                <a:cubicBezTo>
                  <a:pt x="191905" y="142010"/>
                  <a:pt x="200824" y="151448"/>
                  <a:pt x="212145" y="151768"/>
                </a:cubicBezTo>
                <a:cubicBezTo>
                  <a:pt x="212532" y="151779"/>
                  <a:pt x="212918" y="151779"/>
                  <a:pt x="213305" y="151768"/>
                </a:cubicBezTo>
                <a:cubicBezTo>
                  <a:pt x="224626" y="151448"/>
                  <a:pt x="233544" y="142010"/>
                  <a:pt x="233223" y="130689"/>
                </a:cubicBezTo>
                <a:cubicBezTo>
                  <a:pt x="232916" y="119818"/>
                  <a:pt x="224175" y="111078"/>
                  <a:pt x="213305" y="110770"/>
                </a:cubicBezTo>
                <a:close/>
              </a:path>
            </a:pathLst>
          </a:custGeom>
          <a:gradFill flip="none" rotWithShape="1">
            <a:gsLst>
              <a:gs pos="0">
                <a:schemeClr val="accent1"/>
              </a:gs>
              <a:gs pos="100000">
                <a:srgbClr val="8661C5"/>
              </a:gs>
            </a:gsLst>
            <a:lin ang="2700000" scaled="1"/>
            <a:tileRect/>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flip="none" rotWithShape="1">
                <a:gsLst>
                  <a:gs pos="1629">
                    <a:srgbClr val="2F2F2F"/>
                  </a:gs>
                  <a:gs pos="39000">
                    <a:srgbClr val="2F2F2F"/>
                  </a:gs>
                </a:gsLst>
                <a:lin ang="2700000" scaled="1"/>
                <a:tileRect/>
              </a:gradFill>
              <a:effectLst/>
              <a:uLnTx/>
              <a:uFillTx/>
              <a:latin typeface="Segoe UI Semibold"/>
              <a:ea typeface="+mn-ea"/>
              <a:cs typeface="+mn-cs"/>
            </a:endParaRPr>
          </a:p>
        </p:txBody>
      </p:sp>
    </p:spTree>
    <p:extLst>
      <p:ext uri="{BB962C8B-B14F-4D97-AF65-F5344CB8AC3E}">
        <p14:creationId xmlns:p14="http://schemas.microsoft.com/office/powerpoint/2010/main" val="323632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46AC-65E9-C9CE-E8A4-9351AC678570}"/>
            </a:ext>
          </a:extLst>
        </p:cNvPr>
        <p:cNvGrpSpPr/>
        <p:nvPr/>
      </p:nvGrpSpPr>
      <p:grpSpPr>
        <a:xfrm>
          <a:off x="0" y="0"/>
          <a:ext cx="0" cy="0"/>
          <a:chOff x="0" y="0"/>
          <a:chExt cx="0" cy="0"/>
        </a:xfrm>
      </p:grpSpPr>
      <p:sp>
        <p:nvSpPr>
          <p:cNvPr id="3" name="Rounded Rectangle 18" descr="Announcing&#10;">
            <a:extLst>
              <a:ext uri="{FF2B5EF4-FFF2-40B4-BE49-F238E27FC236}">
                <a16:creationId xmlns:a16="http://schemas.microsoft.com/office/drawing/2014/main" id="{5CC09A22-3DDD-D9EA-C8D4-B2E3B83B99FE}"/>
              </a:ext>
            </a:extLst>
          </p:cNvPr>
          <p:cNvSpPr/>
          <p:nvPr/>
        </p:nvSpPr>
        <p:spPr bwMode="auto">
          <a:xfrm>
            <a:off x="1873173" y="1712318"/>
            <a:ext cx="2267058" cy="609663"/>
          </a:xfrm>
          <a:prstGeom prst="roundRect">
            <a:avLst>
              <a:gd name="adj" fmla="val 29662"/>
            </a:avLst>
          </a:prstGeom>
          <a:gradFill flip="none" rotWithShape="1">
            <a:gsLst>
              <a:gs pos="0">
                <a:srgbClr val="399A91"/>
              </a:gs>
              <a:gs pos="100000">
                <a:srgbClr val="0078D4"/>
              </a:gs>
            </a:gsLst>
            <a:lin ang="0" scaled="1"/>
            <a:tileRect/>
          </a:gradFill>
          <a:ln>
            <a:noFill/>
          </a:ln>
          <a:effectLst>
            <a:outerShdw blurRad="63500" dist="127000" dir="2700000" algn="tl" rotWithShape="0">
              <a:srgbClr val="000000">
                <a:alpha val="50000"/>
              </a:srgbClr>
            </a:outerShdw>
          </a:effectLst>
        </p:spPr>
        <p:txBody>
          <a:bodyPr wrap="square" lIns="108000" tIns="18288" rIns="0" bIns="4572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srgbClr val="091F2C"/>
                </a:solidFill>
                <a:effectLst/>
                <a:uLnTx/>
                <a:uFillTx/>
                <a:latin typeface="Segoe UI Semibold"/>
                <a:ea typeface="+mn-ea"/>
                <a:cs typeface="Segoe UI" pitchFamily="34" charset="0"/>
              </a:rPr>
              <a:t>Increase </a:t>
            </a:r>
            <a:br>
              <a:rPr kumimoji="0" lang="en-CA" sz="1600" b="1" i="0" u="none" strike="noStrike" kern="1200" cap="none" spc="0" normalizeH="0" baseline="0" noProof="0">
                <a:ln w="3175">
                  <a:noFill/>
                </a:ln>
                <a:solidFill>
                  <a:srgbClr val="091F2C"/>
                </a:solidFill>
                <a:effectLst/>
                <a:uLnTx/>
                <a:uFillTx/>
                <a:latin typeface="Segoe UI Semibold"/>
                <a:ea typeface="+mn-ea"/>
                <a:cs typeface="Segoe UI" pitchFamily="34" charset="0"/>
              </a:rPr>
            </a:br>
            <a:r>
              <a:rPr kumimoji="0" lang="en-CA" sz="1600" b="1" i="0" u="none" strike="noStrike" kern="1200" cap="none" spc="0" normalizeH="0" baseline="0" noProof="0">
                <a:ln w="3175">
                  <a:noFill/>
                </a:ln>
                <a:solidFill>
                  <a:srgbClr val="091F2C"/>
                </a:solidFill>
                <a:effectLst/>
                <a:uLnTx/>
                <a:uFillTx/>
                <a:latin typeface="Segoe UI Semibold"/>
                <a:ea typeface="+mn-ea"/>
                <a:cs typeface="Segoe UI" pitchFamily="34" charset="0"/>
              </a:rPr>
              <a:t>Productivity </a:t>
            </a:r>
          </a:p>
        </p:txBody>
      </p:sp>
      <p:sp>
        <p:nvSpPr>
          <p:cNvPr id="5" name="Rounded Rectangle 18" descr="Announcing&#10;">
            <a:extLst>
              <a:ext uri="{FF2B5EF4-FFF2-40B4-BE49-F238E27FC236}">
                <a16:creationId xmlns:a16="http://schemas.microsoft.com/office/drawing/2014/main" id="{8546F6D0-3F4D-AA04-D8D7-4BD4974F86D4}"/>
              </a:ext>
            </a:extLst>
          </p:cNvPr>
          <p:cNvSpPr/>
          <p:nvPr/>
        </p:nvSpPr>
        <p:spPr bwMode="auto">
          <a:xfrm>
            <a:off x="4330577" y="1712318"/>
            <a:ext cx="2267058" cy="609663"/>
          </a:xfrm>
          <a:prstGeom prst="roundRect">
            <a:avLst>
              <a:gd name="adj" fmla="val 29662"/>
            </a:avLst>
          </a:prstGeom>
          <a:gradFill flip="none" rotWithShape="1">
            <a:gsLst>
              <a:gs pos="0">
                <a:srgbClr val="399A91"/>
              </a:gs>
              <a:gs pos="100000">
                <a:srgbClr val="0078D4"/>
              </a:gs>
            </a:gsLst>
            <a:lin ang="0" scaled="1"/>
            <a:tileRect/>
          </a:gradFill>
          <a:ln>
            <a:noFill/>
          </a:ln>
          <a:effectLst>
            <a:outerShdw blurRad="63500" dist="127000" dir="2700000" algn="tl" rotWithShape="0">
              <a:srgbClr val="000000">
                <a:alpha val="50000"/>
              </a:srgbClr>
            </a:outerShdw>
          </a:effectLst>
        </p:spPr>
        <p:txBody>
          <a:bodyPr wrap="square" lIns="108000" tIns="18288" rIns="0" bIns="4572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srgbClr val="091F2C"/>
                </a:solidFill>
                <a:effectLst/>
                <a:uLnTx/>
                <a:uFillTx/>
                <a:latin typeface="Segoe UI Semibold"/>
                <a:ea typeface="+mn-ea"/>
                <a:cs typeface="Segoe UI" pitchFamily="34" charset="0"/>
              </a:rPr>
              <a:t>Automate Process</a:t>
            </a:r>
          </a:p>
        </p:txBody>
      </p:sp>
      <p:sp>
        <p:nvSpPr>
          <p:cNvPr id="8" name="Rounded Rectangle 18" descr="Announcing&#10;">
            <a:extLst>
              <a:ext uri="{FF2B5EF4-FFF2-40B4-BE49-F238E27FC236}">
                <a16:creationId xmlns:a16="http://schemas.microsoft.com/office/drawing/2014/main" id="{FD8A9076-9B52-AAEE-ACAB-2475ECFD6432}"/>
              </a:ext>
            </a:extLst>
          </p:cNvPr>
          <p:cNvSpPr/>
          <p:nvPr/>
        </p:nvSpPr>
        <p:spPr bwMode="auto">
          <a:xfrm>
            <a:off x="6782361" y="1712318"/>
            <a:ext cx="2267058" cy="609663"/>
          </a:xfrm>
          <a:prstGeom prst="roundRect">
            <a:avLst>
              <a:gd name="adj" fmla="val 29662"/>
            </a:avLst>
          </a:prstGeom>
          <a:gradFill flip="none" rotWithShape="1">
            <a:gsLst>
              <a:gs pos="0">
                <a:srgbClr val="399A91"/>
              </a:gs>
              <a:gs pos="100000">
                <a:srgbClr val="0078D4"/>
              </a:gs>
            </a:gsLst>
            <a:lin ang="0" scaled="1"/>
            <a:tileRect/>
          </a:gradFill>
          <a:ln>
            <a:noFill/>
          </a:ln>
          <a:effectLst>
            <a:outerShdw blurRad="63500" dist="127000" dir="2700000" algn="tl" rotWithShape="0">
              <a:srgbClr val="000000">
                <a:alpha val="50000"/>
              </a:srgbClr>
            </a:outerShdw>
          </a:effectLst>
        </p:spPr>
        <p:txBody>
          <a:bodyPr wrap="square" lIns="108000" tIns="18288" rIns="0" bIns="4572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srgbClr val="091F2C"/>
                </a:solidFill>
                <a:effectLst/>
                <a:uLnTx/>
                <a:uFillTx/>
                <a:latin typeface="Segoe UI Semibold"/>
                <a:ea typeface="+mn-ea"/>
                <a:cs typeface="Segoe UI" pitchFamily="34" charset="0"/>
              </a:rPr>
              <a:t>Improve Customer Experience</a:t>
            </a:r>
          </a:p>
        </p:txBody>
      </p:sp>
      <p:sp>
        <p:nvSpPr>
          <p:cNvPr id="10" name="Rounded Rectangle 18" descr="Announcing&#10;">
            <a:extLst>
              <a:ext uri="{FF2B5EF4-FFF2-40B4-BE49-F238E27FC236}">
                <a16:creationId xmlns:a16="http://schemas.microsoft.com/office/drawing/2014/main" id="{A2389E35-2317-8921-5AC8-0700617746DF}"/>
              </a:ext>
            </a:extLst>
          </p:cNvPr>
          <p:cNvSpPr/>
          <p:nvPr/>
        </p:nvSpPr>
        <p:spPr bwMode="auto">
          <a:xfrm>
            <a:off x="9246271" y="1712318"/>
            <a:ext cx="2267058" cy="609663"/>
          </a:xfrm>
          <a:prstGeom prst="roundRect">
            <a:avLst>
              <a:gd name="adj" fmla="val 29662"/>
            </a:avLst>
          </a:prstGeom>
          <a:gradFill flip="none" rotWithShape="1">
            <a:gsLst>
              <a:gs pos="0">
                <a:srgbClr val="399A91"/>
              </a:gs>
              <a:gs pos="100000">
                <a:srgbClr val="0078D4"/>
              </a:gs>
            </a:gsLst>
            <a:lin ang="0" scaled="1"/>
            <a:tileRect/>
          </a:gradFill>
          <a:ln>
            <a:noFill/>
          </a:ln>
          <a:effectLst>
            <a:outerShdw blurRad="63500" dist="127000" dir="2700000" algn="tl" rotWithShape="0">
              <a:srgbClr val="000000">
                <a:alpha val="50000"/>
              </a:srgbClr>
            </a:outerShdw>
          </a:effectLst>
        </p:spPr>
        <p:txBody>
          <a:bodyPr wrap="square" lIns="108000" tIns="18288" rIns="0" bIns="4572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srgbClr val="091F2C"/>
                </a:solidFill>
                <a:effectLst/>
                <a:uLnTx/>
                <a:uFillTx/>
                <a:latin typeface="Segoe UI Semibold"/>
                <a:ea typeface="+mn-ea"/>
                <a:cs typeface="Segoe UI" pitchFamily="34" charset="0"/>
              </a:rPr>
              <a:t>Build Creative Content</a:t>
            </a:r>
          </a:p>
        </p:txBody>
      </p:sp>
      <p:sp>
        <p:nvSpPr>
          <p:cNvPr id="15" name="Text Placeholder 3">
            <a:extLst>
              <a:ext uri="{FF2B5EF4-FFF2-40B4-BE49-F238E27FC236}">
                <a16:creationId xmlns:a16="http://schemas.microsoft.com/office/drawing/2014/main" id="{78D5B9AC-C504-9AAE-0C62-4DF8AB733413}"/>
              </a:ext>
            </a:extLst>
          </p:cNvPr>
          <p:cNvSpPr txBox="1">
            <a:spLocks/>
          </p:cNvSpPr>
          <p:nvPr/>
        </p:nvSpPr>
        <p:spPr>
          <a:xfrm>
            <a:off x="617092" y="1770927"/>
            <a:ext cx="803790" cy="492443"/>
          </a:xfrm>
          <a:prstGeom prst="rect">
            <a:avLst/>
          </a:prstGeom>
        </p:spPr>
        <p:txBody>
          <a:bodyPr vert="horz" wrap="square" lIns="0" tIns="0" rIns="0" bIns="0" rtlCol="0" anchor="t">
            <a:spAutoFit/>
          </a:bodyPr>
          <a:lst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CA" altLang="zh-CN" sz="1600" b="1" i="0" u="none" strike="noStrike" kern="1200" cap="none" spc="0" normalizeH="0" baseline="0" noProof="0">
                <a:ln>
                  <a:noFill/>
                </a:ln>
                <a:solidFill>
                  <a:srgbClr val="091F2C"/>
                </a:solidFill>
                <a:effectLst/>
                <a:uLnTx/>
                <a:uFillTx/>
                <a:latin typeface="Segoe UI Semibold"/>
                <a:ea typeface="+mn-ea"/>
                <a:cs typeface="Segoe UI Semilight"/>
              </a:rPr>
              <a:t>Business Needs</a:t>
            </a:r>
            <a:endParaRPr kumimoji="0" lang="en-US" sz="1100" b="1" i="0" u="none" strike="noStrike" kern="1200" cap="none" spc="0" normalizeH="0" baseline="0" noProof="0">
              <a:ln>
                <a:noFill/>
              </a:ln>
              <a:solidFill>
                <a:srgbClr val="091F2C"/>
              </a:solidFill>
              <a:effectLst/>
              <a:uLnTx/>
              <a:uFillTx/>
              <a:latin typeface="Segoe UI"/>
              <a:ea typeface="+mn-ea"/>
              <a:cs typeface="Segoe UI" panose="020B0502040204020203" pitchFamily="34" charset="0"/>
            </a:endParaRPr>
          </a:p>
        </p:txBody>
      </p:sp>
      <p:sp>
        <p:nvSpPr>
          <p:cNvPr id="18" name="Text Placeholder 3">
            <a:extLst>
              <a:ext uri="{FF2B5EF4-FFF2-40B4-BE49-F238E27FC236}">
                <a16:creationId xmlns:a16="http://schemas.microsoft.com/office/drawing/2014/main" id="{FA848F33-AC43-58F6-95F3-ACCE26691475}"/>
              </a:ext>
            </a:extLst>
          </p:cNvPr>
          <p:cNvSpPr txBox="1">
            <a:spLocks/>
          </p:cNvSpPr>
          <p:nvPr/>
        </p:nvSpPr>
        <p:spPr>
          <a:xfrm>
            <a:off x="617092" y="2672627"/>
            <a:ext cx="1064850" cy="984885"/>
          </a:xfrm>
          <a:prstGeom prst="rect">
            <a:avLst/>
          </a:prstGeom>
        </p:spPr>
        <p:txBody>
          <a:bodyPr vert="horz" wrap="square" lIns="0" tIns="0" rIns="0" bIns="0" rtlCol="0" anchor="t">
            <a:spAutoFit/>
          </a:bodyPr>
          <a:lst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600"/>
              </a:spcBef>
              <a:spcAft>
                <a:spcPts val="0"/>
              </a:spcAft>
              <a:buClrTx/>
              <a:buSzPct val="90000"/>
              <a:buFont typeface="Wingdings" panose="05000000000000000000" pitchFamily="2" charset="2"/>
              <a:buNone/>
              <a:tabLst/>
              <a:defRPr/>
            </a:pPr>
            <a:r>
              <a:rPr kumimoji="0" lang="en-CA" altLang="zh-CN" sz="1600" b="1" i="0" u="none" strike="noStrike" kern="1200" cap="none" spc="0" normalizeH="0" baseline="0" noProof="0">
                <a:ln>
                  <a:noFill/>
                </a:ln>
                <a:solidFill>
                  <a:srgbClr val="091F2C"/>
                </a:solidFill>
                <a:effectLst/>
                <a:uLnTx/>
                <a:uFillTx/>
                <a:latin typeface="Segoe UI Semibold"/>
                <a:ea typeface="+mn-ea"/>
                <a:cs typeface="Segoe UI Semilight"/>
              </a:rPr>
              <a:t>Business Use Case – Technical Pattern</a:t>
            </a:r>
            <a:endParaRPr kumimoji="0" lang="en-US" sz="1100" b="1" i="0" u="none" strike="noStrike" kern="1200" cap="none" spc="0" normalizeH="0" baseline="0" noProof="0">
              <a:ln>
                <a:noFill/>
              </a:ln>
              <a:solidFill>
                <a:srgbClr val="091F2C"/>
              </a:solidFill>
              <a:effectLst/>
              <a:uLnTx/>
              <a:uFillTx/>
              <a:latin typeface="Segoe UI"/>
              <a:ea typeface="+mn-ea"/>
              <a:cs typeface="Segoe UI" panose="020B0502040204020203" pitchFamily="34" charset="0"/>
            </a:endParaRPr>
          </a:p>
        </p:txBody>
      </p:sp>
      <p:sp>
        <p:nvSpPr>
          <p:cNvPr id="21" name="!!container">
            <a:extLst>
              <a:ext uri="{FF2B5EF4-FFF2-40B4-BE49-F238E27FC236}">
                <a16:creationId xmlns:a16="http://schemas.microsoft.com/office/drawing/2014/main" id="{7B5184E4-F7BF-0563-7D9C-A11823415482}"/>
              </a:ext>
              <a:ext uri="{C183D7F6-B498-43B3-948B-1728B52AA6E4}">
                <adec:decorative xmlns:adec="http://schemas.microsoft.com/office/drawing/2017/decorative" val="1"/>
              </a:ext>
            </a:extLst>
          </p:cNvPr>
          <p:cNvSpPr>
            <a:spLocks/>
          </p:cNvSpPr>
          <p:nvPr/>
        </p:nvSpPr>
        <p:spPr bwMode="auto">
          <a:xfrm>
            <a:off x="1778000" y="1600200"/>
            <a:ext cx="9831387" cy="4668838"/>
          </a:xfrm>
          <a:prstGeom prst="roundRect">
            <a:avLst>
              <a:gd name="adj" fmla="val 4713"/>
            </a:avLst>
          </a:prstGeom>
          <a:ln w="15875"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1" i="0" u="none" strike="noStrike" kern="1200" cap="none" spc="0" normalizeH="0" baseline="0" noProof="0" dirty="0">
              <a:ln>
                <a:noFill/>
              </a:ln>
              <a:solidFill>
                <a:srgbClr val="091F2C"/>
              </a:solidFill>
              <a:effectLst/>
              <a:uLnTx/>
              <a:uFillTx/>
              <a:latin typeface="Segoe UI Semibold" panose="020B0502040204020203" pitchFamily="34" charset="0"/>
              <a:ea typeface="+mn-ea"/>
              <a:cs typeface="+mn-cs"/>
            </a:endParaRPr>
          </a:p>
        </p:txBody>
      </p:sp>
      <p:cxnSp>
        <p:nvCxnSpPr>
          <p:cNvPr id="26" name="!!line1">
            <a:extLst>
              <a:ext uri="{FF2B5EF4-FFF2-40B4-BE49-F238E27FC236}">
                <a16:creationId xmlns:a16="http://schemas.microsoft.com/office/drawing/2014/main" id="{289D0348-3097-0BB8-72F5-189E864D2523}"/>
              </a:ext>
              <a:ext uri="{C183D7F6-B498-43B3-948B-1728B52AA6E4}">
                <adec:decorative xmlns:adec="http://schemas.microsoft.com/office/drawing/2017/decorative" val="1"/>
              </a:ext>
            </a:extLst>
          </p:cNvPr>
          <p:cNvCxnSpPr>
            <a:cxnSpLocks/>
          </p:cNvCxnSpPr>
          <p:nvPr/>
        </p:nvCxnSpPr>
        <p:spPr>
          <a:xfrm>
            <a:off x="4235404" y="1600200"/>
            <a:ext cx="0" cy="4668838"/>
          </a:xfrm>
          <a:prstGeom prst="line">
            <a:avLst/>
          </a:prstGeom>
          <a:ln w="15875"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9" name="!!line2">
            <a:extLst>
              <a:ext uri="{FF2B5EF4-FFF2-40B4-BE49-F238E27FC236}">
                <a16:creationId xmlns:a16="http://schemas.microsoft.com/office/drawing/2014/main" id="{B8A28A8A-72D2-7795-F4A2-E60F431BDFC7}"/>
              </a:ext>
              <a:ext uri="{C183D7F6-B498-43B3-948B-1728B52AA6E4}">
                <adec:decorative xmlns:adec="http://schemas.microsoft.com/office/drawing/2017/decorative" val="1"/>
              </a:ext>
            </a:extLst>
          </p:cNvPr>
          <p:cNvCxnSpPr>
            <a:cxnSpLocks/>
          </p:cNvCxnSpPr>
          <p:nvPr/>
        </p:nvCxnSpPr>
        <p:spPr>
          <a:xfrm>
            <a:off x="6692809" y="1600200"/>
            <a:ext cx="0" cy="4669200"/>
          </a:xfrm>
          <a:prstGeom prst="line">
            <a:avLst/>
          </a:prstGeom>
          <a:ln w="15875"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1" name="!!line3">
            <a:extLst>
              <a:ext uri="{FF2B5EF4-FFF2-40B4-BE49-F238E27FC236}">
                <a16:creationId xmlns:a16="http://schemas.microsoft.com/office/drawing/2014/main" id="{74DA41F2-FB92-1F89-1464-DAF9515B64F1}"/>
              </a:ext>
              <a:ext uri="{C183D7F6-B498-43B3-948B-1728B52AA6E4}">
                <adec:decorative xmlns:adec="http://schemas.microsoft.com/office/drawing/2017/decorative" val="1"/>
              </a:ext>
            </a:extLst>
          </p:cNvPr>
          <p:cNvCxnSpPr>
            <a:cxnSpLocks/>
          </p:cNvCxnSpPr>
          <p:nvPr/>
        </p:nvCxnSpPr>
        <p:spPr>
          <a:xfrm>
            <a:off x="9150212" y="1600199"/>
            <a:ext cx="0" cy="4669200"/>
          </a:xfrm>
          <a:prstGeom prst="line">
            <a:avLst/>
          </a:prstGeom>
          <a:ln w="15875" cap="rnd">
            <a:solidFill>
              <a:srgbClr val="3A4953"/>
            </a:solidFill>
            <a:headEnd type="none" w="lg" len="med"/>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40" name="Text Placeholder 3">
            <a:extLst>
              <a:ext uri="{FF2B5EF4-FFF2-40B4-BE49-F238E27FC236}">
                <a16:creationId xmlns:a16="http://schemas.microsoft.com/office/drawing/2014/main" id="{F19EFF18-45EA-09EB-C7FF-AC52E4A986C8}"/>
              </a:ext>
            </a:extLst>
          </p:cNvPr>
          <p:cNvSpPr txBox="1">
            <a:spLocks/>
          </p:cNvSpPr>
          <p:nvPr/>
        </p:nvSpPr>
        <p:spPr>
          <a:xfrm>
            <a:off x="9228862" y="2430119"/>
            <a:ext cx="2360454" cy="3006977"/>
          </a:xfrm>
          <a:prstGeom prst="rect">
            <a:avLst/>
          </a:prstGeom>
        </p:spPr>
        <p:txBody>
          <a:bodyPr vert="horz" wrap="square" lIns="0" tIns="0" rIns="0" bIns="0" rtlCol="0" anchor="t">
            <a:spAutoFit/>
          </a:bodyPr>
          <a:lst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Marketing, Advertising &amp; Sales Content Generation</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Digital Asset Management </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Media and Entertainment </a:t>
            </a:r>
            <a:b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Image Description</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Video Summarization</a:t>
            </a:r>
            <a:endParaRPr kumimoji="0" lang="en-US" sz="1200" b="0" i="0" u="none" strike="noStrike" kern="1200" cap="none" spc="0" normalizeH="0" baseline="0" noProof="0">
              <a:ln>
                <a:noFill/>
              </a:ln>
              <a:solidFill>
                <a:srgbClr val="091F2C"/>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Personalized Content Generation</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Customer-facing Content Generation</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Personalized Recommendations</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Product Design </a:t>
            </a:r>
            <a:b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&amp; Development</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Digital Art (including branded content)</a:t>
            </a:r>
          </a:p>
        </p:txBody>
      </p:sp>
      <p:sp>
        <p:nvSpPr>
          <p:cNvPr id="42" name="Text Placeholder 3">
            <a:extLst>
              <a:ext uri="{FF2B5EF4-FFF2-40B4-BE49-F238E27FC236}">
                <a16:creationId xmlns:a16="http://schemas.microsoft.com/office/drawing/2014/main" id="{27F9CB81-4A6F-1E45-9E05-1668871AA700}"/>
              </a:ext>
            </a:extLst>
          </p:cNvPr>
          <p:cNvSpPr txBox="1">
            <a:spLocks/>
          </p:cNvSpPr>
          <p:nvPr/>
        </p:nvSpPr>
        <p:spPr>
          <a:xfrm>
            <a:off x="6769687" y="2430119"/>
            <a:ext cx="2360454" cy="4013406"/>
          </a:xfrm>
          <a:prstGeom prst="rect">
            <a:avLst/>
          </a:prstGeom>
        </p:spPr>
        <p:txBody>
          <a:bodyPr vert="horz" wrap="square" lIns="0" tIns="0" rIns="0" bIns="0" rtlCol="0" anchor="t">
            <a:spAutoFit/>
          </a:bodyPr>
          <a:lst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Personalized Customer Experience </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Conversational Knowledge Mining</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Custom Copilot</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Online Shopping Assistant</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Intelligent Contact Center</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Agent Assistance</a:t>
            </a:r>
            <a:b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Call Analytics</a:t>
            </a:r>
            <a:b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Conversation Summarization</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Speech Analytics</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Speech Translation</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Conversational Knowledge Mining</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Accessibility</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Day to Day interactions </a:t>
            </a:r>
            <a:b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(image &gt;text&gt;speech)</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Shopping Experiences </a:t>
            </a:r>
            <a:b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(image &gt;text&gt;speech)</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Audio Description </a:t>
            </a:r>
            <a:b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b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(image &gt;text&gt;speech)</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endPar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endParaRPr>
          </a:p>
        </p:txBody>
      </p:sp>
      <p:sp>
        <p:nvSpPr>
          <p:cNvPr id="44" name="Text Placeholder 3">
            <a:extLst>
              <a:ext uri="{FF2B5EF4-FFF2-40B4-BE49-F238E27FC236}">
                <a16:creationId xmlns:a16="http://schemas.microsoft.com/office/drawing/2014/main" id="{35184464-28A5-2E1C-6F33-3C514DAD90BE}"/>
              </a:ext>
            </a:extLst>
          </p:cNvPr>
          <p:cNvSpPr txBox="1">
            <a:spLocks/>
          </p:cNvSpPr>
          <p:nvPr/>
        </p:nvSpPr>
        <p:spPr>
          <a:xfrm>
            <a:off x="4330578" y="2430119"/>
            <a:ext cx="2360454" cy="3656386"/>
          </a:xfrm>
          <a:prstGeom prst="rect">
            <a:avLst/>
          </a:prstGeom>
        </p:spPr>
        <p:txBody>
          <a:bodyPr vert="horz" wrap="square" lIns="0" tIns="0" rIns="0" bIns="0" rtlCol="0" anchor="t">
            <a:spAutoFit/>
          </a:bodyPr>
          <a:lst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Workflow Management/RPA</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Document Processing</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Report Summarization and Generation</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Document Classification/Scoring</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Claims Processing</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Fraud, Security &amp; Threat Detection</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Security and Threat Detection</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Video Surveillance</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Anomaly Detection</a:t>
            </a:r>
            <a:endParaRPr kumimoji="0" lang="en-US" sz="1200" b="0" i="0" u="none" strike="noStrike" kern="1200" cap="none" spc="0" normalizeH="0" baseline="0" noProof="0">
              <a:ln>
                <a:noFill/>
              </a:ln>
              <a:solidFill>
                <a:srgbClr val="091F2C"/>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Digital Inspection &amp; Comparison </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Defect Detection</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Inventory Management</a:t>
            </a:r>
            <a:endParaRPr kumimoji="0" lang="en-US" sz="1200" b="0" i="0" u="none" strike="noStrike" kern="1200" cap="none" spc="0" normalizeH="0" baseline="0" noProof="0">
              <a:ln>
                <a:noFill/>
              </a:ln>
              <a:solidFill>
                <a:srgbClr val="091F2C"/>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Supply Chain Optimization</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Compliance (incl. monitoring </a:t>
            </a:r>
            <a:b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and governance)</a:t>
            </a:r>
          </a:p>
        </p:txBody>
      </p:sp>
      <p:sp>
        <p:nvSpPr>
          <p:cNvPr id="47" name="Text Placeholder 3">
            <a:extLst>
              <a:ext uri="{FF2B5EF4-FFF2-40B4-BE49-F238E27FC236}">
                <a16:creationId xmlns:a16="http://schemas.microsoft.com/office/drawing/2014/main" id="{6F43C4FD-1ACE-3CA8-C3ED-E78787548B47}"/>
              </a:ext>
            </a:extLst>
          </p:cNvPr>
          <p:cNvSpPr txBox="1">
            <a:spLocks/>
          </p:cNvSpPr>
          <p:nvPr/>
        </p:nvSpPr>
        <p:spPr>
          <a:xfrm>
            <a:off x="1873176" y="2430119"/>
            <a:ext cx="2360454" cy="3751796"/>
          </a:xfrm>
          <a:prstGeom prst="rect">
            <a:avLst/>
          </a:prstGeom>
        </p:spPr>
        <p:txBody>
          <a:bodyPr vert="horz" wrap="square" lIns="0" tIns="0" rIns="0" bIns="0" rtlCol="0" anchor="t">
            <a:spAutoFit/>
          </a:bodyPr>
          <a:lst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Internal Virtual Assistant (Multimodal)</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Enterprise Conversational Knowledge Mining</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Custom Copilot</a:t>
            </a:r>
            <a:r>
              <a:rPr kumimoji="0" lang="en-US" sz="1200" b="0" i="0" u="none" strike="noStrike" kern="1200" cap="none" spc="0" normalizeH="0" baseline="0" noProof="0">
                <a:ln>
                  <a:noFill/>
                </a:ln>
                <a:solidFill>
                  <a:srgbClr val="091F2C"/>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Developer Efficiency</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Code Generation and Documentation</a:t>
            </a: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Document Creation and Analysis</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Chart and Diagram Understanding and Analysis</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Q&amp;A within a document</a:t>
            </a:r>
            <a:endParaRPr kumimoji="0" lang="en-US" sz="1200" b="0" i="0" u="none" strike="noStrike" kern="1200" cap="none" spc="0" normalizeH="0" baseline="0" noProof="0">
              <a:ln>
                <a:noFill/>
              </a:ln>
              <a:solidFill>
                <a:srgbClr val="091F2C"/>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Business Analytics</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Business Intelligence</a:t>
            </a:r>
          </a:p>
          <a:p>
            <a:pPr marL="338328"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Forecasting</a:t>
            </a:r>
          </a:p>
          <a:p>
            <a:pPr marL="338328"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1"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Social media trend analysis</a:t>
            </a:r>
            <a:endParaRPr kumimoji="0" lang="en-US" sz="1200" b="0" i="0" u="none" strike="noStrike" kern="1200" cap="none" spc="0" normalizeH="0" baseline="0" noProof="0">
              <a:ln>
                <a:noFill/>
              </a:ln>
              <a:solidFill>
                <a:srgbClr val="091F2C"/>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anose="020B0502040204020203" pitchFamily="34" charset="0"/>
              </a:rPr>
              <a:t>Learning (incl. training EDU grading)</a:t>
            </a:r>
          </a:p>
        </p:txBody>
      </p:sp>
      <p:sp>
        <p:nvSpPr>
          <p:cNvPr id="48" name="Title 7">
            <a:extLst>
              <a:ext uri="{FF2B5EF4-FFF2-40B4-BE49-F238E27FC236}">
                <a16:creationId xmlns:a16="http://schemas.microsoft.com/office/drawing/2014/main" id="{371E9417-8D61-A149-1C2D-FD07D5F4F7A9}"/>
              </a:ext>
            </a:extLst>
          </p:cNvPr>
          <p:cNvSpPr txBox="1">
            <a:spLocks/>
          </p:cNvSpPr>
          <p:nvPr/>
        </p:nvSpPr>
        <p:spPr>
          <a:xfrm>
            <a:off x="588263" y="457200"/>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Expanded Use Cases for Generative AI</a:t>
            </a:r>
          </a:p>
        </p:txBody>
      </p:sp>
    </p:spTree>
    <p:extLst>
      <p:ext uri="{BB962C8B-B14F-4D97-AF65-F5344CB8AC3E}">
        <p14:creationId xmlns:p14="http://schemas.microsoft.com/office/powerpoint/2010/main" val="2236044622"/>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662DC8C9-CFC0-405F-82A1-B248626FCAE6}" vid="{49C91371-712F-49B7-AFEB-59DA86371DF3}"/>
    </a:ext>
  </a:extLst>
</a:theme>
</file>

<file path=ppt/theme/theme11.xml><?xml version="1.0" encoding="utf-8"?>
<a:theme xmlns:a="http://schemas.openxmlformats.org/drawingml/2006/main" name="1_KEEP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icrosoft brand template_WHITE_Blue_Accent.potx" id="{D66F7511-47FD-43CB-A804-3BD691A97EAD}" vid="{5E227C23-4ECD-456A-8393-399A513A27CA}"/>
    </a:ext>
  </a:extLst>
</a:theme>
</file>

<file path=ppt/theme/theme12.xml><?xml version="1.0" encoding="utf-8"?>
<a:theme xmlns:a="http://schemas.openxmlformats.org/drawingml/2006/main" name="7_Azure Design Template">
  <a:themeElements>
    <a:clrScheme name="Azure Design Templat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Black Template">
  <a:themeElements>
    <a:clrScheme name="2019 Brand BLUE Dark Bak">
      <a:dk1>
        <a:srgbClr val="000000"/>
      </a:dk1>
      <a:lt1>
        <a:srgbClr val="FFFFFF"/>
      </a:lt1>
      <a:dk2>
        <a:srgbClr val="243A5E"/>
      </a:dk2>
      <a:lt2>
        <a:srgbClr val="E6E6E6"/>
      </a:lt2>
      <a:accent1>
        <a:srgbClr val="0078D4"/>
      </a:accent1>
      <a:accent2>
        <a:srgbClr val="50E6FF"/>
      </a:accent2>
      <a:accent3>
        <a:srgbClr val="D83B01"/>
      </a:accent3>
      <a:accent4>
        <a:srgbClr val="9BF00B"/>
      </a:accent4>
      <a:accent5>
        <a:srgbClr val="FFB900"/>
      </a:accent5>
      <a:accent6>
        <a:srgbClr val="E6E6E6"/>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February_2019" id="{0D93EA38-B0C4-4B20-BF67-413A307B6C0B}" vid="{C7413A89-757E-4CA6-A51B-57D9E2B4132F}"/>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MSFT Cloud_Industry Slide Template-16x9">
  <a:themeElements>
    <a:clrScheme name="MSFT Cloud">
      <a:dk1>
        <a:srgbClr val="091F2C"/>
      </a:dk1>
      <a:lt1>
        <a:srgbClr val="FFFFFF"/>
      </a:lt1>
      <a:dk2>
        <a:srgbClr val="000000"/>
      </a:dk2>
      <a:lt2>
        <a:srgbClr val="FFF8F5"/>
      </a:lt2>
      <a:accent1>
        <a:srgbClr val="702573"/>
      </a:accent1>
      <a:accent2>
        <a:srgbClr val="C03BC4"/>
      </a:accent2>
      <a:accent3>
        <a:srgbClr val="0078D4"/>
      </a:accent3>
      <a:accent4>
        <a:srgbClr val="8DC8E8"/>
      </a:accent4>
      <a:accent5>
        <a:srgbClr val="225B62"/>
      </a:accent5>
      <a:accent6>
        <a:srgbClr val="D4EC8E"/>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tx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Cloud_Industry Slide Template-16x9_v06.potx" id="{22F967BE-1BE3-4E33-9E43-34A6A01C1D2B}" vid="{96DD2E20-957E-4F0C-81DD-10783C0407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842F57B4E005498ABAD75129341FE5" ma:contentTypeVersion="18" ma:contentTypeDescription="Create a new document." ma:contentTypeScope="" ma:versionID="8ec73f446b7a7c2ede4e3fcf7217744d">
  <xsd:schema xmlns:xsd="http://www.w3.org/2001/XMLSchema" xmlns:xs="http://www.w3.org/2001/XMLSchema" xmlns:p="http://schemas.microsoft.com/office/2006/metadata/properties" xmlns:ns2="b1bd84d8-7d83-4247-9e6a-4419bd5e9cc4" xmlns:ns3="0f68dc07-ebf1-43c9-8e4b-2762c3118427" targetNamespace="http://schemas.microsoft.com/office/2006/metadata/properties" ma:root="true" ma:fieldsID="b4bcb5e50fe67ab91a72269c04eb5921" ns2:_="" ns3:_="">
    <xsd:import namespace="b1bd84d8-7d83-4247-9e6a-4419bd5e9cc4"/>
    <xsd:import namespace="0f68dc07-ebf1-43c9-8e4b-2762c31184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bd84d8-7d83-4247-9e6a-4419bd5e9c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3c460b1-59b6-46cd-803f-f755ee8e5b78"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68dc07-ebf1-43c9-8e4b-2762c311842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c739256-c31f-4031-83bb-477d53307d11}" ma:internalName="TaxCatchAll" ma:showField="CatchAllData" ma:web="0f68dc07-ebf1-43c9-8e4b-2762c31184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f68dc07-ebf1-43c9-8e4b-2762c3118427" xsi:nil="true"/>
    <lcf76f155ced4ddcb4097134ff3c332f xmlns="b1bd84d8-7d83-4247-9e6a-4419bd5e9c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EA9295-5F25-4C23-BAB2-409D5C405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bd84d8-7d83-4247-9e6a-4419bd5e9cc4"/>
    <ds:schemaRef ds:uri="0f68dc07-ebf1-43c9-8e4b-2762c31184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F994E-FAB6-4B4D-A10B-100222456477}">
  <ds:schemaRefs>
    <ds:schemaRef ds:uri="http://purl.org/dc/dcmitype/"/>
    <ds:schemaRef ds:uri="b1bd84d8-7d83-4247-9e6a-4419bd5e9cc4"/>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0f68dc07-ebf1-43c9-8e4b-2762c3118427"/>
    <ds:schemaRef ds:uri="http://schemas.microsoft.com/office/2006/metadata/properties"/>
  </ds:schemaRefs>
</ds:datastoreItem>
</file>

<file path=customXml/itemProps3.xml><?xml version="1.0" encoding="utf-8"?>
<ds:datastoreItem xmlns:ds="http://schemas.openxmlformats.org/officeDocument/2006/customXml" ds:itemID="{29062F3B-F175-4638-A8EE-E4137C5295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TotalTime>
  <Words>2721</Words>
  <Application>Microsoft Office PowerPoint</Application>
  <PresentationFormat>Widescreen</PresentationFormat>
  <Paragraphs>436</Paragraphs>
  <Slides>25</Slides>
  <Notes>24</Notes>
  <HiddenSlides>0</HiddenSlides>
  <MMClips>0</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25</vt:i4>
      </vt:variant>
    </vt:vector>
  </HeadingPairs>
  <TitlesOfParts>
    <vt:vector size="56" baseType="lpstr">
      <vt:lpstr>-apple-system</vt:lpstr>
      <vt:lpstr>Aptos</vt:lpstr>
      <vt:lpstr>Aptos Display</vt:lpstr>
      <vt:lpstr>Arial</vt:lpstr>
      <vt:lpstr>Calibri</vt:lpstr>
      <vt:lpstr>Consolas</vt:lpstr>
      <vt:lpstr>HelveticaNeueLT Std</vt:lpstr>
      <vt:lpstr>Raleway</vt:lpstr>
      <vt:lpstr>Segoe Sans Display</vt:lpstr>
      <vt:lpstr>Segoe Sans Display Semibold</vt:lpstr>
      <vt:lpstr>Segoe Sans Small Semibold</vt:lpstr>
      <vt:lpstr>Segoe Sans Text</vt:lpstr>
      <vt:lpstr>Segoe Sans Text Semibold</vt:lpstr>
      <vt:lpstr>Segoe UI</vt:lpstr>
      <vt:lpstr>Segoe UI </vt:lpstr>
      <vt:lpstr>Segoe UI Semibold</vt:lpstr>
      <vt:lpstr>Segoe UI Semilight</vt:lpstr>
      <vt:lpstr>Wingdings</vt:lpstr>
      <vt:lpstr>Custom Design</vt:lpstr>
      <vt:lpstr>1_Custom Design</vt:lpstr>
      <vt:lpstr>6_Custom Design</vt:lpstr>
      <vt:lpstr>2_Custom Design</vt:lpstr>
      <vt:lpstr>3_Custom Design</vt:lpstr>
      <vt:lpstr>4_Custom Design</vt:lpstr>
      <vt:lpstr>5_Custom Design</vt:lpstr>
      <vt:lpstr>2_Custom Design</vt:lpstr>
      <vt:lpstr>MSFT Cloud_Industry Slide Template-16x9</vt:lpstr>
      <vt:lpstr>Azure 2023 Template</vt:lpstr>
      <vt:lpstr>1_KEEP_Black Template</vt:lpstr>
      <vt:lpstr>7_Azure Design Template</vt:lpstr>
      <vt:lpstr>4_Black Template</vt:lpstr>
      <vt:lpstr>PowerPoint Presentation</vt:lpstr>
      <vt:lpstr>PowerPoint Presentation</vt:lpstr>
      <vt:lpstr>PowerPoint Presentation</vt:lpstr>
      <vt:lpstr>PowerPoint Presentation</vt:lpstr>
      <vt:lpstr>AI Journey</vt:lpstr>
      <vt:lpstr>PowerPoint Presentation</vt:lpstr>
      <vt:lpstr>PowerPoint Presentation</vt:lpstr>
      <vt:lpstr>Today’s NFP challenges (&amp; opportunities)</vt:lpstr>
      <vt:lpstr>PowerPoint Presentation</vt:lpstr>
      <vt:lpstr>Key GenAI Use Cases by Function</vt:lpstr>
      <vt:lpstr>Copilot</vt:lpstr>
      <vt:lpstr>Top 10 to "Try First"</vt:lpstr>
      <vt:lpstr>PowerPoint Presentation</vt:lpstr>
      <vt:lpstr>Security concerns associated with AI usage</vt:lpstr>
      <vt:lpstr>Start your AI data security journey …</vt:lpstr>
      <vt:lpstr>Common questions</vt:lpstr>
      <vt:lpstr>Innovate with Azure AI Platform Essentials for getting AI ready</vt:lpstr>
      <vt:lpstr>Shared responsibility model for AI adoption and operation</vt:lpstr>
      <vt:lpstr>Readiness and Foundation Five areas that will help you successfully scale AI adoption across your organization</vt:lpstr>
      <vt:lpstr>Design and Govern Five areas that will help you design well-architected intelligent applications</vt:lpstr>
      <vt:lpstr>Manage and Optimize Three components to continuously improve your deployed workloads</vt:lpstr>
      <vt:lpstr>Why Migrate to Cloud</vt:lpstr>
      <vt:lpstr>Understanding migration and modernization</vt:lpstr>
      <vt:lpstr>Paths to Azure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Asma Iqbal</dc:creator>
  <cp:lastModifiedBy>Asma Iqbal</cp:lastModifiedBy>
  <cp:revision>49</cp:revision>
  <dcterms:created xsi:type="dcterms:W3CDTF">2024-10-15T02:03:48Z</dcterms:created>
  <dcterms:modified xsi:type="dcterms:W3CDTF">2024-11-18T22:54:20Z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db3abc8-7509-43e8-a715-fd919bd84b6b_Enabled">
    <vt:lpwstr>true</vt:lpwstr>
  </property>
  <property fmtid="{D5CDD505-2E9C-101B-9397-08002B2CF9AE}" pid="3" name="MSIP_Label_2db3abc8-7509-43e8-a715-fd919bd84b6b_SetDate">
    <vt:lpwstr>2024-10-15T02:28:00Z</vt:lpwstr>
  </property>
  <property fmtid="{D5CDD505-2E9C-101B-9397-08002B2CF9AE}" pid="4" name="MSIP_Label_2db3abc8-7509-43e8-a715-fd919bd84b6b_Method">
    <vt:lpwstr>Standard</vt:lpwstr>
  </property>
  <property fmtid="{D5CDD505-2E9C-101B-9397-08002B2CF9AE}" pid="5" name="MSIP_Label_2db3abc8-7509-43e8-a715-fd919bd84b6b_Name">
    <vt:lpwstr>2db3abc8-7509-43e8-a715-fd919bd84b6b</vt:lpwstr>
  </property>
  <property fmtid="{D5CDD505-2E9C-101B-9397-08002B2CF9AE}" pid="6" name="MSIP_Label_2db3abc8-7509-43e8-a715-fd919bd84b6b_SiteId">
    <vt:lpwstr>583970a7-4fca-466a-a920-52fb6d380b04</vt:lpwstr>
  </property>
  <property fmtid="{D5CDD505-2E9C-101B-9397-08002B2CF9AE}" pid="7" name="MSIP_Label_2db3abc8-7509-43e8-a715-fd919bd84b6b_ActionId">
    <vt:lpwstr>58de6d11-6c77-4a06-8966-a84272303626</vt:lpwstr>
  </property>
  <property fmtid="{D5CDD505-2E9C-101B-9397-08002B2CF9AE}" pid="8" name="MSIP_Label_2db3abc8-7509-43e8-a715-fd919bd84b6b_ContentBits">
    <vt:lpwstr>0</vt:lpwstr>
  </property>
  <property fmtid="{D5CDD505-2E9C-101B-9397-08002B2CF9AE}" pid="9" name="ContentTypeId">
    <vt:lpwstr>0x01010061842F57B4E005498ABAD75129341FE5</vt:lpwstr>
  </property>
  <property fmtid="{D5CDD505-2E9C-101B-9397-08002B2CF9AE}" pid="10" name="MediaServiceImageTags">
    <vt:lpwstr/>
  </property>
</Properties>
</file>